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7581900" cy="5461000"/>
  <p:notesSz cx="7581900" cy="5461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46" d="100"/>
          <a:sy n="146" d="100"/>
        </p:scale>
        <p:origin x="180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9118" y="1511808"/>
            <a:ext cx="6450012" cy="10241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8237" y="2731008"/>
            <a:ext cx="5311775" cy="121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9412" y="1121664"/>
            <a:ext cx="3300888" cy="32186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907948" y="1121664"/>
            <a:ext cx="3300888" cy="32186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6149" y="3602565"/>
            <a:ext cx="236220" cy="979169"/>
          </a:xfrm>
          <a:custGeom>
            <a:avLst/>
            <a:gdLst/>
            <a:ahLst/>
            <a:cxnLst/>
            <a:rect l="l" t="t" r="r" b="b"/>
            <a:pathLst>
              <a:path w="236220" h="979170">
                <a:moveTo>
                  <a:pt x="10467" y="936294"/>
                </a:moveTo>
                <a:lnTo>
                  <a:pt x="0" y="978820"/>
                </a:lnTo>
              </a:path>
              <a:path w="236220" h="979170">
                <a:moveTo>
                  <a:pt x="235888" y="7132"/>
                </a:moveTo>
                <a:lnTo>
                  <a:pt x="173534" y="0"/>
                </a:lnTo>
              </a:path>
            </a:pathLst>
          </a:custGeom>
          <a:ln w="5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05055" y="3606118"/>
            <a:ext cx="226695" cy="929640"/>
          </a:xfrm>
          <a:custGeom>
            <a:avLst/>
            <a:gdLst/>
            <a:ahLst/>
            <a:cxnLst/>
            <a:rect l="l" t="t" r="r" b="b"/>
            <a:pathLst>
              <a:path w="226695" h="929639">
                <a:moveTo>
                  <a:pt x="0" y="929190"/>
                </a:moveTo>
                <a:lnTo>
                  <a:pt x="226188" y="0"/>
                </a:lnTo>
              </a:path>
            </a:pathLst>
          </a:custGeom>
          <a:ln w="620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8183" y="2043982"/>
            <a:ext cx="62865" cy="7620"/>
          </a:xfrm>
          <a:custGeom>
            <a:avLst/>
            <a:gdLst/>
            <a:ahLst/>
            <a:cxnLst/>
            <a:rect l="l" t="t" r="r" b="b"/>
            <a:pathLst>
              <a:path w="62865" h="7619">
                <a:moveTo>
                  <a:pt x="62358" y="7132"/>
                </a:moveTo>
                <a:lnTo>
                  <a:pt x="0" y="0"/>
                </a:lnTo>
              </a:path>
            </a:pathLst>
          </a:custGeom>
          <a:ln w="4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31244" y="2047534"/>
            <a:ext cx="379095" cy="1558925"/>
          </a:xfrm>
          <a:custGeom>
            <a:avLst/>
            <a:gdLst/>
            <a:ahLst/>
            <a:cxnLst/>
            <a:rect l="l" t="t" r="r" b="b"/>
            <a:pathLst>
              <a:path w="379095" h="1558925">
                <a:moveTo>
                  <a:pt x="0" y="1558583"/>
                </a:moveTo>
                <a:lnTo>
                  <a:pt x="378499" y="0"/>
                </a:lnTo>
              </a:path>
            </a:pathLst>
          </a:custGeom>
          <a:ln w="6208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58447" y="478574"/>
            <a:ext cx="62865" cy="7620"/>
          </a:xfrm>
          <a:custGeom>
            <a:avLst/>
            <a:gdLst/>
            <a:ahLst/>
            <a:cxnLst/>
            <a:rect l="l" t="t" r="r" b="b"/>
            <a:pathLst>
              <a:path w="62865" h="7620">
                <a:moveTo>
                  <a:pt x="62361" y="7132"/>
                </a:moveTo>
                <a:lnTo>
                  <a:pt x="0" y="0"/>
                </a:lnTo>
              </a:path>
            </a:pathLst>
          </a:custGeom>
          <a:ln w="4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09744" y="482127"/>
            <a:ext cx="380365" cy="1565910"/>
          </a:xfrm>
          <a:custGeom>
            <a:avLst/>
            <a:gdLst/>
            <a:ahLst/>
            <a:cxnLst/>
            <a:rect l="l" t="t" r="r" b="b"/>
            <a:pathLst>
              <a:path w="380365" h="1565910">
                <a:moveTo>
                  <a:pt x="0" y="1565407"/>
                </a:moveTo>
                <a:lnTo>
                  <a:pt x="380257" y="0"/>
                </a:lnTo>
              </a:path>
            </a:pathLst>
          </a:custGeom>
          <a:ln w="620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296723" y="130316"/>
            <a:ext cx="10795" cy="42545"/>
          </a:xfrm>
          <a:custGeom>
            <a:avLst/>
            <a:gdLst/>
            <a:ahLst/>
            <a:cxnLst/>
            <a:rect l="l" t="t" r="r" b="b"/>
            <a:pathLst>
              <a:path w="10794" h="42544">
                <a:moveTo>
                  <a:pt x="0" y="42520"/>
                </a:moveTo>
                <a:lnTo>
                  <a:pt x="10459" y="0"/>
                </a:lnTo>
              </a:path>
            </a:pathLst>
          </a:custGeom>
          <a:ln w="59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90001" y="169256"/>
            <a:ext cx="76200" cy="313055"/>
          </a:xfrm>
          <a:custGeom>
            <a:avLst/>
            <a:gdLst/>
            <a:ahLst/>
            <a:cxnLst/>
            <a:rect l="l" t="t" r="r" b="b"/>
            <a:pathLst>
              <a:path w="76200" h="313055">
                <a:moveTo>
                  <a:pt x="0" y="312871"/>
                </a:moveTo>
                <a:lnTo>
                  <a:pt x="75928" y="0"/>
                </a:lnTo>
              </a:path>
            </a:pathLst>
          </a:custGeom>
          <a:ln w="620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120616" y="4709988"/>
            <a:ext cx="1270" cy="43815"/>
          </a:xfrm>
          <a:custGeom>
            <a:avLst/>
            <a:gdLst/>
            <a:ahLst/>
            <a:cxnLst/>
            <a:rect l="l" t="t" r="r" b="b"/>
            <a:pathLst>
              <a:path w="1269" h="43814">
                <a:moveTo>
                  <a:pt x="1253" y="0"/>
                </a:moveTo>
                <a:lnTo>
                  <a:pt x="0" y="43234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31155" y="4560217"/>
            <a:ext cx="2889885" cy="172085"/>
          </a:xfrm>
          <a:custGeom>
            <a:avLst/>
            <a:gdLst/>
            <a:ahLst/>
            <a:cxnLst/>
            <a:rect l="l" t="t" r="r" b="b"/>
            <a:pathLst>
              <a:path w="2889885" h="172085">
                <a:moveTo>
                  <a:pt x="0" y="0"/>
                </a:moveTo>
                <a:lnTo>
                  <a:pt x="50292" y="5634"/>
                </a:lnTo>
                <a:lnTo>
                  <a:pt x="100604" y="11175"/>
                </a:lnTo>
                <a:lnTo>
                  <a:pt x="150935" y="16622"/>
                </a:lnTo>
                <a:lnTo>
                  <a:pt x="201285" y="21977"/>
                </a:lnTo>
                <a:lnTo>
                  <a:pt x="251655" y="27237"/>
                </a:lnTo>
                <a:lnTo>
                  <a:pt x="302043" y="32404"/>
                </a:lnTo>
                <a:lnTo>
                  <a:pt x="352449" y="37478"/>
                </a:lnTo>
                <a:lnTo>
                  <a:pt x="402873" y="42458"/>
                </a:lnTo>
                <a:lnTo>
                  <a:pt x="453315" y="47345"/>
                </a:lnTo>
                <a:lnTo>
                  <a:pt x="503775" y="52138"/>
                </a:lnTo>
                <a:lnTo>
                  <a:pt x="554251" y="56837"/>
                </a:lnTo>
                <a:lnTo>
                  <a:pt x="604745" y="61443"/>
                </a:lnTo>
                <a:lnTo>
                  <a:pt x="655255" y="65956"/>
                </a:lnTo>
                <a:lnTo>
                  <a:pt x="705781" y="70374"/>
                </a:lnTo>
                <a:lnTo>
                  <a:pt x="756324" y="74700"/>
                </a:lnTo>
                <a:lnTo>
                  <a:pt x="806882" y="78931"/>
                </a:lnTo>
                <a:lnTo>
                  <a:pt x="857456" y="83069"/>
                </a:lnTo>
                <a:lnTo>
                  <a:pt x="908045" y="87113"/>
                </a:lnTo>
                <a:lnTo>
                  <a:pt x="958649" y="91063"/>
                </a:lnTo>
                <a:lnTo>
                  <a:pt x="1009267" y="94920"/>
                </a:lnTo>
                <a:lnTo>
                  <a:pt x="1059900" y="98683"/>
                </a:lnTo>
                <a:lnTo>
                  <a:pt x="1110547" y="102352"/>
                </a:lnTo>
                <a:lnTo>
                  <a:pt x="1161208" y="105928"/>
                </a:lnTo>
                <a:lnTo>
                  <a:pt x="1211882" y="109409"/>
                </a:lnTo>
                <a:lnTo>
                  <a:pt x="1262570" y="112797"/>
                </a:lnTo>
                <a:lnTo>
                  <a:pt x="1313270" y="116091"/>
                </a:lnTo>
                <a:lnTo>
                  <a:pt x="1363984" y="119292"/>
                </a:lnTo>
                <a:lnTo>
                  <a:pt x="1414709" y="122398"/>
                </a:lnTo>
                <a:lnTo>
                  <a:pt x="1465447" y="125411"/>
                </a:lnTo>
                <a:lnTo>
                  <a:pt x="1516197" y="128329"/>
                </a:lnTo>
                <a:lnTo>
                  <a:pt x="1566958" y="131154"/>
                </a:lnTo>
                <a:lnTo>
                  <a:pt x="1617730" y="133885"/>
                </a:lnTo>
                <a:lnTo>
                  <a:pt x="1668514" y="136522"/>
                </a:lnTo>
                <a:lnTo>
                  <a:pt x="1719308" y="139065"/>
                </a:lnTo>
                <a:lnTo>
                  <a:pt x="1770112" y="141514"/>
                </a:lnTo>
                <a:lnTo>
                  <a:pt x="1820927" y="143869"/>
                </a:lnTo>
                <a:lnTo>
                  <a:pt x="1871752" y="146130"/>
                </a:lnTo>
                <a:lnTo>
                  <a:pt x="1922586" y="148297"/>
                </a:lnTo>
                <a:lnTo>
                  <a:pt x="1973430" y="150370"/>
                </a:lnTo>
                <a:lnTo>
                  <a:pt x="2024282" y="152348"/>
                </a:lnTo>
                <a:lnTo>
                  <a:pt x="2075143" y="154233"/>
                </a:lnTo>
                <a:lnTo>
                  <a:pt x="2126013" y="156024"/>
                </a:lnTo>
                <a:lnTo>
                  <a:pt x="2176891" y="157721"/>
                </a:lnTo>
                <a:lnTo>
                  <a:pt x="2227777" y="159323"/>
                </a:lnTo>
                <a:lnTo>
                  <a:pt x="2278671" y="160832"/>
                </a:lnTo>
                <a:lnTo>
                  <a:pt x="2329572" y="162246"/>
                </a:lnTo>
                <a:lnTo>
                  <a:pt x="2380479" y="163566"/>
                </a:lnTo>
                <a:lnTo>
                  <a:pt x="2431394" y="164792"/>
                </a:lnTo>
                <a:lnTo>
                  <a:pt x="2482315" y="165924"/>
                </a:lnTo>
                <a:lnTo>
                  <a:pt x="2533243" y="166961"/>
                </a:lnTo>
                <a:lnTo>
                  <a:pt x="2584176" y="167904"/>
                </a:lnTo>
                <a:lnTo>
                  <a:pt x="2635115" y="168753"/>
                </a:lnTo>
                <a:lnTo>
                  <a:pt x="2686060" y="169508"/>
                </a:lnTo>
                <a:lnTo>
                  <a:pt x="2737009" y="170168"/>
                </a:lnTo>
                <a:lnTo>
                  <a:pt x="2787964" y="170734"/>
                </a:lnTo>
                <a:lnTo>
                  <a:pt x="2838923" y="171206"/>
                </a:lnTo>
                <a:lnTo>
                  <a:pt x="2889886" y="171584"/>
                </a:lnTo>
              </a:path>
            </a:pathLst>
          </a:custGeom>
          <a:ln w="43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183196" y="241733"/>
            <a:ext cx="635" cy="43815"/>
          </a:xfrm>
          <a:custGeom>
            <a:avLst/>
            <a:gdLst/>
            <a:ahLst/>
            <a:cxnLst/>
            <a:rect l="l" t="t" r="r" b="b"/>
            <a:pathLst>
              <a:path w="635" h="43814">
                <a:moveTo>
                  <a:pt x="0" y="43214"/>
                </a:moveTo>
                <a:lnTo>
                  <a:pt x="492" y="0"/>
                </a:lnTo>
              </a:path>
            </a:pathLst>
          </a:custGeom>
          <a:ln w="60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302052" y="151558"/>
            <a:ext cx="1881505" cy="111760"/>
          </a:xfrm>
          <a:custGeom>
            <a:avLst/>
            <a:gdLst/>
            <a:ahLst/>
            <a:cxnLst/>
            <a:rect l="l" t="t" r="r" b="b"/>
            <a:pathLst>
              <a:path w="1881505" h="111760">
                <a:moveTo>
                  <a:pt x="0" y="0"/>
                </a:moveTo>
                <a:lnTo>
                  <a:pt x="50442" y="5624"/>
                </a:lnTo>
                <a:lnTo>
                  <a:pt x="100914" y="11104"/>
                </a:lnTo>
                <a:lnTo>
                  <a:pt x="151416" y="16440"/>
                </a:lnTo>
                <a:lnTo>
                  <a:pt x="201947" y="21631"/>
                </a:lnTo>
                <a:lnTo>
                  <a:pt x="252506" y="26679"/>
                </a:lnTo>
                <a:lnTo>
                  <a:pt x="303092" y="31581"/>
                </a:lnTo>
                <a:lnTo>
                  <a:pt x="353706" y="36339"/>
                </a:lnTo>
                <a:lnTo>
                  <a:pt x="404345" y="40953"/>
                </a:lnTo>
                <a:lnTo>
                  <a:pt x="455010" y="45422"/>
                </a:lnTo>
                <a:lnTo>
                  <a:pt x="505700" y="49747"/>
                </a:lnTo>
                <a:lnTo>
                  <a:pt x="556414" y="53927"/>
                </a:lnTo>
                <a:lnTo>
                  <a:pt x="607152" y="57962"/>
                </a:lnTo>
                <a:lnTo>
                  <a:pt x="657912" y="61852"/>
                </a:lnTo>
                <a:lnTo>
                  <a:pt x="708694" y="65598"/>
                </a:lnTo>
                <a:lnTo>
                  <a:pt x="759499" y="69199"/>
                </a:lnTo>
                <a:lnTo>
                  <a:pt x="810323" y="72655"/>
                </a:lnTo>
                <a:lnTo>
                  <a:pt x="861168" y="75966"/>
                </a:lnTo>
                <a:lnTo>
                  <a:pt x="912033" y="79132"/>
                </a:lnTo>
                <a:lnTo>
                  <a:pt x="962916" y="82153"/>
                </a:lnTo>
                <a:lnTo>
                  <a:pt x="1013818" y="85030"/>
                </a:lnTo>
                <a:lnTo>
                  <a:pt x="1064737" y="87761"/>
                </a:lnTo>
                <a:lnTo>
                  <a:pt x="1115673" y="90347"/>
                </a:lnTo>
                <a:lnTo>
                  <a:pt x="1166625" y="92788"/>
                </a:lnTo>
                <a:lnTo>
                  <a:pt x="1217592" y="95083"/>
                </a:lnTo>
                <a:lnTo>
                  <a:pt x="1268575" y="97234"/>
                </a:lnTo>
                <a:lnTo>
                  <a:pt x="1319571" y="99239"/>
                </a:lnTo>
                <a:lnTo>
                  <a:pt x="1370581" y="101099"/>
                </a:lnTo>
                <a:lnTo>
                  <a:pt x="1421604" y="102814"/>
                </a:lnTo>
                <a:lnTo>
                  <a:pt x="1472639" y="104383"/>
                </a:lnTo>
                <a:lnTo>
                  <a:pt x="1523685" y="105807"/>
                </a:lnTo>
                <a:lnTo>
                  <a:pt x="1574742" y="107085"/>
                </a:lnTo>
                <a:lnTo>
                  <a:pt x="1625810" y="108218"/>
                </a:lnTo>
                <a:lnTo>
                  <a:pt x="1676887" y="109205"/>
                </a:lnTo>
                <a:lnTo>
                  <a:pt x="1727972" y="110047"/>
                </a:lnTo>
                <a:lnTo>
                  <a:pt x="1779066" y="110743"/>
                </a:lnTo>
                <a:lnTo>
                  <a:pt x="1830168" y="111293"/>
                </a:lnTo>
                <a:lnTo>
                  <a:pt x="1881276" y="111698"/>
                </a:lnTo>
              </a:path>
            </a:pathLst>
          </a:custGeom>
          <a:ln w="43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6011160" y="4576012"/>
            <a:ext cx="8890" cy="43180"/>
          </a:xfrm>
          <a:custGeom>
            <a:avLst/>
            <a:gdLst/>
            <a:ahLst/>
            <a:cxnLst/>
            <a:rect l="l" t="t" r="r" b="b"/>
            <a:pathLst>
              <a:path w="8889" h="43179">
                <a:moveTo>
                  <a:pt x="0" y="0"/>
                </a:moveTo>
                <a:lnTo>
                  <a:pt x="8633" y="42887"/>
                </a:lnTo>
              </a:path>
            </a:pathLst>
          </a:custGeom>
          <a:ln w="6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121042" y="4597722"/>
            <a:ext cx="2894330" cy="135255"/>
          </a:xfrm>
          <a:custGeom>
            <a:avLst/>
            <a:gdLst/>
            <a:ahLst/>
            <a:cxnLst/>
            <a:rect l="l" t="t" r="r" b="b"/>
            <a:pathLst>
              <a:path w="2894329" h="135254">
                <a:moveTo>
                  <a:pt x="0" y="134079"/>
                </a:moveTo>
                <a:lnTo>
                  <a:pt x="50500" y="134359"/>
                </a:lnTo>
                <a:lnTo>
                  <a:pt x="101001" y="134547"/>
                </a:lnTo>
                <a:lnTo>
                  <a:pt x="151502" y="134643"/>
                </a:lnTo>
                <a:lnTo>
                  <a:pt x="202002" y="134645"/>
                </a:lnTo>
                <a:lnTo>
                  <a:pt x="252501" y="134556"/>
                </a:lnTo>
                <a:lnTo>
                  <a:pt x="303000" y="134373"/>
                </a:lnTo>
                <a:lnTo>
                  <a:pt x="353497" y="134098"/>
                </a:lnTo>
                <a:lnTo>
                  <a:pt x="403992" y="133731"/>
                </a:lnTo>
                <a:lnTo>
                  <a:pt x="454486" y="133271"/>
                </a:lnTo>
                <a:lnTo>
                  <a:pt x="504977" y="132718"/>
                </a:lnTo>
                <a:lnTo>
                  <a:pt x="555466" y="132073"/>
                </a:lnTo>
                <a:lnTo>
                  <a:pt x="605951" y="131336"/>
                </a:lnTo>
                <a:lnTo>
                  <a:pt x="656434" y="130505"/>
                </a:lnTo>
                <a:lnTo>
                  <a:pt x="706914" y="129583"/>
                </a:lnTo>
                <a:lnTo>
                  <a:pt x="757389" y="128567"/>
                </a:lnTo>
                <a:lnTo>
                  <a:pt x="807861" y="127459"/>
                </a:lnTo>
                <a:lnTo>
                  <a:pt x="858329" y="126259"/>
                </a:lnTo>
                <a:lnTo>
                  <a:pt x="908792" y="124966"/>
                </a:lnTo>
                <a:lnTo>
                  <a:pt x="959250" y="123580"/>
                </a:lnTo>
                <a:lnTo>
                  <a:pt x="1009703" y="122102"/>
                </a:lnTo>
                <a:lnTo>
                  <a:pt x="1060150" y="120532"/>
                </a:lnTo>
                <a:lnTo>
                  <a:pt x="1110592" y="118868"/>
                </a:lnTo>
                <a:lnTo>
                  <a:pt x="1161028" y="117112"/>
                </a:lnTo>
                <a:lnTo>
                  <a:pt x="1212204" y="115236"/>
                </a:lnTo>
                <a:lnTo>
                  <a:pt x="1263371" y="113263"/>
                </a:lnTo>
                <a:lnTo>
                  <a:pt x="1314529" y="111196"/>
                </a:lnTo>
                <a:lnTo>
                  <a:pt x="1365677" y="109034"/>
                </a:lnTo>
                <a:lnTo>
                  <a:pt x="1416814" y="106776"/>
                </a:lnTo>
                <a:lnTo>
                  <a:pt x="1467942" y="104423"/>
                </a:lnTo>
                <a:lnTo>
                  <a:pt x="1519059" y="101975"/>
                </a:lnTo>
                <a:lnTo>
                  <a:pt x="1570165" y="99432"/>
                </a:lnTo>
                <a:lnTo>
                  <a:pt x="1621259" y="96794"/>
                </a:lnTo>
                <a:lnTo>
                  <a:pt x="1672343" y="94061"/>
                </a:lnTo>
                <a:lnTo>
                  <a:pt x="1723414" y="91233"/>
                </a:lnTo>
                <a:lnTo>
                  <a:pt x="1774473" y="88309"/>
                </a:lnTo>
                <a:lnTo>
                  <a:pt x="1825520" y="85291"/>
                </a:lnTo>
                <a:lnTo>
                  <a:pt x="1876555" y="82178"/>
                </a:lnTo>
                <a:lnTo>
                  <a:pt x="1927576" y="78970"/>
                </a:lnTo>
                <a:lnTo>
                  <a:pt x="1978585" y="75667"/>
                </a:lnTo>
                <a:lnTo>
                  <a:pt x="2029579" y="72269"/>
                </a:lnTo>
                <a:lnTo>
                  <a:pt x="2080560" y="68776"/>
                </a:lnTo>
                <a:lnTo>
                  <a:pt x="2131527" y="65188"/>
                </a:lnTo>
                <a:lnTo>
                  <a:pt x="2182480" y="61505"/>
                </a:lnTo>
                <a:lnTo>
                  <a:pt x="2233418" y="57728"/>
                </a:lnTo>
                <a:lnTo>
                  <a:pt x="2284341" y="53855"/>
                </a:lnTo>
                <a:lnTo>
                  <a:pt x="2335248" y="49888"/>
                </a:lnTo>
                <a:lnTo>
                  <a:pt x="2386141" y="45826"/>
                </a:lnTo>
                <a:lnTo>
                  <a:pt x="2437017" y="41670"/>
                </a:lnTo>
                <a:lnTo>
                  <a:pt x="2487877" y="37418"/>
                </a:lnTo>
                <a:lnTo>
                  <a:pt x="2538721" y="33072"/>
                </a:lnTo>
                <a:lnTo>
                  <a:pt x="2589549" y="28632"/>
                </a:lnTo>
                <a:lnTo>
                  <a:pt x="2640359" y="24096"/>
                </a:lnTo>
                <a:lnTo>
                  <a:pt x="2691152" y="19466"/>
                </a:lnTo>
                <a:lnTo>
                  <a:pt x="2741927" y="14741"/>
                </a:lnTo>
                <a:lnTo>
                  <a:pt x="2792685" y="9922"/>
                </a:lnTo>
                <a:lnTo>
                  <a:pt x="2843425" y="5008"/>
                </a:lnTo>
                <a:lnTo>
                  <a:pt x="2894146" y="0"/>
                </a:lnTo>
              </a:path>
            </a:pathLst>
          </a:custGeom>
          <a:ln w="432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5063254" y="154790"/>
            <a:ext cx="9525" cy="43180"/>
          </a:xfrm>
          <a:custGeom>
            <a:avLst/>
            <a:gdLst/>
            <a:ahLst/>
            <a:cxnLst/>
            <a:rect l="l" t="t" r="r" b="b"/>
            <a:pathLst>
              <a:path w="9525" h="43180">
                <a:moveTo>
                  <a:pt x="9407" y="42850"/>
                </a:moveTo>
                <a:lnTo>
                  <a:pt x="0" y="0"/>
                </a:lnTo>
              </a:path>
            </a:pathLst>
          </a:custGeom>
          <a:ln w="6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3183328" y="175966"/>
            <a:ext cx="1884680" cy="88265"/>
          </a:xfrm>
          <a:custGeom>
            <a:avLst/>
            <a:gdLst/>
            <a:ahLst/>
            <a:cxnLst/>
            <a:rect l="l" t="t" r="r" b="b"/>
            <a:pathLst>
              <a:path w="1884679" h="88264">
                <a:moveTo>
                  <a:pt x="0" y="87289"/>
                </a:moveTo>
                <a:lnTo>
                  <a:pt x="50408" y="87544"/>
                </a:lnTo>
                <a:lnTo>
                  <a:pt x="100816" y="87657"/>
                </a:lnTo>
                <a:lnTo>
                  <a:pt x="151224" y="87628"/>
                </a:lnTo>
                <a:lnTo>
                  <a:pt x="201631" y="87458"/>
                </a:lnTo>
                <a:lnTo>
                  <a:pt x="252036" y="87146"/>
                </a:lnTo>
                <a:lnTo>
                  <a:pt x="302438" y="86692"/>
                </a:lnTo>
                <a:lnTo>
                  <a:pt x="352836" y="86096"/>
                </a:lnTo>
                <a:lnTo>
                  <a:pt x="403231" y="85359"/>
                </a:lnTo>
                <a:lnTo>
                  <a:pt x="453620" y="84481"/>
                </a:lnTo>
                <a:lnTo>
                  <a:pt x="504004" y="83461"/>
                </a:lnTo>
                <a:lnTo>
                  <a:pt x="554382" y="82299"/>
                </a:lnTo>
                <a:lnTo>
                  <a:pt x="604752" y="80997"/>
                </a:lnTo>
                <a:lnTo>
                  <a:pt x="655115" y="79553"/>
                </a:lnTo>
                <a:lnTo>
                  <a:pt x="705469" y="77967"/>
                </a:lnTo>
                <a:lnTo>
                  <a:pt x="755813" y="76240"/>
                </a:lnTo>
                <a:lnTo>
                  <a:pt x="807298" y="74326"/>
                </a:lnTo>
                <a:lnTo>
                  <a:pt x="858769" y="72263"/>
                </a:lnTo>
                <a:lnTo>
                  <a:pt x="910224" y="70053"/>
                </a:lnTo>
                <a:lnTo>
                  <a:pt x="961663" y="67694"/>
                </a:lnTo>
                <a:lnTo>
                  <a:pt x="1013085" y="65188"/>
                </a:lnTo>
                <a:lnTo>
                  <a:pt x="1064490" y="62533"/>
                </a:lnTo>
                <a:lnTo>
                  <a:pt x="1115877" y="59731"/>
                </a:lnTo>
                <a:lnTo>
                  <a:pt x="1167245" y="56781"/>
                </a:lnTo>
                <a:lnTo>
                  <a:pt x="1218594" y="53683"/>
                </a:lnTo>
                <a:lnTo>
                  <a:pt x="1269923" y="50438"/>
                </a:lnTo>
                <a:lnTo>
                  <a:pt x="1321230" y="47045"/>
                </a:lnTo>
                <a:lnTo>
                  <a:pt x="1372517" y="43505"/>
                </a:lnTo>
                <a:lnTo>
                  <a:pt x="1423781" y="39817"/>
                </a:lnTo>
                <a:lnTo>
                  <a:pt x="1475023" y="35982"/>
                </a:lnTo>
                <a:lnTo>
                  <a:pt x="1526241" y="31999"/>
                </a:lnTo>
                <a:lnTo>
                  <a:pt x="1577435" y="27869"/>
                </a:lnTo>
                <a:lnTo>
                  <a:pt x="1628605" y="23592"/>
                </a:lnTo>
                <a:lnTo>
                  <a:pt x="1679748" y="19168"/>
                </a:lnTo>
                <a:lnTo>
                  <a:pt x="1730866" y="14596"/>
                </a:lnTo>
                <a:lnTo>
                  <a:pt x="1781957" y="9878"/>
                </a:lnTo>
                <a:lnTo>
                  <a:pt x="1833021" y="5012"/>
                </a:lnTo>
                <a:lnTo>
                  <a:pt x="1884057" y="0"/>
                </a:lnTo>
              </a:path>
            </a:pathLst>
          </a:custGeom>
          <a:ln w="432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7130780" y="3467498"/>
            <a:ext cx="62230" cy="9525"/>
          </a:xfrm>
          <a:custGeom>
            <a:avLst/>
            <a:gdLst/>
            <a:ahLst/>
            <a:cxnLst/>
            <a:rect l="l" t="t" r="r" b="b"/>
            <a:pathLst>
              <a:path w="62229" h="9525">
                <a:moveTo>
                  <a:pt x="0" y="9491"/>
                </a:moveTo>
                <a:lnTo>
                  <a:pt x="61846" y="0"/>
                </a:lnTo>
              </a:path>
            </a:pathLst>
          </a:custGeom>
          <a:ln w="42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161709" y="3472244"/>
            <a:ext cx="305435" cy="918844"/>
          </a:xfrm>
          <a:custGeom>
            <a:avLst/>
            <a:gdLst/>
            <a:ahLst/>
            <a:cxnLst/>
            <a:rect l="l" t="t" r="r" b="b"/>
            <a:pathLst>
              <a:path w="305434" h="918845">
                <a:moveTo>
                  <a:pt x="304828" y="918528"/>
                </a:moveTo>
                <a:lnTo>
                  <a:pt x="0" y="0"/>
                </a:lnTo>
              </a:path>
            </a:pathLst>
          </a:custGeom>
          <a:ln w="612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6619410" y="1926668"/>
            <a:ext cx="62230" cy="9525"/>
          </a:xfrm>
          <a:custGeom>
            <a:avLst/>
            <a:gdLst/>
            <a:ahLst/>
            <a:cxnLst/>
            <a:rect l="l" t="t" r="r" b="b"/>
            <a:pathLst>
              <a:path w="62229" h="9525">
                <a:moveTo>
                  <a:pt x="0" y="9491"/>
                </a:moveTo>
                <a:lnTo>
                  <a:pt x="61846" y="0"/>
                </a:lnTo>
              </a:path>
            </a:pathLst>
          </a:custGeom>
          <a:ln w="42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6650326" y="1931414"/>
            <a:ext cx="511809" cy="1541145"/>
          </a:xfrm>
          <a:custGeom>
            <a:avLst/>
            <a:gdLst/>
            <a:ahLst/>
            <a:cxnLst/>
            <a:rect l="l" t="t" r="r" b="b"/>
            <a:pathLst>
              <a:path w="511809" h="1541145">
                <a:moveTo>
                  <a:pt x="511383" y="1540829"/>
                </a:moveTo>
                <a:lnTo>
                  <a:pt x="0" y="0"/>
                </a:lnTo>
              </a:path>
            </a:pathLst>
          </a:custGeom>
          <a:ln w="612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6106003" y="379123"/>
            <a:ext cx="62865" cy="9525"/>
          </a:xfrm>
          <a:custGeom>
            <a:avLst/>
            <a:gdLst/>
            <a:ahLst/>
            <a:cxnLst/>
            <a:rect l="l" t="t" r="r" b="b"/>
            <a:pathLst>
              <a:path w="62864" h="9525">
                <a:moveTo>
                  <a:pt x="0" y="9518"/>
                </a:moveTo>
                <a:lnTo>
                  <a:pt x="62592" y="0"/>
                </a:lnTo>
              </a:path>
            </a:pathLst>
          </a:custGeom>
          <a:ln w="42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6136919" y="383896"/>
            <a:ext cx="513715" cy="1548130"/>
          </a:xfrm>
          <a:custGeom>
            <a:avLst/>
            <a:gdLst/>
            <a:ahLst/>
            <a:cxnLst/>
            <a:rect l="l" t="t" r="r" b="b"/>
            <a:pathLst>
              <a:path w="513715" h="1548130">
                <a:moveTo>
                  <a:pt x="513407" y="1547518"/>
                </a:moveTo>
                <a:lnTo>
                  <a:pt x="0" y="0"/>
                </a:lnTo>
              </a:path>
            </a:pathLst>
          </a:custGeom>
          <a:ln w="612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6034575" y="74787"/>
            <a:ext cx="102870" cy="309245"/>
          </a:xfrm>
          <a:custGeom>
            <a:avLst/>
            <a:gdLst/>
            <a:ahLst/>
            <a:cxnLst/>
            <a:rect l="l" t="t" r="r" b="b"/>
            <a:pathLst>
              <a:path w="102870" h="309245">
                <a:moveTo>
                  <a:pt x="102343" y="309109"/>
                </a:moveTo>
                <a:lnTo>
                  <a:pt x="0" y="0"/>
                </a:lnTo>
              </a:path>
            </a:pathLst>
          </a:custGeom>
          <a:ln w="612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5067385" y="58175"/>
            <a:ext cx="2374900" cy="4539615"/>
          </a:xfrm>
          <a:custGeom>
            <a:avLst/>
            <a:gdLst/>
            <a:ahLst/>
            <a:cxnLst/>
            <a:rect l="l" t="t" r="r" b="b"/>
            <a:pathLst>
              <a:path w="2374900" h="4539615">
                <a:moveTo>
                  <a:pt x="947802" y="4539546"/>
                </a:moveTo>
                <a:lnTo>
                  <a:pt x="999104" y="4534382"/>
                </a:lnTo>
                <a:lnTo>
                  <a:pt x="1050384" y="4529121"/>
                </a:lnTo>
                <a:lnTo>
                  <a:pt x="1101640" y="4523764"/>
                </a:lnTo>
                <a:lnTo>
                  <a:pt x="1152874" y="4518310"/>
                </a:lnTo>
                <a:lnTo>
                  <a:pt x="1204085" y="4512760"/>
                </a:lnTo>
                <a:lnTo>
                  <a:pt x="1255272" y="4507114"/>
                </a:lnTo>
                <a:lnTo>
                  <a:pt x="1306436" y="4501371"/>
                </a:lnTo>
                <a:lnTo>
                  <a:pt x="1357575" y="4495532"/>
                </a:lnTo>
                <a:lnTo>
                  <a:pt x="1408690" y="4489597"/>
                </a:lnTo>
                <a:lnTo>
                  <a:pt x="1459780" y="4483566"/>
                </a:lnTo>
                <a:lnTo>
                  <a:pt x="1510845" y="4477438"/>
                </a:lnTo>
                <a:lnTo>
                  <a:pt x="1561885" y="4471214"/>
                </a:lnTo>
                <a:lnTo>
                  <a:pt x="1612900" y="4464895"/>
                </a:lnTo>
                <a:lnTo>
                  <a:pt x="1663888" y="4458479"/>
                </a:lnTo>
                <a:lnTo>
                  <a:pt x="1714850" y="4451967"/>
                </a:lnTo>
                <a:lnTo>
                  <a:pt x="1765786" y="4445359"/>
                </a:lnTo>
                <a:lnTo>
                  <a:pt x="1816696" y="4438655"/>
                </a:lnTo>
                <a:lnTo>
                  <a:pt x="1867578" y="4431856"/>
                </a:lnTo>
                <a:lnTo>
                  <a:pt x="1918433" y="4424961"/>
                </a:lnTo>
                <a:lnTo>
                  <a:pt x="1969260" y="4417969"/>
                </a:lnTo>
                <a:lnTo>
                  <a:pt x="2020059" y="4410882"/>
                </a:lnTo>
                <a:lnTo>
                  <a:pt x="2070830" y="4403700"/>
                </a:lnTo>
                <a:lnTo>
                  <a:pt x="2121573" y="4396421"/>
                </a:lnTo>
                <a:lnTo>
                  <a:pt x="2172287" y="4389047"/>
                </a:lnTo>
                <a:lnTo>
                  <a:pt x="2222971" y="4381578"/>
                </a:lnTo>
                <a:lnTo>
                  <a:pt x="2273627" y="4374013"/>
                </a:lnTo>
                <a:lnTo>
                  <a:pt x="2324253" y="4366352"/>
                </a:lnTo>
                <a:lnTo>
                  <a:pt x="2374848" y="4358596"/>
                </a:lnTo>
              </a:path>
              <a:path w="2374900" h="4539615">
                <a:moveTo>
                  <a:pt x="0" y="117790"/>
                </a:moveTo>
                <a:lnTo>
                  <a:pt x="49211" y="112816"/>
                </a:lnTo>
                <a:lnTo>
                  <a:pt x="98390" y="107704"/>
                </a:lnTo>
                <a:lnTo>
                  <a:pt x="147537" y="102456"/>
                </a:lnTo>
                <a:lnTo>
                  <a:pt x="196650" y="97072"/>
                </a:lnTo>
                <a:lnTo>
                  <a:pt x="245730" y="91551"/>
                </a:lnTo>
                <a:lnTo>
                  <a:pt x="294776" y="85893"/>
                </a:lnTo>
                <a:lnTo>
                  <a:pt x="343787" y="80100"/>
                </a:lnTo>
                <a:lnTo>
                  <a:pt x="392762" y="74170"/>
                </a:lnTo>
                <a:lnTo>
                  <a:pt x="441701" y="68105"/>
                </a:lnTo>
                <a:lnTo>
                  <a:pt x="490604" y="61904"/>
                </a:lnTo>
                <a:lnTo>
                  <a:pt x="539469" y="55567"/>
                </a:lnTo>
                <a:lnTo>
                  <a:pt x="588297" y="49094"/>
                </a:lnTo>
                <a:lnTo>
                  <a:pt x="637085" y="42486"/>
                </a:lnTo>
                <a:lnTo>
                  <a:pt x="685835" y="35743"/>
                </a:lnTo>
                <a:lnTo>
                  <a:pt x="734545" y="28864"/>
                </a:lnTo>
                <a:lnTo>
                  <a:pt x="783215" y="21850"/>
                </a:lnTo>
                <a:lnTo>
                  <a:pt x="831845" y="14702"/>
                </a:lnTo>
                <a:lnTo>
                  <a:pt x="880432" y="7418"/>
                </a:lnTo>
                <a:lnTo>
                  <a:pt x="928978" y="0"/>
                </a:lnTo>
              </a:path>
            </a:pathLst>
          </a:custGeom>
          <a:ln w="53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63294" y="27353"/>
            <a:ext cx="7348220" cy="4726940"/>
          </a:xfrm>
          <a:custGeom>
            <a:avLst/>
            <a:gdLst/>
            <a:ahLst/>
            <a:cxnLst/>
            <a:rect l="l" t="t" r="r" b="b"/>
            <a:pathLst>
              <a:path w="7348220" h="4726940">
                <a:moveTo>
                  <a:pt x="10457" y="4504185"/>
                </a:moveTo>
                <a:lnTo>
                  <a:pt x="60691" y="4509931"/>
                </a:lnTo>
                <a:lnTo>
                  <a:pt x="110943" y="4515585"/>
                </a:lnTo>
                <a:lnTo>
                  <a:pt x="161215" y="4521145"/>
                </a:lnTo>
                <a:lnTo>
                  <a:pt x="211505" y="4526611"/>
                </a:lnTo>
                <a:lnTo>
                  <a:pt x="261813" y="4531983"/>
                </a:lnTo>
                <a:lnTo>
                  <a:pt x="312139" y="4537262"/>
                </a:lnTo>
                <a:lnTo>
                  <a:pt x="362483" y="4542448"/>
                </a:lnTo>
                <a:lnTo>
                  <a:pt x="412844" y="4547540"/>
                </a:lnTo>
                <a:lnTo>
                  <a:pt x="463222" y="4552538"/>
                </a:lnTo>
                <a:lnTo>
                  <a:pt x="513617" y="4557443"/>
                </a:lnTo>
                <a:lnTo>
                  <a:pt x="564028" y="4562254"/>
                </a:lnTo>
                <a:lnTo>
                  <a:pt x="614456" y="4566971"/>
                </a:lnTo>
                <a:lnTo>
                  <a:pt x="664899" y="4571595"/>
                </a:lnTo>
                <a:lnTo>
                  <a:pt x="715358" y="4576125"/>
                </a:lnTo>
                <a:lnTo>
                  <a:pt x="765833" y="4580561"/>
                </a:lnTo>
                <a:lnTo>
                  <a:pt x="816323" y="4584904"/>
                </a:lnTo>
                <a:lnTo>
                  <a:pt x="866827" y="4589153"/>
                </a:lnTo>
                <a:lnTo>
                  <a:pt x="917346" y="4593308"/>
                </a:lnTo>
                <a:lnTo>
                  <a:pt x="967880" y="4597370"/>
                </a:lnTo>
                <a:lnTo>
                  <a:pt x="1018427" y="4601337"/>
                </a:lnTo>
                <a:lnTo>
                  <a:pt x="1068988" y="4605211"/>
                </a:lnTo>
                <a:lnTo>
                  <a:pt x="1119562" y="4608992"/>
                </a:lnTo>
                <a:lnTo>
                  <a:pt x="1170150" y="4612678"/>
                </a:lnTo>
                <a:lnTo>
                  <a:pt x="1220750" y="4616271"/>
                </a:lnTo>
                <a:lnTo>
                  <a:pt x="1271363" y="4619770"/>
                </a:lnTo>
                <a:lnTo>
                  <a:pt x="1321989" y="4623175"/>
                </a:lnTo>
                <a:lnTo>
                  <a:pt x="1372626" y="4626487"/>
                </a:lnTo>
                <a:lnTo>
                  <a:pt x="1423275" y="4629704"/>
                </a:lnTo>
                <a:lnTo>
                  <a:pt x="1473935" y="4632828"/>
                </a:lnTo>
                <a:lnTo>
                  <a:pt x="1524607" y="4635858"/>
                </a:lnTo>
                <a:lnTo>
                  <a:pt x="1575290" y="4638794"/>
                </a:lnTo>
                <a:lnTo>
                  <a:pt x="1625983" y="4641636"/>
                </a:lnTo>
                <a:lnTo>
                  <a:pt x="1676686" y="4644384"/>
                </a:lnTo>
                <a:lnTo>
                  <a:pt x="1727400" y="4647038"/>
                </a:lnTo>
                <a:lnTo>
                  <a:pt x="1778123" y="4649599"/>
                </a:lnTo>
                <a:lnTo>
                  <a:pt x="1828856" y="4652065"/>
                </a:lnTo>
                <a:lnTo>
                  <a:pt x="1879598" y="4654438"/>
                </a:lnTo>
                <a:lnTo>
                  <a:pt x="1930349" y="4656717"/>
                </a:lnTo>
                <a:lnTo>
                  <a:pt x="1981109" y="4658901"/>
                </a:lnTo>
                <a:lnTo>
                  <a:pt x="2031877" y="4660992"/>
                </a:lnTo>
                <a:lnTo>
                  <a:pt x="2082653" y="4662989"/>
                </a:lnTo>
                <a:lnTo>
                  <a:pt x="2133436" y="4664892"/>
                </a:lnTo>
                <a:lnTo>
                  <a:pt x="2184228" y="4666701"/>
                </a:lnTo>
                <a:lnTo>
                  <a:pt x="2235026" y="4668415"/>
                </a:lnTo>
                <a:lnTo>
                  <a:pt x="2285832" y="4670036"/>
                </a:lnTo>
                <a:lnTo>
                  <a:pt x="2336644" y="4671563"/>
                </a:lnTo>
                <a:lnTo>
                  <a:pt x="2387463" y="4672996"/>
                </a:lnTo>
                <a:lnTo>
                  <a:pt x="2438288" y="4674335"/>
                </a:lnTo>
                <a:lnTo>
                  <a:pt x="2489118" y="4675579"/>
                </a:lnTo>
                <a:lnTo>
                  <a:pt x="2539955" y="4676730"/>
                </a:lnTo>
                <a:lnTo>
                  <a:pt x="2590796" y="4677787"/>
                </a:lnTo>
                <a:lnTo>
                  <a:pt x="2641642" y="4678749"/>
                </a:lnTo>
                <a:lnTo>
                  <a:pt x="2692494" y="4679617"/>
                </a:lnTo>
                <a:lnTo>
                  <a:pt x="2743349" y="4680392"/>
                </a:lnTo>
                <a:lnTo>
                  <a:pt x="2794209" y="4681072"/>
                </a:lnTo>
                <a:lnTo>
                  <a:pt x="2845073" y="4681658"/>
                </a:lnTo>
                <a:lnTo>
                  <a:pt x="2895940" y="4682150"/>
                </a:lnTo>
                <a:lnTo>
                  <a:pt x="2946810" y="4682547"/>
                </a:lnTo>
                <a:lnTo>
                  <a:pt x="2997684" y="4682851"/>
                </a:lnTo>
                <a:lnTo>
                  <a:pt x="3048560" y="4683060"/>
                </a:lnTo>
                <a:lnTo>
                  <a:pt x="3099439" y="4683175"/>
                </a:lnTo>
                <a:lnTo>
                  <a:pt x="3150320" y="4683196"/>
                </a:lnTo>
                <a:lnTo>
                  <a:pt x="3201203" y="4683123"/>
                </a:lnTo>
                <a:lnTo>
                  <a:pt x="3252087" y="4682956"/>
                </a:lnTo>
                <a:lnTo>
                  <a:pt x="3302973" y="4682694"/>
                </a:lnTo>
                <a:lnTo>
                  <a:pt x="3353860" y="4682338"/>
                </a:lnTo>
                <a:lnTo>
                  <a:pt x="3404748" y="4681888"/>
                </a:lnTo>
                <a:lnTo>
                  <a:pt x="3455636" y="4681343"/>
                </a:lnTo>
                <a:lnTo>
                  <a:pt x="3506524" y="4680705"/>
                </a:lnTo>
                <a:lnTo>
                  <a:pt x="3557413" y="4679972"/>
                </a:lnTo>
                <a:lnTo>
                  <a:pt x="3608301" y="4679144"/>
                </a:lnTo>
                <a:lnTo>
                  <a:pt x="3659188" y="4678223"/>
                </a:lnTo>
                <a:lnTo>
                  <a:pt x="3710075" y="4677207"/>
                </a:lnTo>
                <a:lnTo>
                  <a:pt x="3760960" y="4676097"/>
                </a:lnTo>
                <a:lnTo>
                  <a:pt x="3811844" y="4674892"/>
                </a:lnTo>
                <a:lnTo>
                  <a:pt x="3862726" y="4673593"/>
                </a:lnTo>
                <a:lnTo>
                  <a:pt x="3913606" y="4672200"/>
                </a:lnTo>
                <a:lnTo>
                  <a:pt x="3964484" y="4670712"/>
                </a:lnTo>
                <a:lnTo>
                  <a:pt x="4015359" y="4669130"/>
                </a:lnTo>
                <a:lnTo>
                  <a:pt x="4066232" y="4667453"/>
                </a:lnTo>
                <a:lnTo>
                  <a:pt x="4117101" y="4665683"/>
                </a:lnTo>
                <a:lnTo>
                  <a:pt x="4167873" y="4663821"/>
                </a:lnTo>
                <a:lnTo>
                  <a:pt x="4218634" y="4661865"/>
                </a:lnTo>
                <a:lnTo>
                  <a:pt x="4269385" y="4659816"/>
                </a:lnTo>
                <a:lnTo>
                  <a:pt x="4320124" y="4657673"/>
                </a:lnTo>
                <a:lnTo>
                  <a:pt x="4370852" y="4655436"/>
                </a:lnTo>
                <a:lnTo>
                  <a:pt x="4421569" y="4653105"/>
                </a:lnTo>
                <a:lnTo>
                  <a:pt x="4472274" y="4650681"/>
                </a:lnTo>
                <a:lnTo>
                  <a:pt x="4522966" y="4648163"/>
                </a:lnTo>
                <a:lnTo>
                  <a:pt x="4573646" y="4645552"/>
                </a:lnTo>
                <a:lnTo>
                  <a:pt x="4624314" y="4642847"/>
                </a:lnTo>
                <a:lnTo>
                  <a:pt x="4674968" y="4640048"/>
                </a:lnTo>
                <a:lnTo>
                  <a:pt x="4725610" y="4637156"/>
                </a:lnTo>
                <a:lnTo>
                  <a:pt x="4776237" y="4634170"/>
                </a:lnTo>
                <a:lnTo>
                  <a:pt x="4826851" y="4631090"/>
                </a:lnTo>
                <a:lnTo>
                  <a:pt x="4877451" y="4627917"/>
                </a:lnTo>
                <a:lnTo>
                  <a:pt x="4928036" y="4624651"/>
                </a:lnTo>
                <a:lnTo>
                  <a:pt x="4978607" y="4621292"/>
                </a:lnTo>
                <a:lnTo>
                  <a:pt x="5029163" y="4617838"/>
                </a:lnTo>
                <a:lnTo>
                  <a:pt x="5079704" y="4614292"/>
                </a:lnTo>
                <a:lnTo>
                  <a:pt x="5130229" y="4610652"/>
                </a:lnTo>
                <a:lnTo>
                  <a:pt x="5180738" y="4606919"/>
                </a:lnTo>
                <a:lnTo>
                  <a:pt x="5231231" y="4603093"/>
                </a:lnTo>
                <a:lnTo>
                  <a:pt x="5281708" y="4599173"/>
                </a:lnTo>
                <a:lnTo>
                  <a:pt x="5332169" y="4595160"/>
                </a:lnTo>
                <a:lnTo>
                  <a:pt x="5382612" y="4591054"/>
                </a:lnTo>
                <a:lnTo>
                  <a:pt x="5433039" y="4586855"/>
                </a:lnTo>
                <a:lnTo>
                  <a:pt x="5483448" y="4582562"/>
                </a:lnTo>
                <a:lnTo>
                  <a:pt x="5533839" y="4578177"/>
                </a:lnTo>
                <a:lnTo>
                  <a:pt x="5584212" y="4573698"/>
                </a:lnTo>
                <a:lnTo>
                  <a:pt x="5634567" y="4569126"/>
                </a:lnTo>
                <a:lnTo>
                  <a:pt x="5684904" y="4564462"/>
                </a:lnTo>
                <a:lnTo>
                  <a:pt x="5735221" y="4559704"/>
                </a:lnTo>
                <a:lnTo>
                  <a:pt x="5785520" y="4554853"/>
                </a:lnTo>
                <a:lnTo>
                  <a:pt x="5835799" y="4549909"/>
                </a:lnTo>
                <a:lnTo>
                  <a:pt x="5886059" y="4544872"/>
                </a:lnTo>
                <a:lnTo>
                  <a:pt x="5936298" y="4539743"/>
                </a:lnTo>
                <a:lnTo>
                  <a:pt x="5986518" y="4534520"/>
                </a:lnTo>
                <a:lnTo>
                  <a:pt x="6036717" y="4529205"/>
                </a:lnTo>
                <a:lnTo>
                  <a:pt x="6086895" y="4523797"/>
                </a:lnTo>
                <a:lnTo>
                  <a:pt x="6137052" y="4518296"/>
                </a:lnTo>
                <a:lnTo>
                  <a:pt x="6187188" y="4512702"/>
                </a:lnTo>
                <a:lnTo>
                  <a:pt x="6237302" y="4507016"/>
                </a:lnTo>
                <a:lnTo>
                  <a:pt x="6287394" y="4501236"/>
                </a:lnTo>
                <a:lnTo>
                  <a:pt x="6337464" y="4495364"/>
                </a:lnTo>
                <a:lnTo>
                  <a:pt x="6387512" y="4489400"/>
                </a:lnTo>
                <a:lnTo>
                  <a:pt x="6437537" y="4483343"/>
                </a:lnTo>
                <a:lnTo>
                  <a:pt x="6487539" y="4477193"/>
                </a:lnTo>
                <a:lnTo>
                  <a:pt x="6537518" y="4470950"/>
                </a:lnTo>
                <a:lnTo>
                  <a:pt x="6587473" y="4464615"/>
                </a:lnTo>
                <a:lnTo>
                  <a:pt x="6637404" y="4458188"/>
                </a:lnTo>
                <a:lnTo>
                  <a:pt x="6687312" y="4451668"/>
                </a:lnTo>
                <a:lnTo>
                  <a:pt x="6737195" y="4445055"/>
                </a:lnTo>
                <a:lnTo>
                  <a:pt x="6787053" y="4438350"/>
                </a:lnTo>
                <a:lnTo>
                  <a:pt x="6836886" y="4431553"/>
                </a:lnTo>
                <a:lnTo>
                  <a:pt x="6886694" y="4424663"/>
                </a:lnTo>
                <a:lnTo>
                  <a:pt x="6936477" y="4417681"/>
                </a:lnTo>
                <a:lnTo>
                  <a:pt x="6986234" y="4410606"/>
                </a:lnTo>
                <a:lnTo>
                  <a:pt x="7035965" y="4403440"/>
                </a:lnTo>
                <a:lnTo>
                  <a:pt x="7085669" y="4396180"/>
                </a:lnTo>
                <a:lnTo>
                  <a:pt x="7135347" y="4388829"/>
                </a:lnTo>
                <a:lnTo>
                  <a:pt x="7184998" y="4381385"/>
                </a:lnTo>
                <a:lnTo>
                  <a:pt x="7234622" y="4373850"/>
                </a:lnTo>
                <a:lnTo>
                  <a:pt x="7284218" y="4366222"/>
                </a:lnTo>
                <a:lnTo>
                  <a:pt x="7333787" y="4358501"/>
                </a:lnTo>
              </a:path>
              <a:path w="7348220" h="4726940">
                <a:moveTo>
                  <a:pt x="0" y="4547250"/>
                </a:moveTo>
                <a:lnTo>
                  <a:pt x="50402" y="4553016"/>
                </a:lnTo>
                <a:lnTo>
                  <a:pt x="100823" y="4558688"/>
                </a:lnTo>
                <a:lnTo>
                  <a:pt x="151264" y="4564266"/>
                </a:lnTo>
                <a:lnTo>
                  <a:pt x="201723" y="4569750"/>
                </a:lnTo>
                <a:lnTo>
                  <a:pt x="252200" y="4575140"/>
                </a:lnTo>
                <a:lnTo>
                  <a:pt x="302695" y="4580436"/>
                </a:lnTo>
                <a:lnTo>
                  <a:pt x="353208" y="4585639"/>
                </a:lnTo>
                <a:lnTo>
                  <a:pt x="403738" y="4590747"/>
                </a:lnTo>
                <a:lnTo>
                  <a:pt x="454286" y="4595762"/>
                </a:lnTo>
                <a:lnTo>
                  <a:pt x="504850" y="4600683"/>
                </a:lnTo>
                <a:lnTo>
                  <a:pt x="555431" y="4605509"/>
                </a:lnTo>
                <a:lnTo>
                  <a:pt x="606028" y="4610242"/>
                </a:lnTo>
                <a:lnTo>
                  <a:pt x="656641" y="4614881"/>
                </a:lnTo>
                <a:lnTo>
                  <a:pt x="707270" y="4619426"/>
                </a:lnTo>
                <a:lnTo>
                  <a:pt x="757914" y="4623877"/>
                </a:lnTo>
                <a:lnTo>
                  <a:pt x="808574" y="4628234"/>
                </a:lnTo>
                <a:lnTo>
                  <a:pt x="859248" y="4632496"/>
                </a:lnTo>
                <a:lnTo>
                  <a:pt x="909937" y="4636665"/>
                </a:lnTo>
                <a:lnTo>
                  <a:pt x="960640" y="4640740"/>
                </a:lnTo>
                <a:lnTo>
                  <a:pt x="1011358" y="4644721"/>
                </a:lnTo>
                <a:lnTo>
                  <a:pt x="1062089" y="4648608"/>
                </a:lnTo>
                <a:lnTo>
                  <a:pt x="1112833" y="4652400"/>
                </a:lnTo>
                <a:lnTo>
                  <a:pt x="1163591" y="4656099"/>
                </a:lnTo>
                <a:lnTo>
                  <a:pt x="1214362" y="4659703"/>
                </a:lnTo>
                <a:lnTo>
                  <a:pt x="1265145" y="4663214"/>
                </a:lnTo>
                <a:lnTo>
                  <a:pt x="1315941" y="4666630"/>
                </a:lnTo>
                <a:lnTo>
                  <a:pt x="1366749" y="4669952"/>
                </a:lnTo>
                <a:lnTo>
                  <a:pt x="1417568" y="4673180"/>
                </a:lnTo>
                <a:lnTo>
                  <a:pt x="1468399" y="4676314"/>
                </a:lnTo>
                <a:lnTo>
                  <a:pt x="1519241" y="4679354"/>
                </a:lnTo>
                <a:lnTo>
                  <a:pt x="1570094" y="4682299"/>
                </a:lnTo>
                <a:lnTo>
                  <a:pt x="1620958" y="4685151"/>
                </a:lnTo>
                <a:lnTo>
                  <a:pt x="1671832" y="4687908"/>
                </a:lnTo>
                <a:lnTo>
                  <a:pt x="1722717" y="4690571"/>
                </a:lnTo>
                <a:lnTo>
                  <a:pt x="1773611" y="4693140"/>
                </a:lnTo>
                <a:lnTo>
                  <a:pt x="1824514" y="4695614"/>
                </a:lnTo>
                <a:lnTo>
                  <a:pt x="1875427" y="4697995"/>
                </a:lnTo>
                <a:lnTo>
                  <a:pt x="1926349" y="4700281"/>
                </a:lnTo>
                <a:lnTo>
                  <a:pt x="1977279" y="4702473"/>
                </a:lnTo>
                <a:lnTo>
                  <a:pt x="2028218" y="4704570"/>
                </a:lnTo>
                <a:lnTo>
                  <a:pt x="2079165" y="4706574"/>
                </a:lnTo>
                <a:lnTo>
                  <a:pt x="2130120" y="4708483"/>
                </a:lnTo>
                <a:lnTo>
                  <a:pt x="2181082" y="4710298"/>
                </a:lnTo>
                <a:lnTo>
                  <a:pt x="2232051" y="4712018"/>
                </a:lnTo>
                <a:lnTo>
                  <a:pt x="2283028" y="4713644"/>
                </a:lnTo>
                <a:lnTo>
                  <a:pt x="2334011" y="4715176"/>
                </a:lnTo>
                <a:lnTo>
                  <a:pt x="2385001" y="4716613"/>
                </a:lnTo>
                <a:lnTo>
                  <a:pt x="2435997" y="4717957"/>
                </a:lnTo>
                <a:lnTo>
                  <a:pt x="2486998" y="4719205"/>
                </a:lnTo>
                <a:lnTo>
                  <a:pt x="2538005" y="4720360"/>
                </a:lnTo>
                <a:lnTo>
                  <a:pt x="2589018" y="4721420"/>
                </a:lnTo>
                <a:lnTo>
                  <a:pt x="2640035" y="4722385"/>
                </a:lnTo>
                <a:lnTo>
                  <a:pt x="2691058" y="4723256"/>
                </a:lnTo>
                <a:lnTo>
                  <a:pt x="2742084" y="4724033"/>
                </a:lnTo>
                <a:lnTo>
                  <a:pt x="2793115" y="4724715"/>
                </a:lnTo>
                <a:lnTo>
                  <a:pt x="2844150" y="4725303"/>
                </a:lnTo>
                <a:lnTo>
                  <a:pt x="2895188" y="4725797"/>
                </a:lnTo>
                <a:lnTo>
                  <a:pt x="2946230" y="4726196"/>
                </a:lnTo>
                <a:lnTo>
                  <a:pt x="2997274" y="4726500"/>
                </a:lnTo>
                <a:lnTo>
                  <a:pt x="3048322" y="4726710"/>
                </a:lnTo>
                <a:lnTo>
                  <a:pt x="3099371" y="4726826"/>
                </a:lnTo>
                <a:lnTo>
                  <a:pt x="3150423" y="4726847"/>
                </a:lnTo>
                <a:lnTo>
                  <a:pt x="3201477" y="4726773"/>
                </a:lnTo>
                <a:lnTo>
                  <a:pt x="3252533" y="4726605"/>
                </a:lnTo>
                <a:lnTo>
                  <a:pt x="3303590" y="4726343"/>
                </a:lnTo>
                <a:lnTo>
                  <a:pt x="3354648" y="4725985"/>
                </a:lnTo>
                <a:lnTo>
                  <a:pt x="3405706" y="4725534"/>
                </a:lnTo>
                <a:lnTo>
                  <a:pt x="3456765" y="4724987"/>
                </a:lnTo>
                <a:lnTo>
                  <a:pt x="3507825" y="4724347"/>
                </a:lnTo>
                <a:lnTo>
                  <a:pt x="3558884" y="4723611"/>
                </a:lnTo>
                <a:lnTo>
                  <a:pt x="3609943" y="4722781"/>
                </a:lnTo>
                <a:lnTo>
                  <a:pt x="3661001" y="4721856"/>
                </a:lnTo>
                <a:lnTo>
                  <a:pt x="3712059" y="4720837"/>
                </a:lnTo>
                <a:lnTo>
                  <a:pt x="3763115" y="4719723"/>
                </a:lnTo>
                <a:lnTo>
                  <a:pt x="3814170" y="4718514"/>
                </a:lnTo>
                <a:lnTo>
                  <a:pt x="3865222" y="4717211"/>
                </a:lnTo>
                <a:lnTo>
                  <a:pt x="3916273" y="4715813"/>
                </a:lnTo>
                <a:lnTo>
                  <a:pt x="3967322" y="4714321"/>
                </a:lnTo>
                <a:lnTo>
                  <a:pt x="4018368" y="4712733"/>
                </a:lnTo>
                <a:lnTo>
                  <a:pt x="4069411" y="4711051"/>
                </a:lnTo>
                <a:lnTo>
                  <a:pt x="4120451" y="4709274"/>
                </a:lnTo>
                <a:lnTo>
                  <a:pt x="4171393" y="4707406"/>
                </a:lnTo>
                <a:lnTo>
                  <a:pt x="4222324" y="4705444"/>
                </a:lnTo>
                <a:lnTo>
                  <a:pt x="4273245" y="4703388"/>
                </a:lnTo>
                <a:lnTo>
                  <a:pt x="4324154" y="4701238"/>
                </a:lnTo>
                <a:lnTo>
                  <a:pt x="4375052" y="4698994"/>
                </a:lnTo>
                <a:lnTo>
                  <a:pt x="4425939" y="4696655"/>
                </a:lnTo>
                <a:lnTo>
                  <a:pt x="4476813" y="4694223"/>
                </a:lnTo>
                <a:lnTo>
                  <a:pt x="4527675" y="4691697"/>
                </a:lnTo>
                <a:lnTo>
                  <a:pt x="4578525" y="4689077"/>
                </a:lnTo>
                <a:lnTo>
                  <a:pt x="4629362" y="4686363"/>
                </a:lnTo>
                <a:lnTo>
                  <a:pt x="4680186" y="4683555"/>
                </a:lnTo>
                <a:lnTo>
                  <a:pt x="4730997" y="4680653"/>
                </a:lnTo>
                <a:lnTo>
                  <a:pt x="4781794" y="4677657"/>
                </a:lnTo>
                <a:lnTo>
                  <a:pt x="4832577" y="4674567"/>
                </a:lnTo>
                <a:lnTo>
                  <a:pt x="4883346" y="4671384"/>
                </a:lnTo>
                <a:lnTo>
                  <a:pt x="4934101" y="4668107"/>
                </a:lnTo>
                <a:lnTo>
                  <a:pt x="4984841" y="4664736"/>
                </a:lnTo>
                <a:lnTo>
                  <a:pt x="5035566" y="4661272"/>
                </a:lnTo>
                <a:lnTo>
                  <a:pt x="5086275" y="4657714"/>
                </a:lnTo>
                <a:lnTo>
                  <a:pt x="5136969" y="4654062"/>
                </a:lnTo>
                <a:lnTo>
                  <a:pt x="5187648" y="4650317"/>
                </a:lnTo>
                <a:lnTo>
                  <a:pt x="5238310" y="4646478"/>
                </a:lnTo>
                <a:lnTo>
                  <a:pt x="5288956" y="4642545"/>
                </a:lnTo>
                <a:lnTo>
                  <a:pt x="5339585" y="4638519"/>
                </a:lnTo>
                <a:lnTo>
                  <a:pt x="5390197" y="4634399"/>
                </a:lnTo>
                <a:lnTo>
                  <a:pt x="5440792" y="4630186"/>
                </a:lnTo>
                <a:lnTo>
                  <a:pt x="5491369" y="4625880"/>
                </a:lnTo>
                <a:lnTo>
                  <a:pt x="5541929" y="4621480"/>
                </a:lnTo>
                <a:lnTo>
                  <a:pt x="5592471" y="4616986"/>
                </a:lnTo>
                <a:lnTo>
                  <a:pt x="5642994" y="4612399"/>
                </a:lnTo>
                <a:lnTo>
                  <a:pt x="5693499" y="4607719"/>
                </a:lnTo>
                <a:lnTo>
                  <a:pt x="5743985" y="4602946"/>
                </a:lnTo>
                <a:lnTo>
                  <a:pt x="5794452" y="4598079"/>
                </a:lnTo>
                <a:lnTo>
                  <a:pt x="5844899" y="4593119"/>
                </a:lnTo>
                <a:lnTo>
                  <a:pt x="5895327" y="4588066"/>
                </a:lnTo>
                <a:lnTo>
                  <a:pt x="5945734" y="4582919"/>
                </a:lnTo>
                <a:lnTo>
                  <a:pt x="5996122" y="4577679"/>
                </a:lnTo>
                <a:lnTo>
                  <a:pt x="6046489" y="4572347"/>
                </a:lnTo>
                <a:lnTo>
                  <a:pt x="6096835" y="4566921"/>
                </a:lnTo>
                <a:lnTo>
                  <a:pt x="6147160" y="4561402"/>
                </a:lnTo>
                <a:lnTo>
                  <a:pt x="6197463" y="4555789"/>
                </a:lnTo>
                <a:lnTo>
                  <a:pt x="6247745" y="4550084"/>
                </a:lnTo>
                <a:lnTo>
                  <a:pt x="6298005" y="4544286"/>
                </a:lnTo>
                <a:lnTo>
                  <a:pt x="6348243" y="4538395"/>
                </a:lnTo>
                <a:lnTo>
                  <a:pt x="6398458" y="4532410"/>
                </a:lnTo>
                <a:lnTo>
                  <a:pt x="6448651" y="4526333"/>
                </a:lnTo>
                <a:lnTo>
                  <a:pt x="6498820" y="4520163"/>
                </a:lnTo>
                <a:lnTo>
                  <a:pt x="6548966" y="4513900"/>
                </a:lnTo>
                <a:lnTo>
                  <a:pt x="6599089" y="4507544"/>
                </a:lnTo>
                <a:lnTo>
                  <a:pt x="6649188" y="4501096"/>
                </a:lnTo>
                <a:lnTo>
                  <a:pt x="6699262" y="4494554"/>
                </a:lnTo>
                <a:lnTo>
                  <a:pt x="6749312" y="4487920"/>
                </a:lnTo>
                <a:lnTo>
                  <a:pt x="6799338" y="4481193"/>
                </a:lnTo>
                <a:lnTo>
                  <a:pt x="6849338" y="4474373"/>
                </a:lnTo>
                <a:lnTo>
                  <a:pt x="6899313" y="4467460"/>
                </a:lnTo>
                <a:lnTo>
                  <a:pt x="6949263" y="4460455"/>
                </a:lnTo>
                <a:lnTo>
                  <a:pt x="6999187" y="4453357"/>
                </a:lnTo>
                <a:lnTo>
                  <a:pt x="7049085" y="4446167"/>
                </a:lnTo>
                <a:lnTo>
                  <a:pt x="7098956" y="4438884"/>
                </a:lnTo>
                <a:lnTo>
                  <a:pt x="7148801" y="4431508"/>
                </a:lnTo>
                <a:lnTo>
                  <a:pt x="7198619" y="4424040"/>
                </a:lnTo>
                <a:lnTo>
                  <a:pt x="7248409" y="4416479"/>
                </a:lnTo>
                <a:lnTo>
                  <a:pt x="7298173" y="4408826"/>
                </a:lnTo>
                <a:lnTo>
                  <a:pt x="7347908" y="4401080"/>
                </a:lnTo>
              </a:path>
              <a:path w="7348220" h="4726940">
                <a:moveTo>
                  <a:pt x="7286260" y="4410343"/>
                </a:moveTo>
                <a:lnTo>
                  <a:pt x="5826394" y="9491"/>
                </a:lnTo>
              </a:path>
              <a:path w="7348220" h="4726940">
                <a:moveTo>
                  <a:pt x="7348092" y="4400848"/>
                </a:moveTo>
                <a:lnTo>
                  <a:pt x="5888240" y="0"/>
                </a:lnTo>
              </a:path>
              <a:path w="7348220" h="4726940">
                <a:moveTo>
                  <a:pt x="1070910" y="138542"/>
                </a:moveTo>
                <a:lnTo>
                  <a:pt x="1121504" y="144368"/>
                </a:lnTo>
                <a:lnTo>
                  <a:pt x="1172128" y="150049"/>
                </a:lnTo>
                <a:lnTo>
                  <a:pt x="1222780" y="155584"/>
                </a:lnTo>
                <a:lnTo>
                  <a:pt x="1273461" y="160974"/>
                </a:lnTo>
                <a:lnTo>
                  <a:pt x="1324170" y="166219"/>
                </a:lnTo>
                <a:lnTo>
                  <a:pt x="1374906" y="171319"/>
                </a:lnTo>
                <a:lnTo>
                  <a:pt x="1425668" y="176274"/>
                </a:lnTo>
                <a:lnTo>
                  <a:pt x="1476455" y="181083"/>
                </a:lnTo>
                <a:lnTo>
                  <a:pt x="1527268" y="185747"/>
                </a:lnTo>
                <a:lnTo>
                  <a:pt x="1578105" y="190265"/>
                </a:lnTo>
                <a:lnTo>
                  <a:pt x="1628965" y="194638"/>
                </a:lnTo>
                <a:lnTo>
                  <a:pt x="1679849" y="198866"/>
                </a:lnTo>
                <a:lnTo>
                  <a:pt x="1730754" y="202948"/>
                </a:lnTo>
                <a:lnTo>
                  <a:pt x="1781682" y="206884"/>
                </a:lnTo>
                <a:lnTo>
                  <a:pt x="1832630" y="210676"/>
                </a:lnTo>
                <a:lnTo>
                  <a:pt x="1883598" y="214321"/>
                </a:lnTo>
                <a:lnTo>
                  <a:pt x="1934586" y="217821"/>
                </a:lnTo>
                <a:lnTo>
                  <a:pt x="1985593" y="221176"/>
                </a:lnTo>
                <a:lnTo>
                  <a:pt x="2036618" y="224384"/>
                </a:lnTo>
                <a:lnTo>
                  <a:pt x="2087661" y="227447"/>
                </a:lnTo>
                <a:lnTo>
                  <a:pt x="2138721" y="230365"/>
                </a:lnTo>
                <a:lnTo>
                  <a:pt x="2189796" y="233137"/>
                </a:lnTo>
                <a:lnTo>
                  <a:pt x="2240888" y="235763"/>
                </a:lnTo>
                <a:lnTo>
                  <a:pt x="2291994" y="238243"/>
                </a:lnTo>
                <a:lnTo>
                  <a:pt x="2343115" y="240577"/>
                </a:lnTo>
                <a:lnTo>
                  <a:pt x="2394249" y="242766"/>
                </a:lnTo>
                <a:lnTo>
                  <a:pt x="2445395" y="244809"/>
                </a:lnTo>
                <a:lnTo>
                  <a:pt x="2496554" y="246706"/>
                </a:lnTo>
                <a:lnTo>
                  <a:pt x="2547725" y="248457"/>
                </a:lnTo>
                <a:lnTo>
                  <a:pt x="2598906" y="250062"/>
                </a:lnTo>
                <a:lnTo>
                  <a:pt x="2650098" y="251521"/>
                </a:lnTo>
                <a:lnTo>
                  <a:pt x="2701299" y="252835"/>
                </a:lnTo>
                <a:lnTo>
                  <a:pt x="2752509" y="254002"/>
                </a:lnTo>
                <a:lnTo>
                  <a:pt x="2803727" y="255023"/>
                </a:lnTo>
                <a:lnTo>
                  <a:pt x="2854952" y="255898"/>
                </a:lnTo>
                <a:lnTo>
                  <a:pt x="2906184" y="256627"/>
                </a:lnTo>
                <a:lnTo>
                  <a:pt x="2957423" y="257210"/>
                </a:lnTo>
                <a:lnTo>
                  <a:pt x="3008667" y="257647"/>
                </a:lnTo>
                <a:lnTo>
                  <a:pt x="3059915" y="257938"/>
                </a:lnTo>
                <a:lnTo>
                  <a:pt x="3111168" y="258082"/>
                </a:lnTo>
                <a:lnTo>
                  <a:pt x="3162424" y="258081"/>
                </a:lnTo>
                <a:lnTo>
                  <a:pt x="3213683" y="257933"/>
                </a:lnTo>
                <a:lnTo>
                  <a:pt x="3264944" y="257639"/>
                </a:lnTo>
                <a:lnTo>
                  <a:pt x="3316207" y="257198"/>
                </a:lnTo>
                <a:lnTo>
                  <a:pt x="3367470" y="256612"/>
                </a:lnTo>
                <a:lnTo>
                  <a:pt x="3418733" y="255878"/>
                </a:lnTo>
                <a:lnTo>
                  <a:pt x="3469996" y="254999"/>
                </a:lnTo>
                <a:lnTo>
                  <a:pt x="3521257" y="253973"/>
                </a:lnTo>
                <a:lnTo>
                  <a:pt x="3572517" y="252801"/>
                </a:lnTo>
                <a:lnTo>
                  <a:pt x="3623774" y="251482"/>
                </a:lnTo>
                <a:lnTo>
                  <a:pt x="3675028" y="250017"/>
                </a:lnTo>
                <a:lnTo>
                  <a:pt x="3726277" y="248405"/>
                </a:lnTo>
                <a:lnTo>
                  <a:pt x="3777522" y="246647"/>
                </a:lnTo>
                <a:lnTo>
                  <a:pt x="3828626" y="244747"/>
                </a:lnTo>
                <a:lnTo>
                  <a:pt x="3879713" y="242702"/>
                </a:lnTo>
                <a:lnTo>
                  <a:pt x="3930782" y="240512"/>
                </a:lnTo>
                <a:lnTo>
                  <a:pt x="3981834" y="238177"/>
                </a:lnTo>
                <a:lnTo>
                  <a:pt x="4032867" y="235696"/>
                </a:lnTo>
                <a:lnTo>
                  <a:pt x="4083882" y="233071"/>
                </a:lnTo>
                <a:lnTo>
                  <a:pt x="4134876" y="230300"/>
                </a:lnTo>
                <a:lnTo>
                  <a:pt x="4185850" y="227384"/>
                </a:lnTo>
                <a:lnTo>
                  <a:pt x="4236802" y="224323"/>
                </a:lnTo>
                <a:lnTo>
                  <a:pt x="4287733" y="221118"/>
                </a:lnTo>
                <a:lnTo>
                  <a:pt x="4338641" y="217768"/>
                </a:lnTo>
                <a:lnTo>
                  <a:pt x="4389527" y="214273"/>
                </a:lnTo>
                <a:lnTo>
                  <a:pt x="4440388" y="210633"/>
                </a:lnTo>
                <a:lnTo>
                  <a:pt x="4491225" y="206849"/>
                </a:lnTo>
                <a:lnTo>
                  <a:pt x="4542037" y="202920"/>
                </a:lnTo>
                <a:lnTo>
                  <a:pt x="4592822" y="198847"/>
                </a:lnTo>
                <a:lnTo>
                  <a:pt x="4643582" y="194629"/>
                </a:lnTo>
                <a:lnTo>
                  <a:pt x="4694314" y="190267"/>
                </a:lnTo>
                <a:lnTo>
                  <a:pt x="4745019" y="185760"/>
                </a:lnTo>
                <a:lnTo>
                  <a:pt x="4795695" y="181110"/>
                </a:lnTo>
                <a:lnTo>
                  <a:pt x="4846342" y="176315"/>
                </a:lnTo>
                <a:lnTo>
                  <a:pt x="4896959" y="171376"/>
                </a:lnTo>
                <a:lnTo>
                  <a:pt x="4947546" y="166294"/>
                </a:lnTo>
                <a:lnTo>
                  <a:pt x="4998102" y="161067"/>
                </a:lnTo>
                <a:lnTo>
                  <a:pt x="5048626" y="155696"/>
                </a:lnTo>
                <a:lnTo>
                  <a:pt x="5099117" y="150181"/>
                </a:lnTo>
                <a:lnTo>
                  <a:pt x="5149576" y="144523"/>
                </a:lnTo>
                <a:lnTo>
                  <a:pt x="5200001" y="138721"/>
                </a:lnTo>
                <a:lnTo>
                  <a:pt x="5250391" y="132775"/>
                </a:lnTo>
                <a:lnTo>
                  <a:pt x="5300746" y="126686"/>
                </a:lnTo>
                <a:lnTo>
                  <a:pt x="5351066" y="120453"/>
                </a:lnTo>
                <a:lnTo>
                  <a:pt x="5401349" y="114077"/>
                </a:lnTo>
                <a:lnTo>
                  <a:pt x="5451595" y="107557"/>
                </a:lnTo>
                <a:lnTo>
                  <a:pt x="5501803" y="100894"/>
                </a:lnTo>
                <a:lnTo>
                  <a:pt x="5551973" y="94088"/>
                </a:lnTo>
                <a:lnTo>
                  <a:pt x="5602104" y="87139"/>
                </a:lnTo>
                <a:lnTo>
                  <a:pt x="5652196" y="80046"/>
                </a:lnTo>
                <a:lnTo>
                  <a:pt x="5702247" y="72810"/>
                </a:lnTo>
                <a:lnTo>
                  <a:pt x="5752257" y="65432"/>
                </a:lnTo>
                <a:lnTo>
                  <a:pt x="5802225" y="57910"/>
                </a:lnTo>
                <a:lnTo>
                  <a:pt x="5852151" y="50245"/>
                </a:lnTo>
                <a:lnTo>
                  <a:pt x="5902034" y="42438"/>
                </a:lnTo>
              </a:path>
              <a:path w="7348220" h="4726940">
                <a:moveTo>
                  <a:pt x="1081237" y="95987"/>
                </a:moveTo>
                <a:lnTo>
                  <a:pt x="1131576" y="101785"/>
                </a:lnTo>
                <a:lnTo>
                  <a:pt x="1181945" y="107438"/>
                </a:lnTo>
                <a:lnTo>
                  <a:pt x="1232343" y="112946"/>
                </a:lnTo>
                <a:lnTo>
                  <a:pt x="1282768" y="118310"/>
                </a:lnTo>
                <a:lnTo>
                  <a:pt x="1333222" y="123530"/>
                </a:lnTo>
                <a:lnTo>
                  <a:pt x="1383702" y="128605"/>
                </a:lnTo>
                <a:lnTo>
                  <a:pt x="1434208" y="133535"/>
                </a:lnTo>
                <a:lnTo>
                  <a:pt x="1484740" y="138321"/>
                </a:lnTo>
                <a:lnTo>
                  <a:pt x="1535297" y="142962"/>
                </a:lnTo>
                <a:lnTo>
                  <a:pt x="1585877" y="147459"/>
                </a:lnTo>
                <a:lnTo>
                  <a:pt x="1636482" y="151810"/>
                </a:lnTo>
                <a:lnTo>
                  <a:pt x="1687109" y="156017"/>
                </a:lnTo>
                <a:lnTo>
                  <a:pt x="1737758" y="160079"/>
                </a:lnTo>
                <a:lnTo>
                  <a:pt x="1788429" y="163997"/>
                </a:lnTo>
                <a:lnTo>
                  <a:pt x="1839120" y="167770"/>
                </a:lnTo>
                <a:lnTo>
                  <a:pt x="1889832" y="171397"/>
                </a:lnTo>
                <a:lnTo>
                  <a:pt x="1940563" y="174880"/>
                </a:lnTo>
                <a:lnTo>
                  <a:pt x="1991313" y="178218"/>
                </a:lnTo>
                <a:lnTo>
                  <a:pt x="2042081" y="181411"/>
                </a:lnTo>
                <a:lnTo>
                  <a:pt x="2092867" y="184460"/>
                </a:lnTo>
                <a:lnTo>
                  <a:pt x="2143669" y="187363"/>
                </a:lnTo>
                <a:lnTo>
                  <a:pt x="2194488" y="190121"/>
                </a:lnTo>
                <a:lnTo>
                  <a:pt x="2245322" y="192734"/>
                </a:lnTo>
                <a:lnTo>
                  <a:pt x="2296170" y="195202"/>
                </a:lnTo>
                <a:lnTo>
                  <a:pt x="2347033" y="197525"/>
                </a:lnTo>
                <a:lnTo>
                  <a:pt x="2397910" y="199703"/>
                </a:lnTo>
                <a:lnTo>
                  <a:pt x="2448799" y="201736"/>
                </a:lnTo>
                <a:lnTo>
                  <a:pt x="2499700" y="203624"/>
                </a:lnTo>
                <a:lnTo>
                  <a:pt x="2550613" y="205367"/>
                </a:lnTo>
                <a:lnTo>
                  <a:pt x="2601536" y="206964"/>
                </a:lnTo>
                <a:lnTo>
                  <a:pt x="2652470" y="208416"/>
                </a:lnTo>
                <a:lnTo>
                  <a:pt x="2703413" y="209723"/>
                </a:lnTo>
                <a:lnTo>
                  <a:pt x="2754364" y="210885"/>
                </a:lnTo>
                <a:lnTo>
                  <a:pt x="2805324" y="211901"/>
                </a:lnTo>
                <a:lnTo>
                  <a:pt x="2856292" y="212772"/>
                </a:lnTo>
                <a:lnTo>
                  <a:pt x="2907266" y="213498"/>
                </a:lnTo>
                <a:lnTo>
                  <a:pt x="2958246" y="214078"/>
                </a:lnTo>
                <a:lnTo>
                  <a:pt x="3009231" y="214513"/>
                </a:lnTo>
                <a:lnTo>
                  <a:pt x="3060222" y="214802"/>
                </a:lnTo>
                <a:lnTo>
                  <a:pt x="3111216" y="214946"/>
                </a:lnTo>
                <a:lnTo>
                  <a:pt x="3162214" y="214944"/>
                </a:lnTo>
                <a:lnTo>
                  <a:pt x="3213215" y="214797"/>
                </a:lnTo>
                <a:lnTo>
                  <a:pt x="3264217" y="214505"/>
                </a:lnTo>
                <a:lnTo>
                  <a:pt x="3315222" y="214067"/>
                </a:lnTo>
                <a:lnTo>
                  <a:pt x="3366226" y="213483"/>
                </a:lnTo>
                <a:lnTo>
                  <a:pt x="3417231" y="212754"/>
                </a:lnTo>
                <a:lnTo>
                  <a:pt x="3468236" y="211879"/>
                </a:lnTo>
                <a:lnTo>
                  <a:pt x="3519239" y="210858"/>
                </a:lnTo>
                <a:lnTo>
                  <a:pt x="3570240" y="209692"/>
                </a:lnTo>
                <a:lnTo>
                  <a:pt x="3621239" y="208379"/>
                </a:lnTo>
                <a:lnTo>
                  <a:pt x="3672234" y="206922"/>
                </a:lnTo>
                <a:lnTo>
                  <a:pt x="3723225" y="205318"/>
                </a:lnTo>
                <a:lnTo>
                  <a:pt x="3774212" y="203569"/>
                </a:lnTo>
                <a:lnTo>
                  <a:pt x="3825059" y="201679"/>
                </a:lnTo>
                <a:lnTo>
                  <a:pt x="3875890" y="199645"/>
                </a:lnTo>
                <a:lnTo>
                  <a:pt x="3926704" y="197467"/>
                </a:lnTo>
                <a:lnTo>
                  <a:pt x="3977500" y="195143"/>
                </a:lnTo>
                <a:lnTo>
                  <a:pt x="4028278" y="192675"/>
                </a:lnTo>
                <a:lnTo>
                  <a:pt x="4079036" y="190063"/>
                </a:lnTo>
                <a:lnTo>
                  <a:pt x="4129775" y="187306"/>
                </a:lnTo>
                <a:lnTo>
                  <a:pt x="4180493" y="184405"/>
                </a:lnTo>
                <a:lnTo>
                  <a:pt x="4231191" y="181360"/>
                </a:lnTo>
                <a:lnTo>
                  <a:pt x="4281866" y="178170"/>
                </a:lnTo>
                <a:lnTo>
                  <a:pt x="4332520" y="174837"/>
                </a:lnTo>
                <a:lnTo>
                  <a:pt x="4383150" y="171359"/>
                </a:lnTo>
                <a:lnTo>
                  <a:pt x="4433756" y="167737"/>
                </a:lnTo>
                <a:lnTo>
                  <a:pt x="4484339" y="163972"/>
                </a:lnTo>
                <a:lnTo>
                  <a:pt x="4534896" y="160062"/>
                </a:lnTo>
                <a:lnTo>
                  <a:pt x="4585427" y="156009"/>
                </a:lnTo>
                <a:lnTo>
                  <a:pt x="4635933" y="151812"/>
                </a:lnTo>
                <a:lnTo>
                  <a:pt x="4686411" y="147471"/>
                </a:lnTo>
                <a:lnTo>
                  <a:pt x="4736862" y="142987"/>
                </a:lnTo>
                <a:lnTo>
                  <a:pt x="4787284" y="138359"/>
                </a:lnTo>
                <a:lnTo>
                  <a:pt x="4837677" y="133588"/>
                </a:lnTo>
                <a:lnTo>
                  <a:pt x="4888041" y="128673"/>
                </a:lnTo>
                <a:lnTo>
                  <a:pt x="4938375" y="123615"/>
                </a:lnTo>
                <a:lnTo>
                  <a:pt x="4988677" y="118414"/>
                </a:lnTo>
                <a:lnTo>
                  <a:pt x="5038948" y="113069"/>
                </a:lnTo>
                <a:lnTo>
                  <a:pt x="5089187" y="107582"/>
                </a:lnTo>
                <a:lnTo>
                  <a:pt x="5139393" y="101951"/>
                </a:lnTo>
                <a:lnTo>
                  <a:pt x="5189565" y="96177"/>
                </a:lnTo>
                <a:lnTo>
                  <a:pt x="5239703" y="90261"/>
                </a:lnTo>
                <a:lnTo>
                  <a:pt x="5289806" y="84201"/>
                </a:lnTo>
                <a:lnTo>
                  <a:pt x="5339873" y="77999"/>
                </a:lnTo>
                <a:lnTo>
                  <a:pt x="5389905" y="71654"/>
                </a:lnTo>
                <a:lnTo>
                  <a:pt x="5439899" y="65166"/>
                </a:lnTo>
                <a:lnTo>
                  <a:pt x="5489856" y="58536"/>
                </a:lnTo>
                <a:lnTo>
                  <a:pt x="5539775" y="51763"/>
                </a:lnTo>
                <a:lnTo>
                  <a:pt x="5589655" y="44848"/>
                </a:lnTo>
                <a:lnTo>
                  <a:pt x="5639495" y="37790"/>
                </a:lnTo>
                <a:lnTo>
                  <a:pt x="5689295" y="30590"/>
                </a:lnTo>
                <a:lnTo>
                  <a:pt x="5739055" y="23248"/>
                </a:lnTo>
                <a:lnTo>
                  <a:pt x="5788773" y="15764"/>
                </a:lnTo>
                <a:lnTo>
                  <a:pt x="5838449" y="8137"/>
                </a:lnTo>
                <a:lnTo>
                  <a:pt x="5888082" y="368"/>
                </a:lnTo>
              </a:path>
              <a:path w="7348220" h="4726940">
                <a:moveTo>
                  <a:pt x="1143888" y="102962"/>
                </a:moveTo>
                <a:lnTo>
                  <a:pt x="62854" y="4554032"/>
                </a:lnTo>
              </a:path>
              <a:path w="7348220" h="4726940">
                <a:moveTo>
                  <a:pt x="1081540" y="95819"/>
                </a:moveTo>
                <a:lnTo>
                  <a:pt x="500" y="4546898"/>
                </a:lnTo>
              </a:path>
            </a:pathLst>
          </a:custGeom>
          <a:ln w="5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9412" y="195072"/>
            <a:ext cx="6829425" cy="7802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412" y="1121664"/>
            <a:ext cx="6829425" cy="32186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876823" y="4757339"/>
            <a:ext cx="486410" cy="132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9412" y="4535424"/>
            <a:ext cx="1745297" cy="243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63540" y="4535424"/>
            <a:ext cx="1745297" cy="243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81378" y="149392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81381" y="149394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83244" y="151701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75" y="166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83246" y="151700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81378" y="14927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81371" y="14927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9223" y="1500276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09">
                  <a:moveTo>
                    <a:pt x="0" y="0"/>
                  </a:moveTo>
                  <a:lnTo>
                    <a:pt x="0" y="4445"/>
                  </a:lnTo>
                  <a:lnTo>
                    <a:pt x="1866" y="2884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19219" y="1500242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09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1306" y="152351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75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75" y="447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1315" y="152352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28"/>
                  </a:moveTo>
                  <a:lnTo>
                    <a:pt x="35770" y="445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9426" y="14992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19423" y="14992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65781" y="151090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5779" y="151083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67547" y="153390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67559" y="153390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65680" y="15096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65680" y="15096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29091" y="1449565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5" h="100965">
                  <a:moveTo>
                    <a:pt x="0" y="0"/>
                  </a:moveTo>
                  <a:lnTo>
                    <a:pt x="0" y="76352"/>
                  </a:lnTo>
                  <a:lnTo>
                    <a:pt x="1866" y="100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29083" y="1449541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5" h="100965">
                  <a:moveTo>
                    <a:pt x="1869" y="100676"/>
                  </a:moveTo>
                  <a:lnTo>
                    <a:pt x="0" y="7634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06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31186" y="1472564"/>
              <a:ext cx="36195" cy="78105"/>
            </a:xfrm>
            <a:custGeom>
              <a:avLst/>
              <a:gdLst/>
              <a:ahLst/>
              <a:cxnLst/>
              <a:rect l="l" t="t" r="r" b="b"/>
              <a:pathLst>
                <a:path w="36194" h="78105">
                  <a:moveTo>
                    <a:pt x="35763" y="0"/>
                  </a:moveTo>
                  <a:lnTo>
                    <a:pt x="0" y="1270"/>
                  </a:lnTo>
                  <a:lnTo>
                    <a:pt x="0" y="77622"/>
                  </a:lnTo>
                  <a:lnTo>
                    <a:pt x="35763" y="763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31199" y="1472557"/>
              <a:ext cx="36195" cy="78105"/>
            </a:xfrm>
            <a:custGeom>
              <a:avLst/>
              <a:gdLst/>
              <a:ahLst/>
              <a:cxnLst/>
              <a:rect l="l" t="t" r="r" b="b"/>
              <a:pathLst>
                <a:path w="36194" h="78105">
                  <a:moveTo>
                    <a:pt x="0" y="77627"/>
                  </a:moveTo>
                  <a:lnTo>
                    <a:pt x="35756" y="7634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76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29319" y="14480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29322" y="14480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25333" y="1580438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562"/>
                  </a:lnTo>
                  <a:lnTo>
                    <a:pt x="1917" y="3048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25337" y="1580481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905" y="30381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03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26933" y="1603806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4">
                  <a:moveTo>
                    <a:pt x="36525" y="0"/>
                  </a:moveTo>
                  <a:lnTo>
                    <a:pt x="0" y="1308"/>
                  </a:lnTo>
                  <a:lnTo>
                    <a:pt x="0" y="6883"/>
                  </a:lnTo>
                  <a:lnTo>
                    <a:pt x="36525" y="557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26933" y="1603807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4">
                  <a:moveTo>
                    <a:pt x="0" y="6881"/>
                  </a:moveTo>
                  <a:lnTo>
                    <a:pt x="36517" y="557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6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25028" y="157909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25030" y="157908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4545" y="160134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22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74547" y="160133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76310" y="162474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76308" y="162475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74405" y="16002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408" y="16002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25408" y="161322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25409" y="161325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27377" y="163622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27378" y="163623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25510" y="16117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25511" y="16117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69299" y="161578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69300" y="161576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171192" y="163913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171193" y="163912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169299" y="16146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69298" y="16146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335390" y="1603235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5" h="48260">
                  <a:moveTo>
                    <a:pt x="0" y="0"/>
                  </a:moveTo>
                  <a:lnTo>
                    <a:pt x="0" y="23418"/>
                  </a:lnTo>
                  <a:lnTo>
                    <a:pt x="1866" y="4780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35381" y="1603158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5" h="48260">
                  <a:moveTo>
                    <a:pt x="1878" y="47909"/>
                  </a:moveTo>
                  <a:lnTo>
                    <a:pt x="0" y="2346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337409" y="1626323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4" h="24764">
                  <a:moveTo>
                    <a:pt x="35763" y="0"/>
                  </a:moveTo>
                  <a:lnTo>
                    <a:pt x="0" y="1270"/>
                  </a:lnTo>
                  <a:lnTo>
                    <a:pt x="0" y="24676"/>
                  </a:lnTo>
                  <a:lnTo>
                    <a:pt x="35763" y="234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337419" y="1626317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4" h="24764">
                  <a:moveTo>
                    <a:pt x="0" y="24686"/>
                  </a:moveTo>
                  <a:lnTo>
                    <a:pt x="35756" y="2340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6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335542" y="16017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335544" y="16017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38566" y="16994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38569" y="169940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40268" y="172274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12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12" y="558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40264" y="172274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38375" y="16980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38373" y="16980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878876" y="1698015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9474"/>
                  </a:lnTo>
                  <a:lnTo>
                    <a:pt x="1866" y="3387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878867" y="1698012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1878" y="33831"/>
                  </a:moveTo>
                  <a:lnTo>
                    <a:pt x="0" y="938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8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880463" y="1721103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36512" y="0"/>
                  </a:moveTo>
                  <a:lnTo>
                    <a:pt x="0" y="1308"/>
                  </a:lnTo>
                  <a:lnTo>
                    <a:pt x="0" y="10782"/>
                  </a:lnTo>
                  <a:lnTo>
                    <a:pt x="36512" y="947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880460" y="1721098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0" y="10784"/>
                  </a:moveTo>
                  <a:lnTo>
                    <a:pt x="36517" y="947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07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878584" y="16967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878591" y="169676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030577" y="1710664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0" y="0"/>
                  </a:moveTo>
                  <a:lnTo>
                    <a:pt x="0" y="3898"/>
                  </a:lnTo>
                  <a:lnTo>
                    <a:pt x="1917" y="2880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030572" y="1710638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1914" y="2885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8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032114" y="1734070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25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25" y="389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032119" y="1734078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197"/>
                  </a:moveTo>
                  <a:lnTo>
                    <a:pt x="36517" y="389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1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030209" y="170950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030204" y="170951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177821" y="1718817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79" y="2997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177822" y="1718795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179358" y="1742071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5">
                  <a:moveTo>
                    <a:pt x="36525" y="0"/>
                  </a:moveTo>
                  <a:lnTo>
                    <a:pt x="0" y="1308"/>
                  </a:lnTo>
                  <a:lnTo>
                    <a:pt x="0" y="6883"/>
                  </a:lnTo>
                  <a:lnTo>
                    <a:pt x="36525" y="557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179353" y="1742071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5">
                  <a:moveTo>
                    <a:pt x="0" y="6881"/>
                  </a:moveTo>
                  <a:lnTo>
                    <a:pt x="36532" y="557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177465" y="17173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177469" y="17173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341791" y="1725777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356"/>
                  </a:lnTo>
                  <a:lnTo>
                    <a:pt x="1905" y="33274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341789" y="1725853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39" h="33655">
                  <a:moveTo>
                    <a:pt x="1914" y="33289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343404" y="1749158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30" h="10160">
                  <a:moveTo>
                    <a:pt x="36525" y="0"/>
                  </a:moveTo>
                  <a:lnTo>
                    <a:pt x="0" y="1308"/>
                  </a:lnTo>
                  <a:lnTo>
                    <a:pt x="0" y="9664"/>
                  </a:lnTo>
                  <a:lnTo>
                    <a:pt x="36525" y="835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343410" y="1749159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30" h="10160">
                  <a:moveTo>
                    <a:pt x="0" y="9669"/>
                  </a:moveTo>
                  <a:lnTo>
                    <a:pt x="36517" y="836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96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341511" y="172432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341516" y="172433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422628" y="177840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422625" y="177839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24317" y="180167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24322" y="180166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67" y="557"/>
                  </a:lnTo>
                  <a:lnTo>
                    <a:pt x="35767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22438" y="17772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422430" y="17772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892071" y="181107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892063" y="181101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893823" y="183443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93820" y="183443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891931" y="18096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891923" y="18096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043976" y="1813039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80"/>
                  </a:lnTo>
                  <a:lnTo>
                    <a:pt x="1879" y="310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043977" y="1813039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1050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045525" y="1836343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36525" y="0"/>
                  </a:moveTo>
                  <a:lnTo>
                    <a:pt x="0" y="1308"/>
                  </a:lnTo>
                  <a:lnTo>
                    <a:pt x="0" y="8001"/>
                  </a:lnTo>
                  <a:lnTo>
                    <a:pt x="36525" y="66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045522" y="1836345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0" y="7996"/>
                  </a:moveTo>
                  <a:lnTo>
                    <a:pt x="36532" y="669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043633" y="18114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043636" y="181147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199017" y="1817649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0" y="0"/>
                  </a:moveTo>
                  <a:lnTo>
                    <a:pt x="0" y="18389"/>
                  </a:lnTo>
                  <a:lnTo>
                    <a:pt x="1879" y="4278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199022" y="1817636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1869" y="42718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27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200910" y="1840953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70"/>
                  </a:lnTo>
                  <a:lnTo>
                    <a:pt x="0" y="19659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200916" y="1840950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668"/>
                  </a:moveTo>
                  <a:lnTo>
                    <a:pt x="35756" y="1839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199017" y="18163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199016" y="18163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354745" y="1791322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5" h="73660">
                  <a:moveTo>
                    <a:pt x="0" y="0"/>
                  </a:moveTo>
                  <a:lnTo>
                    <a:pt x="0" y="49034"/>
                  </a:lnTo>
                  <a:lnTo>
                    <a:pt x="1866" y="7343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354739" y="1791278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5" h="73660">
                  <a:moveTo>
                    <a:pt x="1869" y="73409"/>
                  </a:moveTo>
                  <a:lnTo>
                    <a:pt x="0" y="490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34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356891" y="1814474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4" h="50800">
                  <a:moveTo>
                    <a:pt x="35763" y="0"/>
                  </a:moveTo>
                  <a:lnTo>
                    <a:pt x="0" y="1282"/>
                  </a:lnTo>
                  <a:lnTo>
                    <a:pt x="0" y="50317"/>
                  </a:lnTo>
                  <a:lnTo>
                    <a:pt x="35763" y="490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356899" y="1814481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4" h="50800">
                  <a:moveTo>
                    <a:pt x="0" y="50315"/>
                  </a:moveTo>
                  <a:lnTo>
                    <a:pt x="35756" y="4903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03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355011" y="17899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355016" y="17899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809544" y="1851913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66" y="2884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809538" y="1851909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811373" y="187502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811373" y="187502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809494" y="18504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809491" y="18504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284960" y="187803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284959" y="187796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286992" y="190116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286988" y="190115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3" y="557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285113" y="18770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285116" y="18770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042274" y="192899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042271" y="192907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044077" y="195228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044085" y="195227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042198" y="19275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042195" y="19275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202091" y="1931758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202090" y="193174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1041"/>
                  </a:moveTo>
                  <a:lnTo>
                    <a:pt x="0" y="65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204199" y="1954999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62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204191" y="1955005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59"/>
                  </a:moveTo>
                  <a:lnTo>
                    <a:pt x="35770" y="669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202307" y="19301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202312" y="19301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814281" y="195779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21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814276" y="195769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661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815831" y="198111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36525" y="0"/>
                  </a:moveTo>
                  <a:lnTo>
                    <a:pt x="0" y="1308"/>
                  </a:lnTo>
                  <a:lnTo>
                    <a:pt x="0" y="7442"/>
                  </a:lnTo>
                  <a:lnTo>
                    <a:pt x="36525" y="613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15841" y="198111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0" y="7438"/>
                  </a:moveTo>
                  <a:lnTo>
                    <a:pt x="36517" y="6133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13939" y="19564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813946" y="19564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754212" y="201689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754215" y="201690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756206" y="2040115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756210" y="2040117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70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754327" y="20155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754323" y="20155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900567" y="202620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900566" y="202617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902688" y="204920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902698" y="204921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900821" y="20248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900822" y="20248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70642" y="2045538"/>
              <a:ext cx="2540" cy="44450"/>
            </a:xfrm>
            <a:custGeom>
              <a:avLst/>
              <a:gdLst/>
              <a:ahLst/>
              <a:cxnLst/>
              <a:rect l="l" t="t" r="r" b="b"/>
              <a:pathLst>
                <a:path w="2539" h="44450">
                  <a:moveTo>
                    <a:pt x="0" y="0"/>
                  </a:moveTo>
                  <a:lnTo>
                    <a:pt x="0" y="19507"/>
                  </a:lnTo>
                  <a:lnTo>
                    <a:pt x="1917" y="4441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70640" y="2045430"/>
              <a:ext cx="2540" cy="44450"/>
            </a:xfrm>
            <a:custGeom>
              <a:avLst/>
              <a:gdLst/>
              <a:ahLst/>
              <a:cxnLst/>
              <a:rect l="l" t="t" r="r" b="b"/>
              <a:pathLst>
                <a:path w="2539" h="44450">
                  <a:moveTo>
                    <a:pt x="1914" y="44450"/>
                  </a:moveTo>
                  <a:lnTo>
                    <a:pt x="0" y="1953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4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772839" y="2068918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5">
                  <a:moveTo>
                    <a:pt x="35763" y="0"/>
                  </a:moveTo>
                  <a:lnTo>
                    <a:pt x="0" y="1282"/>
                  </a:lnTo>
                  <a:lnTo>
                    <a:pt x="0" y="20789"/>
                  </a:lnTo>
                  <a:lnTo>
                    <a:pt x="35763" y="195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772843" y="2068923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5">
                  <a:moveTo>
                    <a:pt x="0" y="20784"/>
                  </a:moveTo>
                  <a:lnTo>
                    <a:pt x="35770" y="1950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7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770947" y="20442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770946" y="20442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830918" y="205915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8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830920" y="205913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1050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832798" y="2082228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75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832807" y="2082238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59"/>
                  </a:moveTo>
                  <a:lnTo>
                    <a:pt x="35770" y="66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830931" y="20576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830930" y="20576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448164" y="2008466"/>
              <a:ext cx="1905" cy="86360"/>
            </a:xfrm>
            <a:custGeom>
              <a:avLst/>
              <a:gdLst/>
              <a:ahLst/>
              <a:cxnLst/>
              <a:rect l="l" t="t" r="r" b="b"/>
              <a:pathLst>
                <a:path w="1904" h="86360">
                  <a:moveTo>
                    <a:pt x="0" y="0"/>
                  </a:moveTo>
                  <a:lnTo>
                    <a:pt x="0" y="61861"/>
                  </a:lnTo>
                  <a:lnTo>
                    <a:pt x="1879" y="8624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448170" y="2008562"/>
              <a:ext cx="1905" cy="86360"/>
            </a:xfrm>
            <a:custGeom>
              <a:avLst/>
              <a:gdLst/>
              <a:ahLst/>
              <a:cxnLst/>
              <a:rect l="l" t="t" r="r" b="b"/>
              <a:pathLst>
                <a:path w="1904" h="86360">
                  <a:moveTo>
                    <a:pt x="1869" y="86091"/>
                  </a:moveTo>
                  <a:lnTo>
                    <a:pt x="0" y="61762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860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449688" y="2031593"/>
              <a:ext cx="36830" cy="63500"/>
            </a:xfrm>
            <a:custGeom>
              <a:avLst/>
              <a:gdLst/>
              <a:ahLst/>
              <a:cxnLst/>
              <a:rect l="l" t="t" r="r" b="b"/>
              <a:pathLst>
                <a:path w="36829" h="63500">
                  <a:moveTo>
                    <a:pt x="36525" y="0"/>
                  </a:moveTo>
                  <a:lnTo>
                    <a:pt x="0" y="1295"/>
                  </a:lnTo>
                  <a:lnTo>
                    <a:pt x="0" y="63157"/>
                  </a:lnTo>
                  <a:lnTo>
                    <a:pt x="36525" y="6186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449700" y="2031587"/>
              <a:ext cx="36830" cy="63500"/>
            </a:xfrm>
            <a:custGeom>
              <a:avLst/>
              <a:gdLst/>
              <a:ahLst/>
              <a:cxnLst/>
              <a:rect l="l" t="t" r="r" b="b"/>
              <a:pathLst>
                <a:path w="36829" h="63500">
                  <a:moveTo>
                    <a:pt x="0" y="63167"/>
                  </a:moveTo>
                  <a:lnTo>
                    <a:pt x="36517" y="6186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3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447821" y="20072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447823" y="20073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986265" y="206787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986256" y="206776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871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8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988106" y="2090927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988115" y="209092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986240" y="20663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986241" y="20663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06779" y="208427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306777" y="208426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308315" y="2107602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295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308320" y="2107598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27" y="2230"/>
                  </a:lnTo>
                  <a:lnTo>
                    <a:pt x="3652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306423" y="20831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306423" y="20831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20760" y="213424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20769" y="213434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22449" y="21573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22451" y="21573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920582" y="21327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920578" y="21327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989770" y="216555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989768" y="2165596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133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991853" y="2188717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9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991850" y="2188716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13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989973" y="21641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989974" y="21641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452761" y="2105990"/>
              <a:ext cx="1905" cy="96520"/>
            </a:xfrm>
            <a:custGeom>
              <a:avLst/>
              <a:gdLst/>
              <a:ahLst/>
              <a:cxnLst/>
              <a:rect l="l" t="t" r="r" b="b"/>
              <a:pathLst>
                <a:path w="1904" h="96519">
                  <a:moveTo>
                    <a:pt x="0" y="0"/>
                  </a:moveTo>
                  <a:lnTo>
                    <a:pt x="0" y="71894"/>
                  </a:lnTo>
                  <a:lnTo>
                    <a:pt x="1866" y="962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452753" y="2105996"/>
              <a:ext cx="1905" cy="96520"/>
            </a:xfrm>
            <a:custGeom>
              <a:avLst/>
              <a:gdLst/>
              <a:ahLst/>
              <a:cxnLst/>
              <a:rect l="l" t="t" r="r" b="b"/>
              <a:pathLst>
                <a:path w="1904" h="96519">
                  <a:moveTo>
                    <a:pt x="1878" y="96228"/>
                  </a:moveTo>
                  <a:lnTo>
                    <a:pt x="0" y="7178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62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454895" y="2128976"/>
              <a:ext cx="36195" cy="73660"/>
            </a:xfrm>
            <a:custGeom>
              <a:avLst/>
              <a:gdLst/>
              <a:ahLst/>
              <a:cxnLst/>
              <a:rect l="l" t="t" r="r" b="b"/>
              <a:pathLst>
                <a:path w="36195" h="73660">
                  <a:moveTo>
                    <a:pt x="35763" y="0"/>
                  </a:moveTo>
                  <a:lnTo>
                    <a:pt x="0" y="1270"/>
                  </a:lnTo>
                  <a:lnTo>
                    <a:pt x="0" y="73164"/>
                  </a:lnTo>
                  <a:lnTo>
                    <a:pt x="35763" y="718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454901" y="2128977"/>
              <a:ext cx="36195" cy="73660"/>
            </a:xfrm>
            <a:custGeom>
              <a:avLst/>
              <a:gdLst/>
              <a:ahLst/>
              <a:cxnLst/>
              <a:rect l="l" t="t" r="r" b="b"/>
              <a:pathLst>
                <a:path w="36195" h="73660">
                  <a:moveTo>
                    <a:pt x="0" y="73167"/>
                  </a:moveTo>
                  <a:lnTo>
                    <a:pt x="35770" y="7188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73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453028" y="21047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453035" y="21047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834639" y="2171433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6680"/>
                  </a:lnTo>
                  <a:lnTo>
                    <a:pt x="1905" y="3159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834632" y="2171358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1914" y="31641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6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836875" y="2194851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70"/>
                  </a:lnTo>
                  <a:lnTo>
                    <a:pt x="0" y="7962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836887" y="2194844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56" y="66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834982" y="216985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834974" y="216986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463408" y="220981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463401" y="220985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465237" y="223314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465232" y="223313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463344" y="22082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463349" y="22082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758810" y="222947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758808" y="222948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760448" y="2252459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295"/>
                  </a:lnTo>
                  <a:lnTo>
                    <a:pt x="0" y="2971"/>
                  </a:lnTo>
                  <a:lnTo>
                    <a:pt x="36525" y="16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760448" y="2252449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758581" y="22280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758582" y="22280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936077" y="223532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936070" y="223530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938286" y="2258605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938296" y="2258598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1"/>
                  </a:moveTo>
                  <a:lnTo>
                    <a:pt x="35756" y="613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936407" y="22339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936400" y="22339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777069" y="2209075"/>
              <a:ext cx="1905" cy="93980"/>
            </a:xfrm>
            <a:custGeom>
              <a:avLst/>
              <a:gdLst/>
              <a:ahLst/>
              <a:cxnLst/>
              <a:rect l="l" t="t" r="r" b="b"/>
              <a:pathLst>
                <a:path w="1904" h="93980">
                  <a:moveTo>
                    <a:pt x="0" y="0"/>
                  </a:moveTo>
                  <a:lnTo>
                    <a:pt x="0" y="69100"/>
                  </a:lnTo>
                  <a:lnTo>
                    <a:pt x="1879" y="9348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777074" y="2209063"/>
              <a:ext cx="1905" cy="93980"/>
            </a:xfrm>
            <a:custGeom>
              <a:avLst/>
              <a:gdLst/>
              <a:ahLst/>
              <a:cxnLst/>
              <a:rect l="l" t="t" r="r" b="b"/>
              <a:pathLst>
                <a:path w="1904" h="93980">
                  <a:moveTo>
                    <a:pt x="1869" y="93447"/>
                  </a:moveTo>
                  <a:lnTo>
                    <a:pt x="0" y="6911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3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779266" y="2232139"/>
              <a:ext cx="36195" cy="70485"/>
            </a:xfrm>
            <a:custGeom>
              <a:avLst/>
              <a:gdLst/>
              <a:ahLst/>
              <a:cxnLst/>
              <a:rect l="l" t="t" r="r" b="b"/>
              <a:pathLst>
                <a:path w="36195" h="70485">
                  <a:moveTo>
                    <a:pt x="35763" y="0"/>
                  </a:moveTo>
                  <a:lnTo>
                    <a:pt x="0" y="1270"/>
                  </a:lnTo>
                  <a:lnTo>
                    <a:pt x="0" y="70370"/>
                  </a:lnTo>
                  <a:lnTo>
                    <a:pt x="35763" y="6910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779279" y="2232135"/>
              <a:ext cx="36195" cy="70485"/>
            </a:xfrm>
            <a:custGeom>
              <a:avLst/>
              <a:gdLst/>
              <a:ahLst/>
              <a:cxnLst/>
              <a:rect l="l" t="t" r="r" b="b"/>
              <a:pathLst>
                <a:path w="36195" h="70485">
                  <a:moveTo>
                    <a:pt x="0" y="70378"/>
                  </a:moveTo>
                  <a:lnTo>
                    <a:pt x="35756" y="6910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0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777399" y="22075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777399" y="22075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999232" y="2271115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797"/>
                  </a:lnTo>
                  <a:lnTo>
                    <a:pt x="1866" y="3219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999225" y="2271030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78" y="32310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3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001035" y="2294407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001044" y="2294406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70" y="77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999155" y="22699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999153" y="22699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842895" y="2264816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90"/>
                  </a:lnTo>
                  <a:lnTo>
                    <a:pt x="1879" y="3887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842891" y="2264754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78" y="38904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844622" y="2287853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35763" y="0"/>
                  </a:moveTo>
                  <a:lnTo>
                    <a:pt x="0" y="1282"/>
                  </a:lnTo>
                  <a:lnTo>
                    <a:pt x="0" y="15773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844630" y="228785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0" y="15765"/>
                  </a:moveTo>
                  <a:lnTo>
                    <a:pt x="35770" y="1449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842755" y="22633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842760" y="22633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461677" y="2180767"/>
              <a:ext cx="1905" cy="126364"/>
            </a:xfrm>
            <a:custGeom>
              <a:avLst/>
              <a:gdLst/>
              <a:ahLst/>
              <a:cxnLst/>
              <a:rect l="l" t="t" r="r" b="b"/>
              <a:pathLst>
                <a:path w="1904" h="126364">
                  <a:moveTo>
                    <a:pt x="0" y="0"/>
                  </a:moveTo>
                  <a:lnTo>
                    <a:pt x="0" y="100876"/>
                  </a:lnTo>
                  <a:lnTo>
                    <a:pt x="1905" y="125780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461674" y="2180873"/>
              <a:ext cx="2540" cy="126364"/>
            </a:xfrm>
            <a:custGeom>
              <a:avLst/>
              <a:gdLst/>
              <a:ahLst/>
              <a:cxnLst/>
              <a:rect l="l" t="t" r="r" b="b"/>
              <a:pathLst>
                <a:path w="2539" h="126364">
                  <a:moveTo>
                    <a:pt x="1914" y="125743"/>
                  </a:moveTo>
                  <a:lnTo>
                    <a:pt x="0" y="100823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1257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463670" y="2204224"/>
              <a:ext cx="36195" cy="102235"/>
            </a:xfrm>
            <a:custGeom>
              <a:avLst/>
              <a:gdLst/>
              <a:ahLst/>
              <a:cxnLst/>
              <a:rect l="l" t="t" r="r" b="b"/>
              <a:pathLst>
                <a:path w="36195" h="102235">
                  <a:moveTo>
                    <a:pt x="35763" y="0"/>
                  </a:moveTo>
                  <a:lnTo>
                    <a:pt x="0" y="1282"/>
                  </a:lnTo>
                  <a:lnTo>
                    <a:pt x="0" y="102146"/>
                  </a:lnTo>
                  <a:lnTo>
                    <a:pt x="35763" y="1008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463678" y="2204225"/>
              <a:ext cx="36195" cy="102235"/>
            </a:xfrm>
            <a:custGeom>
              <a:avLst/>
              <a:gdLst/>
              <a:ahLst/>
              <a:cxnLst/>
              <a:rect l="l" t="t" r="r" b="b"/>
              <a:pathLst>
                <a:path w="36195" h="102235">
                  <a:moveTo>
                    <a:pt x="0" y="102151"/>
                  </a:moveTo>
                  <a:lnTo>
                    <a:pt x="35756" y="10087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21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461766" y="21794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461767" y="21794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926450" y="234476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926441" y="234474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927999" y="2368016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927996" y="236801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926120" y="23432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926122" y="23431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782466" y="2339962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4" h="62864">
                  <a:moveTo>
                    <a:pt x="0" y="0"/>
                  </a:moveTo>
                  <a:lnTo>
                    <a:pt x="0" y="38455"/>
                  </a:lnTo>
                  <a:lnTo>
                    <a:pt x="1879" y="628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782465" y="2339963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4" h="63500">
                  <a:moveTo>
                    <a:pt x="1878" y="62874"/>
                  </a:moveTo>
                  <a:lnTo>
                    <a:pt x="0" y="3842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628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784688" y="2363063"/>
              <a:ext cx="36195" cy="40005"/>
            </a:xfrm>
            <a:custGeom>
              <a:avLst/>
              <a:gdLst/>
              <a:ahLst/>
              <a:cxnLst/>
              <a:rect l="l" t="t" r="r" b="b"/>
              <a:pathLst>
                <a:path w="36195" h="40005">
                  <a:moveTo>
                    <a:pt x="35763" y="0"/>
                  </a:moveTo>
                  <a:lnTo>
                    <a:pt x="0" y="1282"/>
                  </a:lnTo>
                  <a:lnTo>
                    <a:pt x="0" y="39738"/>
                  </a:lnTo>
                  <a:lnTo>
                    <a:pt x="35763" y="384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784695" y="2363072"/>
              <a:ext cx="36195" cy="40005"/>
            </a:xfrm>
            <a:custGeom>
              <a:avLst/>
              <a:gdLst/>
              <a:ahLst/>
              <a:cxnLst/>
              <a:rect l="l" t="t" r="r" b="b"/>
              <a:pathLst>
                <a:path w="36195" h="40005">
                  <a:moveTo>
                    <a:pt x="0" y="39732"/>
                  </a:moveTo>
                  <a:lnTo>
                    <a:pt x="35770" y="3845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97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782809" y="23385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782814" y="23385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006953" y="2369197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608"/>
                  </a:lnTo>
                  <a:lnTo>
                    <a:pt x="1866" y="3999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006948" y="2369125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1869" y="40054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00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009176" y="2392463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35763" y="0"/>
                  </a:moveTo>
                  <a:lnTo>
                    <a:pt x="0" y="1282"/>
                  </a:lnTo>
                  <a:lnTo>
                    <a:pt x="0" y="16878"/>
                  </a:lnTo>
                  <a:lnTo>
                    <a:pt x="35763" y="156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009175" y="2392464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0" y="16880"/>
                  </a:moveTo>
                  <a:lnTo>
                    <a:pt x="35770" y="1560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007283" y="23681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007293" y="23681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478060" y="2297569"/>
              <a:ext cx="1905" cy="113030"/>
            </a:xfrm>
            <a:custGeom>
              <a:avLst/>
              <a:gdLst/>
              <a:ahLst/>
              <a:cxnLst/>
              <a:rect l="l" t="t" r="r" b="b"/>
              <a:pathLst>
                <a:path w="1904" h="113030">
                  <a:moveTo>
                    <a:pt x="0" y="0"/>
                  </a:moveTo>
                  <a:lnTo>
                    <a:pt x="0" y="88607"/>
                  </a:lnTo>
                  <a:lnTo>
                    <a:pt x="1879" y="11300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478065" y="2297653"/>
              <a:ext cx="1905" cy="113030"/>
            </a:xfrm>
            <a:custGeom>
              <a:avLst/>
              <a:gdLst/>
              <a:ahLst/>
              <a:cxnLst/>
              <a:rect l="l" t="t" r="r" b="b"/>
              <a:pathLst>
                <a:path w="1904" h="113030">
                  <a:moveTo>
                    <a:pt x="1869" y="112851"/>
                  </a:moveTo>
                  <a:lnTo>
                    <a:pt x="0" y="88522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128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480079" y="2320823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69">
                  <a:moveTo>
                    <a:pt x="35763" y="0"/>
                  </a:moveTo>
                  <a:lnTo>
                    <a:pt x="0" y="1282"/>
                  </a:lnTo>
                  <a:lnTo>
                    <a:pt x="0" y="89890"/>
                  </a:lnTo>
                  <a:lnTo>
                    <a:pt x="35763" y="886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480084" y="2320830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69">
                  <a:moveTo>
                    <a:pt x="0" y="89884"/>
                  </a:moveTo>
                  <a:lnTo>
                    <a:pt x="35756" y="8860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898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478187" y="22963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478194" y="22963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854045" y="2382126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854045" y="238212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393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855976" y="240525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855979" y="240525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854096" y="23807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854099" y="23807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30960" y="241128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330963" y="241130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332636" y="243461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37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37" y="167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332644" y="2434621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27" y="1672"/>
                  </a:lnTo>
                  <a:lnTo>
                    <a:pt x="3652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330756" y="24101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330759" y="24101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473085" y="2420772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0" y="0"/>
                  </a:moveTo>
                  <a:lnTo>
                    <a:pt x="0" y="1676"/>
                  </a:lnTo>
                  <a:lnTo>
                    <a:pt x="1917" y="2659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473085" y="2420714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66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475308" y="244416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475303" y="244417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40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473403" y="24193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473409" y="24193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626273" y="242787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46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626269" y="242786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628368" y="245125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628370" y="24512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626476" y="24268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626472" y="24268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35098" y="245113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35090" y="245108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36940" y="247442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936946" y="247442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935048" y="24500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935047" y="24500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797846" y="2276309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4" h="238125">
                  <a:moveTo>
                    <a:pt x="0" y="0"/>
                  </a:moveTo>
                  <a:lnTo>
                    <a:pt x="0" y="213448"/>
                  </a:lnTo>
                  <a:lnTo>
                    <a:pt x="1866" y="23783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797839" y="2276364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4" h="238125">
                  <a:moveTo>
                    <a:pt x="1878" y="237762"/>
                  </a:moveTo>
                  <a:lnTo>
                    <a:pt x="0" y="213442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377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799357" y="2299449"/>
              <a:ext cx="36830" cy="215265"/>
            </a:xfrm>
            <a:custGeom>
              <a:avLst/>
              <a:gdLst/>
              <a:ahLst/>
              <a:cxnLst/>
              <a:rect l="l" t="t" r="r" b="b"/>
              <a:pathLst>
                <a:path w="36829" h="215264">
                  <a:moveTo>
                    <a:pt x="36525" y="0"/>
                  </a:moveTo>
                  <a:lnTo>
                    <a:pt x="0" y="1308"/>
                  </a:lnTo>
                  <a:lnTo>
                    <a:pt x="0" y="214757"/>
                  </a:lnTo>
                  <a:lnTo>
                    <a:pt x="36525" y="21344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799362" y="2299449"/>
              <a:ext cx="36830" cy="215265"/>
            </a:xfrm>
            <a:custGeom>
              <a:avLst/>
              <a:gdLst/>
              <a:ahLst/>
              <a:cxnLst/>
              <a:rect l="l" t="t" r="r" b="b"/>
              <a:pathLst>
                <a:path w="36829" h="215264">
                  <a:moveTo>
                    <a:pt x="0" y="214751"/>
                  </a:moveTo>
                  <a:lnTo>
                    <a:pt x="36517" y="21344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147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797477" y="22747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797483" y="22747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865196" y="248974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865198" y="248973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866974" y="25132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866983" y="251323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865069" y="248864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865082" y="24886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3486175" y="2379027"/>
              <a:ext cx="1905" cy="135890"/>
            </a:xfrm>
            <a:custGeom>
              <a:avLst/>
              <a:gdLst/>
              <a:ahLst/>
              <a:cxnLst/>
              <a:rect l="l" t="t" r="r" b="b"/>
              <a:pathLst>
                <a:path w="1904" h="135889">
                  <a:moveTo>
                    <a:pt x="0" y="0"/>
                  </a:moveTo>
                  <a:lnTo>
                    <a:pt x="0" y="111455"/>
                  </a:lnTo>
                  <a:lnTo>
                    <a:pt x="1866" y="13585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3486169" y="2379022"/>
              <a:ext cx="1905" cy="135890"/>
            </a:xfrm>
            <a:custGeom>
              <a:avLst/>
              <a:gdLst/>
              <a:ahLst/>
              <a:cxnLst/>
              <a:rect l="l" t="t" r="r" b="b"/>
              <a:pathLst>
                <a:path w="1904" h="135889">
                  <a:moveTo>
                    <a:pt x="1869" y="135806"/>
                  </a:moveTo>
                  <a:lnTo>
                    <a:pt x="0" y="11147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58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3488105" y="2402357"/>
              <a:ext cx="36195" cy="113030"/>
            </a:xfrm>
            <a:custGeom>
              <a:avLst/>
              <a:gdLst/>
              <a:ahLst/>
              <a:cxnLst/>
              <a:rect l="l" t="t" r="r" b="b"/>
              <a:pathLst>
                <a:path w="36195" h="113030">
                  <a:moveTo>
                    <a:pt x="35763" y="0"/>
                  </a:moveTo>
                  <a:lnTo>
                    <a:pt x="0" y="1270"/>
                  </a:lnTo>
                  <a:lnTo>
                    <a:pt x="0" y="112737"/>
                  </a:lnTo>
                  <a:lnTo>
                    <a:pt x="35763" y="1114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3488100" y="2402353"/>
              <a:ext cx="36195" cy="113030"/>
            </a:xfrm>
            <a:custGeom>
              <a:avLst/>
              <a:gdLst/>
              <a:ahLst/>
              <a:cxnLst/>
              <a:rect l="l" t="t" r="r" b="b"/>
              <a:pathLst>
                <a:path w="36195" h="113030">
                  <a:moveTo>
                    <a:pt x="0" y="112736"/>
                  </a:moveTo>
                  <a:lnTo>
                    <a:pt x="35770" y="1114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27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3486213" y="23775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3486212" y="23775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940890" y="253207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940889" y="253200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942427" y="255516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942433" y="255516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940547" y="25306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940557" y="25306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789099" y="2543009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016"/>
                  </a:lnTo>
                  <a:lnTo>
                    <a:pt x="1917" y="2992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789092" y="2542930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1914" y="29992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790941" y="256646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790947" y="256647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5"/>
                  </a:moveTo>
                  <a:lnTo>
                    <a:pt x="35756" y="500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789036" y="25418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789041" y="25418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3804183" y="2398026"/>
              <a:ext cx="1905" cy="219710"/>
            </a:xfrm>
            <a:custGeom>
              <a:avLst/>
              <a:gdLst/>
              <a:ahLst/>
              <a:cxnLst/>
              <a:rect l="l" t="t" r="r" b="b"/>
              <a:pathLst>
                <a:path w="1904" h="219710">
                  <a:moveTo>
                    <a:pt x="0" y="0"/>
                  </a:moveTo>
                  <a:lnTo>
                    <a:pt x="0" y="195059"/>
                  </a:lnTo>
                  <a:lnTo>
                    <a:pt x="1866" y="21945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804183" y="2398105"/>
              <a:ext cx="1905" cy="219710"/>
            </a:xfrm>
            <a:custGeom>
              <a:avLst/>
              <a:gdLst/>
              <a:ahLst/>
              <a:cxnLst/>
              <a:rect l="l" t="t" r="r" b="b"/>
              <a:pathLst>
                <a:path w="1904" h="219710">
                  <a:moveTo>
                    <a:pt x="1869" y="219382"/>
                  </a:moveTo>
                  <a:lnTo>
                    <a:pt x="0" y="19505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9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805758" y="2421026"/>
              <a:ext cx="36830" cy="196850"/>
            </a:xfrm>
            <a:custGeom>
              <a:avLst/>
              <a:gdLst/>
              <a:ahLst/>
              <a:cxnLst/>
              <a:rect l="l" t="t" r="r" b="b"/>
              <a:pathLst>
                <a:path w="36829" h="196850">
                  <a:moveTo>
                    <a:pt x="36525" y="0"/>
                  </a:moveTo>
                  <a:lnTo>
                    <a:pt x="0" y="1308"/>
                  </a:lnTo>
                  <a:lnTo>
                    <a:pt x="0" y="196354"/>
                  </a:lnTo>
                  <a:lnTo>
                    <a:pt x="36525" y="1950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805755" y="2421030"/>
              <a:ext cx="36830" cy="196850"/>
            </a:xfrm>
            <a:custGeom>
              <a:avLst/>
              <a:gdLst/>
              <a:ahLst/>
              <a:cxnLst/>
              <a:rect l="l" t="t" r="r" b="b"/>
              <a:pathLst>
                <a:path w="36829" h="196850">
                  <a:moveTo>
                    <a:pt x="0" y="196351"/>
                  </a:moveTo>
                  <a:lnTo>
                    <a:pt x="36532" y="19504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963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803891" y="23965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803892" y="23965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498050" y="2439034"/>
              <a:ext cx="1905" cy="182245"/>
            </a:xfrm>
            <a:custGeom>
              <a:avLst/>
              <a:gdLst/>
              <a:ahLst/>
              <a:cxnLst/>
              <a:rect l="l" t="t" r="r" b="b"/>
              <a:pathLst>
                <a:path w="1904" h="182244">
                  <a:moveTo>
                    <a:pt x="0" y="0"/>
                  </a:moveTo>
                  <a:lnTo>
                    <a:pt x="0" y="157708"/>
                  </a:lnTo>
                  <a:lnTo>
                    <a:pt x="1866" y="18210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498040" y="2439016"/>
              <a:ext cx="1905" cy="182245"/>
            </a:xfrm>
            <a:custGeom>
              <a:avLst/>
              <a:gdLst/>
              <a:ahLst/>
              <a:cxnLst/>
              <a:rect l="l" t="t" r="r" b="b"/>
              <a:pathLst>
                <a:path w="1904" h="182244">
                  <a:moveTo>
                    <a:pt x="1878" y="182087"/>
                  </a:moveTo>
                  <a:lnTo>
                    <a:pt x="0" y="1576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20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500069" y="2462301"/>
              <a:ext cx="36195" cy="159385"/>
            </a:xfrm>
            <a:custGeom>
              <a:avLst/>
              <a:gdLst/>
              <a:ahLst/>
              <a:cxnLst/>
              <a:rect l="l" t="t" r="r" b="b"/>
              <a:pathLst>
                <a:path w="36195" h="159385">
                  <a:moveTo>
                    <a:pt x="35775" y="0"/>
                  </a:moveTo>
                  <a:lnTo>
                    <a:pt x="0" y="1270"/>
                  </a:lnTo>
                  <a:lnTo>
                    <a:pt x="0" y="158991"/>
                  </a:lnTo>
                  <a:lnTo>
                    <a:pt x="35775" y="15770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500081" y="2462304"/>
              <a:ext cx="36195" cy="159385"/>
            </a:xfrm>
            <a:custGeom>
              <a:avLst/>
              <a:gdLst/>
              <a:ahLst/>
              <a:cxnLst/>
              <a:rect l="l" t="t" r="r" b="b"/>
              <a:pathLst>
                <a:path w="36195" h="159385">
                  <a:moveTo>
                    <a:pt x="0" y="158985"/>
                  </a:moveTo>
                  <a:lnTo>
                    <a:pt x="35756" y="15770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589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498189" y="24377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498195" y="24377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870771" y="2571000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0" y="0"/>
                  </a:moveTo>
                  <a:lnTo>
                    <a:pt x="0" y="27863"/>
                  </a:lnTo>
                  <a:lnTo>
                    <a:pt x="1879" y="522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870771" y="2571000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1878" y="52221"/>
                  </a:moveTo>
                  <a:lnTo>
                    <a:pt x="0" y="2777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872994" y="2594076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35775" y="0"/>
                  </a:moveTo>
                  <a:lnTo>
                    <a:pt x="0" y="1282"/>
                  </a:lnTo>
                  <a:lnTo>
                    <a:pt x="0" y="29146"/>
                  </a:lnTo>
                  <a:lnTo>
                    <a:pt x="35775" y="2786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2873002" y="2594081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0" y="29137"/>
                  </a:moveTo>
                  <a:lnTo>
                    <a:pt x="35770" y="27859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9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871127" y="25695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871129" y="25695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6002096" y="2463368"/>
              <a:ext cx="1905" cy="215900"/>
            </a:xfrm>
            <a:custGeom>
              <a:avLst/>
              <a:gdLst/>
              <a:ahLst/>
              <a:cxnLst/>
              <a:rect l="l" t="t" r="r" b="b"/>
              <a:pathLst>
                <a:path w="1904" h="215900">
                  <a:moveTo>
                    <a:pt x="0" y="0"/>
                  </a:moveTo>
                  <a:lnTo>
                    <a:pt x="0" y="191147"/>
                  </a:lnTo>
                  <a:lnTo>
                    <a:pt x="1879" y="21553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6002089" y="2463278"/>
              <a:ext cx="1905" cy="215900"/>
            </a:xfrm>
            <a:custGeom>
              <a:avLst/>
              <a:gdLst/>
              <a:ahLst/>
              <a:cxnLst/>
              <a:rect l="l" t="t" r="r" b="b"/>
              <a:pathLst>
                <a:path w="1904" h="215900">
                  <a:moveTo>
                    <a:pt x="1878" y="215695"/>
                  </a:moveTo>
                  <a:lnTo>
                    <a:pt x="0" y="1912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15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6004242" y="2486456"/>
              <a:ext cx="36195" cy="193040"/>
            </a:xfrm>
            <a:custGeom>
              <a:avLst/>
              <a:gdLst/>
              <a:ahLst/>
              <a:cxnLst/>
              <a:rect l="l" t="t" r="r" b="b"/>
              <a:pathLst>
                <a:path w="36195" h="193039">
                  <a:moveTo>
                    <a:pt x="35763" y="0"/>
                  </a:moveTo>
                  <a:lnTo>
                    <a:pt x="0" y="1282"/>
                  </a:lnTo>
                  <a:lnTo>
                    <a:pt x="0" y="192430"/>
                  </a:lnTo>
                  <a:lnTo>
                    <a:pt x="35763" y="1911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6004243" y="2486457"/>
              <a:ext cx="36195" cy="193040"/>
            </a:xfrm>
            <a:custGeom>
              <a:avLst/>
              <a:gdLst/>
              <a:ahLst/>
              <a:cxnLst/>
              <a:rect l="l" t="t" r="r" b="b"/>
              <a:pathLst>
                <a:path w="36195" h="193039">
                  <a:moveTo>
                    <a:pt x="0" y="192431"/>
                  </a:moveTo>
                  <a:lnTo>
                    <a:pt x="35770" y="19115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2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6002363" y="24619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6002361" y="24619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817899" y="2442031"/>
              <a:ext cx="2540" cy="279400"/>
            </a:xfrm>
            <a:custGeom>
              <a:avLst/>
              <a:gdLst/>
              <a:ahLst/>
              <a:cxnLst/>
              <a:rect l="l" t="t" r="r" b="b"/>
              <a:pathLst>
                <a:path w="2539" h="279400">
                  <a:moveTo>
                    <a:pt x="0" y="0"/>
                  </a:moveTo>
                  <a:lnTo>
                    <a:pt x="0" y="254127"/>
                  </a:lnTo>
                  <a:lnTo>
                    <a:pt x="1917" y="27903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817896" y="2441998"/>
              <a:ext cx="2540" cy="279400"/>
            </a:xfrm>
            <a:custGeom>
              <a:avLst/>
              <a:gdLst/>
              <a:ahLst/>
              <a:cxnLst/>
              <a:rect l="l" t="t" r="r" b="b"/>
              <a:pathLst>
                <a:path w="2539" h="279400">
                  <a:moveTo>
                    <a:pt x="1914" y="279071"/>
                  </a:moveTo>
                  <a:lnTo>
                    <a:pt x="0" y="25415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90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819817" y="2465501"/>
              <a:ext cx="36195" cy="255904"/>
            </a:xfrm>
            <a:custGeom>
              <a:avLst/>
              <a:gdLst/>
              <a:ahLst/>
              <a:cxnLst/>
              <a:rect l="l" t="t" r="r" b="b"/>
              <a:pathLst>
                <a:path w="36195" h="255905">
                  <a:moveTo>
                    <a:pt x="35763" y="0"/>
                  </a:moveTo>
                  <a:lnTo>
                    <a:pt x="0" y="1270"/>
                  </a:lnTo>
                  <a:lnTo>
                    <a:pt x="0" y="255397"/>
                  </a:lnTo>
                  <a:lnTo>
                    <a:pt x="35763" y="2541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819819" y="2465500"/>
              <a:ext cx="36195" cy="255904"/>
            </a:xfrm>
            <a:custGeom>
              <a:avLst/>
              <a:gdLst/>
              <a:ahLst/>
              <a:cxnLst/>
              <a:rect l="l" t="t" r="r" b="b"/>
              <a:pathLst>
                <a:path w="36195" h="255905">
                  <a:moveTo>
                    <a:pt x="0" y="255398"/>
                  </a:moveTo>
                  <a:lnTo>
                    <a:pt x="35770" y="25412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553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817912" y="244083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817913" y="24408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2882404" y="2666009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5" h="57785">
                  <a:moveTo>
                    <a:pt x="0" y="0"/>
                  </a:moveTo>
                  <a:lnTo>
                    <a:pt x="0" y="32880"/>
                  </a:lnTo>
                  <a:lnTo>
                    <a:pt x="1905" y="57785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2882396" y="2665979"/>
              <a:ext cx="2540" cy="57785"/>
            </a:xfrm>
            <a:custGeom>
              <a:avLst/>
              <a:gdLst/>
              <a:ahLst/>
              <a:cxnLst/>
              <a:rect l="l" t="t" r="r" b="b"/>
              <a:pathLst>
                <a:path w="2539" h="57785">
                  <a:moveTo>
                    <a:pt x="1914" y="57766"/>
                  </a:moveTo>
                  <a:lnTo>
                    <a:pt x="0" y="3284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7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2884538" y="2689491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4" h="34289">
                  <a:moveTo>
                    <a:pt x="35763" y="0"/>
                  </a:moveTo>
                  <a:lnTo>
                    <a:pt x="0" y="1282"/>
                  </a:lnTo>
                  <a:lnTo>
                    <a:pt x="0" y="34163"/>
                  </a:lnTo>
                  <a:lnTo>
                    <a:pt x="35763" y="328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2884538" y="2689493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4" h="34289">
                  <a:moveTo>
                    <a:pt x="0" y="34166"/>
                  </a:moveTo>
                  <a:lnTo>
                    <a:pt x="35756" y="3288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41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2882633" y="26645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2882630" y="266456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6022606" y="1800326"/>
              <a:ext cx="1905" cy="983615"/>
            </a:xfrm>
            <a:custGeom>
              <a:avLst/>
              <a:gdLst/>
              <a:ahLst/>
              <a:cxnLst/>
              <a:rect l="l" t="t" r="r" b="b"/>
              <a:pathLst>
                <a:path w="1904" h="983614">
                  <a:moveTo>
                    <a:pt x="0" y="0"/>
                  </a:moveTo>
                  <a:lnTo>
                    <a:pt x="0" y="959091"/>
                  </a:lnTo>
                  <a:lnTo>
                    <a:pt x="1866" y="98348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6022609" y="1800316"/>
              <a:ext cx="1905" cy="983615"/>
            </a:xfrm>
            <a:custGeom>
              <a:avLst/>
              <a:gdLst/>
              <a:ahLst/>
              <a:cxnLst/>
              <a:rect l="l" t="t" r="r" b="b"/>
              <a:pathLst>
                <a:path w="1904" h="983614">
                  <a:moveTo>
                    <a:pt x="1869" y="983488"/>
                  </a:moveTo>
                  <a:lnTo>
                    <a:pt x="0" y="959159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9834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6024524" y="1823618"/>
              <a:ext cx="36195" cy="960755"/>
            </a:xfrm>
            <a:custGeom>
              <a:avLst/>
              <a:gdLst/>
              <a:ahLst/>
              <a:cxnLst/>
              <a:rect l="l" t="t" r="r" b="b"/>
              <a:pathLst>
                <a:path w="36195" h="960755">
                  <a:moveTo>
                    <a:pt x="35763" y="0"/>
                  </a:moveTo>
                  <a:lnTo>
                    <a:pt x="0" y="1282"/>
                  </a:lnTo>
                  <a:lnTo>
                    <a:pt x="0" y="960374"/>
                  </a:lnTo>
                  <a:lnTo>
                    <a:pt x="35763" y="9590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6024528" y="1823614"/>
              <a:ext cx="36195" cy="960755"/>
            </a:xfrm>
            <a:custGeom>
              <a:avLst/>
              <a:gdLst/>
              <a:ahLst/>
              <a:cxnLst/>
              <a:rect l="l" t="t" r="r" b="b"/>
              <a:pathLst>
                <a:path w="36195" h="960755">
                  <a:moveTo>
                    <a:pt x="0" y="960378"/>
                  </a:moveTo>
                  <a:lnTo>
                    <a:pt x="35770" y="95910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60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6022632" y="17991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6022635" y="17991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6030810" y="2799892"/>
              <a:ext cx="1905" cy="85090"/>
            </a:xfrm>
            <a:custGeom>
              <a:avLst/>
              <a:gdLst/>
              <a:ahLst/>
              <a:cxnLst/>
              <a:rect l="l" t="t" r="r" b="b"/>
              <a:pathLst>
                <a:path w="1904" h="85089">
                  <a:moveTo>
                    <a:pt x="0" y="0"/>
                  </a:moveTo>
                  <a:lnTo>
                    <a:pt x="0" y="60198"/>
                  </a:lnTo>
                  <a:lnTo>
                    <a:pt x="1879" y="8458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6030813" y="2799912"/>
              <a:ext cx="1905" cy="85090"/>
            </a:xfrm>
            <a:custGeom>
              <a:avLst/>
              <a:gdLst/>
              <a:ahLst/>
              <a:cxnLst/>
              <a:rect l="l" t="t" r="r" b="b"/>
              <a:pathLst>
                <a:path w="1904" h="85089">
                  <a:moveTo>
                    <a:pt x="1869" y="84569"/>
                  </a:moveTo>
                  <a:lnTo>
                    <a:pt x="0" y="6024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45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6033008" y="2823032"/>
              <a:ext cx="36195" cy="61594"/>
            </a:xfrm>
            <a:custGeom>
              <a:avLst/>
              <a:gdLst/>
              <a:ahLst/>
              <a:cxnLst/>
              <a:rect l="l" t="t" r="r" b="b"/>
              <a:pathLst>
                <a:path w="36195" h="61594">
                  <a:moveTo>
                    <a:pt x="35763" y="0"/>
                  </a:moveTo>
                  <a:lnTo>
                    <a:pt x="0" y="1282"/>
                  </a:lnTo>
                  <a:lnTo>
                    <a:pt x="0" y="61468"/>
                  </a:lnTo>
                  <a:lnTo>
                    <a:pt x="35763" y="601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6033018" y="2823031"/>
              <a:ext cx="36195" cy="61594"/>
            </a:xfrm>
            <a:custGeom>
              <a:avLst/>
              <a:gdLst/>
              <a:ahLst/>
              <a:cxnLst/>
              <a:rect l="l" t="t" r="r" b="b"/>
              <a:pathLst>
                <a:path w="36195" h="61594">
                  <a:moveTo>
                    <a:pt x="0" y="61468"/>
                  </a:moveTo>
                  <a:lnTo>
                    <a:pt x="35770" y="6020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614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6031128" y="27984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6031141" y="27984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2032049" y="1657512"/>
              <a:ext cx="3882290" cy="21933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2452954" y="321170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2452963" y="321178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2454694" y="323499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2454701" y="32350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2452801" y="32104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2452806" y="32104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412189" y="1671628"/>
              <a:ext cx="541020" cy="901700"/>
            </a:xfrm>
            <a:custGeom>
              <a:avLst/>
              <a:gdLst/>
              <a:ahLst/>
              <a:cxnLst/>
              <a:rect l="l" t="t" r="r" b="b"/>
              <a:pathLst>
                <a:path w="541019" h="901700">
                  <a:moveTo>
                    <a:pt x="177934" y="104997"/>
                  </a:moveTo>
                  <a:lnTo>
                    <a:pt x="187265" y="121561"/>
                  </a:lnTo>
                  <a:lnTo>
                    <a:pt x="213236" y="120633"/>
                  </a:lnTo>
                  <a:lnTo>
                    <a:pt x="193015" y="131796"/>
                  </a:lnTo>
                  <a:lnTo>
                    <a:pt x="202346" y="148371"/>
                  </a:lnTo>
                  <a:lnTo>
                    <a:pt x="180524" y="138700"/>
                  </a:lnTo>
                  <a:lnTo>
                    <a:pt x="160304" y="149873"/>
                  </a:lnTo>
                  <a:lnTo>
                    <a:pt x="167043" y="132725"/>
                  </a:lnTo>
                  <a:lnTo>
                    <a:pt x="145207" y="123064"/>
                  </a:lnTo>
                  <a:lnTo>
                    <a:pt x="171194" y="122135"/>
                  </a:lnTo>
                  <a:lnTo>
                    <a:pt x="177934" y="104997"/>
                  </a:lnTo>
                  <a:close/>
                </a:path>
                <a:path w="541019" h="901700">
                  <a:moveTo>
                    <a:pt x="32726" y="201251"/>
                  </a:moveTo>
                  <a:lnTo>
                    <a:pt x="42042" y="217815"/>
                  </a:lnTo>
                  <a:lnTo>
                    <a:pt x="68029" y="216887"/>
                  </a:lnTo>
                  <a:lnTo>
                    <a:pt x="47808" y="228060"/>
                  </a:lnTo>
                  <a:lnTo>
                    <a:pt x="57138" y="244625"/>
                  </a:lnTo>
                  <a:lnTo>
                    <a:pt x="35317" y="234964"/>
                  </a:lnTo>
                  <a:lnTo>
                    <a:pt x="15081" y="246128"/>
                  </a:lnTo>
                  <a:lnTo>
                    <a:pt x="21822" y="228989"/>
                  </a:lnTo>
                  <a:lnTo>
                    <a:pt x="0" y="219318"/>
                  </a:lnTo>
                  <a:lnTo>
                    <a:pt x="25986" y="218399"/>
                  </a:lnTo>
                  <a:lnTo>
                    <a:pt x="32726" y="201251"/>
                  </a:lnTo>
                  <a:close/>
                </a:path>
                <a:path w="541019" h="901700">
                  <a:moveTo>
                    <a:pt x="203434" y="0"/>
                  </a:moveTo>
                  <a:lnTo>
                    <a:pt x="212765" y="16574"/>
                  </a:lnTo>
                  <a:lnTo>
                    <a:pt x="238752" y="15645"/>
                  </a:lnTo>
                  <a:lnTo>
                    <a:pt x="218530" y="26809"/>
                  </a:lnTo>
                  <a:lnTo>
                    <a:pt x="227846" y="43373"/>
                  </a:lnTo>
                  <a:lnTo>
                    <a:pt x="206025" y="33712"/>
                  </a:lnTo>
                  <a:lnTo>
                    <a:pt x="185803" y="44876"/>
                  </a:lnTo>
                  <a:lnTo>
                    <a:pt x="192544" y="27737"/>
                  </a:lnTo>
                  <a:lnTo>
                    <a:pt x="170722" y="18076"/>
                  </a:lnTo>
                  <a:lnTo>
                    <a:pt x="196709" y="17148"/>
                  </a:lnTo>
                  <a:lnTo>
                    <a:pt x="203434" y="0"/>
                  </a:lnTo>
                  <a:close/>
                </a:path>
                <a:path w="541019" h="901700">
                  <a:moveTo>
                    <a:pt x="505376" y="235355"/>
                  </a:moveTo>
                  <a:lnTo>
                    <a:pt x="514707" y="251929"/>
                  </a:lnTo>
                  <a:lnTo>
                    <a:pt x="540693" y="250991"/>
                  </a:lnTo>
                  <a:lnTo>
                    <a:pt x="520472" y="262164"/>
                  </a:lnTo>
                  <a:lnTo>
                    <a:pt x="529789" y="278729"/>
                  </a:lnTo>
                  <a:lnTo>
                    <a:pt x="507967" y="269068"/>
                  </a:lnTo>
                  <a:lnTo>
                    <a:pt x="487746" y="280232"/>
                  </a:lnTo>
                  <a:lnTo>
                    <a:pt x="494486" y="263093"/>
                  </a:lnTo>
                  <a:lnTo>
                    <a:pt x="472665" y="253432"/>
                  </a:lnTo>
                  <a:lnTo>
                    <a:pt x="498650" y="252493"/>
                  </a:lnTo>
                  <a:lnTo>
                    <a:pt x="505376" y="235355"/>
                  </a:lnTo>
                  <a:close/>
                </a:path>
                <a:path w="541019" h="901700">
                  <a:moveTo>
                    <a:pt x="333838" y="118157"/>
                  </a:moveTo>
                  <a:lnTo>
                    <a:pt x="343168" y="134722"/>
                  </a:lnTo>
                  <a:lnTo>
                    <a:pt x="369154" y="133793"/>
                  </a:lnTo>
                  <a:lnTo>
                    <a:pt x="348933" y="144956"/>
                  </a:lnTo>
                  <a:lnTo>
                    <a:pt x="358250" y="161531"/>
                  </a:lnTo>
                  <a:lnTo>
                    <a:pt x="336428" y="151860"/>
                  </a:lnTo>
                  <a:lnTo>
                    <a:pt x="316207" y="163034"/>
                  </a:lnTo>
                  <a:lnTo>
                    <a:pt x="322948" y="145895"/>
                  </a:lnTo>
                  <a:lnTo>
                    <a:pt x="301125" y="136224"/>
                  </a:lnTo>
                  <a:lnTo>
                    <a:pt x="327112" y="135295"/>
                  </a:lnTo>
                  <a:lnTo>
                    <a:pt x="333838" y="118157"/>
                  </a:lnTo>
                  <a:close/>
                </a:path>
                <a:path w="541019" h="901700">
                  <a:moveTo>
                    <a:pt x="335089" y="223749"/>
                  </a:moveTo>
                  <a:lnTo>
                    <a:pt x="344419" y="240313"/>
                  </a:lnTo>
                  <a:lnTo>
                    <a:pt x="370405" y="239384"/>
                  </a:lnTo>
                  <a:lnTo>
                    <a:pt x="350185" y="250558"/>
                  </a:lnTo>
                  <a:lnTo>
                    <a:pt x="359501" y="267123"/>
                  </a:lnTo>
                  <a:lnTo>
                    <a:pt x="337679" y="257462"/>
                  </a:lnTo>
                  <a:lnTo>
                    <a:pt x="317458" y="268625"/>
                  </a:lnTo>
                  <a:lnTo>
                    <a:pt x="324198" y="251487"/>
                  </a:lnTo>
                  <a:lnTo>
                    <a:pt x="302376" y="241816"/>
                  </a:lnTo>
                  <a:lnTo>
                    <a:pt x="328363" y="240897"/>
                  </a:lnTo>
                  <a:lnTo>
                    <a:pt x="335089" y="223749"/>
                  </a:lnTo>
                  <a:close/>
                </a:path>
                <a:path w="541019" h="901700">
                  <a:moveTo>
                    <a:pt x="204690" y="324164"/>
                  </a:moveTo>
                  <a:lnTo>
                    <a:pt x="214020" y="340728"/>
                  </a:lnTo>
                  <a:lnTo>
                    <a:pt x="240006" y="339799"/>
                  </a:lnTo>
                  <a:lnTo>
                    <a:pt x="219786" y="350973"/>
                  </a:lnTo>
                  <a:lnTo>
                    <a:pt x="229102" y="367538"/>
                  </a:lnTo>
                  <a:lnTo>
                    <a:pt x="207280" y="357867"/>
                  </a:lnTo>
                  <a:lnTo>
                    <a:pt x="187059" y="369041"/>
                  </a:lnTo>
                  <a:lnTo>
                    <a:pt x="193800" y="351902"/>
                  </a:lnTo>
                  <a:lnTo>
                    <a:pt x="171977" y="342231"/>
                  </a:lnTo>
                  <a:lnTo>
                    <a:pt x="197963" y="341302"/>
                  </a:lnTo>
                  <a:lnTo>
                    <a:pt x="204690" y="324164"/>
                  </a:lnTo>
                  <a:close/>
                </a:path>
                <a:path w="541019" h="901700">
                  <a:moveTo>
                    <a:pt x="194714" y="214194"/>
                  </a:moveTo>
                  <a:lnTo>
                    <a:pt x="204044" y="230758"/>
                  </a:lnTo>
                  <a:lnTo>
                    <a:pt x="230031" y="229839"/>
                  </a:lnTo>
                  <a:lnTo>
                    <a:pt x="209810" y="241003"/>
                  </a:lnTo>
                  <a:lnTo>
                    <a:pt x="219126" y="257568"/>
                  </a:lnTo>
                  <a:lnTo>
                    <a:pt x="197305" y="247907"/>
                  </a:lnTo>
                  <a:lnTo>
                    <a:pt x="177083" y="259070"/>
                  </a:lnTo>
                  <a:lnTo>
                    <a:pt x="183824" y="241932"/>
                  </a:lnTo>
                  <a:lnTo>
                    <a:pt x="162001" y="232261"/>
                  </a:lnTo>
                  <a:lnTo>
                    <a:pt x="187988" y="231342"/>
                  </a:lnTo>
                  <a:lnTo>
                    <a:pt x="194714" y="214194"/>
                  </a:lnTo>
                  <a:close/>
                </a:path>
                <a:path w="541019" h="901700">
                  <a:moveTo>
                    <a:pt x="54070" y="310294"/>
                  </a:moveTo>
                  <a:lnTo>
                    <a:pt x="63400" y="326859"/>
                  </a:lnTo>
                  <a:lnTo>
                    <a:pt x="89386" y="325930"/>
                  </a:lnTo>
                  <a:lnTo>
                    <a:pt x="69166" y="337103"/>
                  </a:lnTo>
                  <a:lnTo>
                    <a:pt x="78482" y="353668"/>
                  </a:lnTo>
                  <a:lnTo>
                    <a:pt x="56660" y="343998"/>
                  </a:lnTo>
                  <a:lnTo>
                    <a:pt x="36439" y="355171"/>
                  </a:lnTo>
                  <a:lnTo>
                    <a:pt x="43179" y="338022"/>
                  </a:lnTo>
                  <a:lnTo>
                    <a:pt x="21357" y="328361"/>
                  </a:lnTo>
                  <a:lnTo>
                    <a:pt x="47344" y="327433"/>
                  </a:lnTo>
                  <a:lnTo>
                    <a:pt x="54070" y="310294"/>
                  </a:lnTo>
                  <a:close/>
                </a:path>
                <a:path w="541019" h="901700">
                  <a:moveTo>
                    <a:pt x="70570" y="415861"/>
                  </a:moveTo>
                  <a:lnTo>
                    <a:pt x="79901" y="432425"/>
                  </a:lnTo>
                  <a:lnTo>
                    <a:pt x="105888" y="431506"/>
                  </a:lnTo>
                  <a:lnTo>
                    <a:pt x="85667" y="442670"/>
                  </a:lnTo>
                  <a:lnTo>
                    <a:pt x="94983" y="459235"/>
                  </a:lnTo>
                  <a:lnTo>
                    <a:pt x="73175" y="449573"/>
                  </a:lnTo>
                  <a:lnTo>
                    <a:pt x="52940" y="460738"/>
                  </a:lnTo>
                  <a:lnTo>
                    <a:pt x="59680" y="443599"/>
                  </a:lnTo>
                  <a:lnTo>
                    <a:pt x="37858" y="433928"/>
                  </a:lnTo>
                  <a:lnTo>
                    <a:pt x="63845" y="433009"/>
                  </a:lnTo>
                  <a:lnTo>
                    <a:pt x="70570" y="415861"/>
                  </a:lnTo>
                  <a:close/>
                </a:path>
                <a:path w="541019" h="901700">
                  <a:moveTo>
                    <a:pt x="192813" y="427624"/>
                  </a:moveTo>
                  <a:lnTo>
                    <a:pt x="202129" y="444189"/>
                  </a:lnTo>
                  <a:lnTo>
                    <a:pt x="228115" y="443260"/>
                  </a:lnTo>
                  <a:lnTo>
                    <a:pt x="207894" y="454434"/>
                  </a:lnTo>
                  <a:lnTo>
                    <a:pt x="217225" y="470998"/>
                  </a:lnTo>
                  <a:lnTo>
                    <a:pt x="195403" y="461337"/>
                  </a:lnTo>
                  <a:lnTo>
                    <a:pt x="175168" y="472501"/>
                  </a:lnTo>
                  <a:lnTo>
                    <a:pt x="181908" y="455363"/>
                  </a:lnTo>
                  <a:lnTo>
                    <a:pt x="160086" y="445692"/>
                  </a:lnTo>
                  <a:lnTo>
                    <a:pt x="186072" y="444763"/>
                  </a:lnTo>
                  <a:lnTo>
                    <a:pt x="192813" y="427624"/>
                  </a:lnTo>
                  <a:close/>
                </a:path>
                <a:path w="541019" h="901700">
                  <a:moveTo>
                    <a:pt x="367022" y="440650"/>
                  </a:moveTo>
                  <a:lnTo>
                    <a:pt x="376339" y="457215"/>
                  </a:lnTo>
                  <a:lnTo>
                    <a:pt x="402325" y="456287"/>
                  </a:lnTo>
                  <a:lnTo>
                    <a:pt x="382104" y="467460"/>
                  </a:lnTo>
                  <a:lnTo>
                    <a:pt x="391435" y="484024"/>
                  </a:lnTo>
                  <a:lnTo>
                    <a:pt x="369613" y="474363"/>
                  </a:lnTo>
                  <a:lnTo>
                    <a:pt x="349392" y="485527"/>
                  </a:lnTo>
                  <a:lnTo>
                    <a:pt x="356118" y="468389"/>
                  </a:lnTo>
                  <a:lnTo>
                    <a:pt x="334296" y="458718"/>
                  </a:lnTo>
                  <a:lnTo>
                    <a:pt x="360283" y="457799"/>
                  </a:lnTo>
                  <a:lnTo>
                    <a:pt x="367022" y="440650"/>
                  </a:lnTo>
                  <a:close/>
                </a:path>
                <a:path w="541019" h="901700">
                  <a:moveTo>
                    <a:pt x="68148" y="632430"/>
                  </a:moveTo>
                  <a:lnTo>
                    <a:pt x="77479" y="649005"/>
                  </a:lnTo>
                  <a:lnTo>
                    <a:pt x="103450" y="648067"/>
                  </a:lnTo>
                  <a:lnTo>
                    <a:pt x="83230" y="659240"/>
                  </a:lnTo>
                  <a:lnTo>
                    <a:pt x="92560" y="675804"/>
                  </a:lnTo>
                  <a:lnTo>
                    <a:pt x="70738" y="666143"/>
                  </a:lnTo>
                  <a:lnTo>
                    <a:pt x="50517" y="677307"/>
                  </a:lnTo>
                  <a:lnTo>
                    <a:pt x="57243" y="660169"/>
                  </a:lnTo>
                  <a:lnTo>
                    <a:pt x="35421" y="650498"/>
                  </a:lnTo>
                  <a:lnTo>
                    <a:pt x="61408" y="649579"/>
                  </a:lnTo>
                  <a:lnTo>
                    <a:pt x="68148" y="632430"/>
                  </a:lnTo>
                  <a:close/>
                </a:path>
                <a:path w="541019" h="901700">
                  <a:moveTo>
                    <a:pt x="90703" y="846557"/>
                  </a:moveTo>
                  <a:lnTo>
                    <a:pt x="100033" y="863121"/>
                  </a:lnTo>
                  <a:lnTo>
                    <a:pt x="126005" y="862193"/>
                  </a:lnTo>
                  <a:lnTo>
                    <a:pt x="105784" y="873357"/>
                  </a:lnTo>
                  <a:lnTo>
                    <a:pt x="115115" y="889931"/>
                  </a:lnTo>
                  <a:lnTo>
                    <a:pt x="93293" y="880260"/>
                  </a:lnTo>
                  <a:lnTo>
                    <a:pt x="73072" y="891433"/>
                  </a:lnTo>
                  <a:lnTo>
                    <a:pt x="79798" y="874285"/>
                  </a:lnTo>
                  <a:lnTo>
                    <a:pt x="57991" y="864624"/>
                  </a:lnTo>
                  <a:lnTo>
                    <a:pt x="83962" y="863696"/>
                  </a:lnTo>
                  <a:lnTo>
                    <a:pt x="90703" y="846557"/>
                  </a:lnTo>
                  <a:close/>
                </a:path>
                <a:path w="541019" h="901700">
                  <a:moveTo>
                    <a:pt x="242524" y="856213"/>
                  </a:moveTo>
                  <a:lnTo>
                    <a:pt x="251855" y="872777"/>
                  </a:lnTo>
                  <a:lnTo>
                    <a:pt x="277842" y="871858"/>
                  </a:lnTo>
                  <a:lnTo>
                    <a:pt x="257620" y="883022"/>
                  </a:lnTo>
                  <a:lnTo>
                    <a:pt x="266937" y="899587"/>
                  </a:lnTo>
                  <a:lnTo>
                    <a:pt x="245115" y="889926"/>
                  </a:lnTo>
                  <a:lnTo>
                    <a:pt x="224894" y="901090"/>
                  </a:lnTo>
                  <a:lnTo>
                    <a:pt x="231634" y="883951"/>
                  </a:lnTo>
                  <a:lnTo>
                    <a:pt x="209813" y="874290"/>
                  </a:lnTo>
                  <a:lnTo>
                    <a:pt x="235799" y="873361"/>
                  </a:lnTo>
                  <a:lnTo>
                    <a:pt x="242524" y="856213"/>
                  </a:lnTo>
                  <a:close/>
                </a:path>
                <a:path w="541019" h="901700">
                  <a:moveTo>
                    <a:pt x="216557" y="538142"/>
                  </a:moveTo>
                  <a:lnTo>
                    <a:pt x="225888" y="554707"/>
                  </a:lnTo>
                  <a:lnTo>
                    <a:pt x="251874" y="553778"/>
                  </a:lnTo>
                  <a:lnTo>
                    <a:pt x="231653" y="564942"/>
                  </a:lnTo>
                  <a:lnTo>
                    <a:pt x="240969" y="581516"/>
                  </a:lnTo>
                  <a:lnTo>
                    <a:pt x="219148" y="571855"/>
                  </a:lnTo>
                  <a:lnTo>
                    <a:pt x="198927" y="583019"/>
                  </a:lnTo>
                  <a:lnTo>
                    <a:pt x="205667" y="565880"/>
                  </a:lnTo>
                  <a:lnTo>
                    <a:pt x="183845" y="556209"/>
                  </a:lnTo>
                  <a:lnTo>
                    <a:pt x="209831" y="555281"/>
                  </a:lnTo>
                  <a:lnTo>
                    <a:pt x="216557" y="538142"/>
                  </a:lnTo>
                  <a:close/>
                </a:path>
                <a:path w="541019" h="901700">
                  <a:moveTo>
                    <a:pt x="228176" y="639723"/>
                  </a:moveTo>
                  <a:lnTo>
                    <a:pt x="237506" y="656287"/>
                  </a:lnTo>
                  <a:lnTo>
                    <a:pt x="263493" y="655368"/>
                  </a:lnTo>
                  <a:lnTo>
                    <a:pt x="243272" y="666532"/>
                  </a:lnTo>
                  <a:lnTo>
                    <a:pt x="252588" y="683097"/>
                  </a:lnTo>
                  <a:lnTo>
                    <a:pt x="230767" y="673436"/>
                  </a:lnTo>
                  <a:lnTo>
                    <a:pt x="210545" y="684599"/>
                  </a:lnTo>
                  <a:lnTo>
                    <a:pt x="217286" y="667461"/>
                  </a:lnTo>
                  <a:lnTo>
                    <a:pt x="195464" y="657799"/>
                  </a:lnTo>
                  <a:lnTo>
                    <a:pt x="221451" y="656871"/>
                  </a:lnTo>
                  <a:lnTo>
                    <a:pt x="228176" y="639723"/>
                  </a:lnTo>
                  <a:close/>
                </a:path>
                <a:path w="541019" h="901700">
                  <a:moveTo>
                    <a:pt x="375754" y="653701"/>
                  </a:moveTo>
                  <a:lnTo>
                    <a:pt x="385085" y="670275"/>
                  </a:lnTo>
                  <a:lnTo>
                    <a:pt x="411071" y="669346"/>
                  </a:lnTo>
                  <a:lnTo>
                    <a:pt x="390850" y="680510"/>
                  </a:lnTo>
                  <a:lnTo>
                    <a:pt x="400166" y="697075"/>
                  </a:lnTo>
                  <a:lnTo>
                    <a:pt x="378359" y="687413"/>
                  </a:lnTo>
                  <a:lnTo>
                    <a:pt x="358123" y="698578"/>
                  </a:lnTo>
                  <a:lnTo>
                    <a:pt x="364864" y="681439"/>
                  </a:lnTo>
                  <a:lnTo>
                    <a:pt x="343042" y="671778"/>
                  </a:lnTo>
                  <a:lnTo>
                    <a:pt x="369028" y="670849"/>
                  </a:lnTo>
                  <a:lnTo>
                    <a:pt x="375754" y="653701"/>
                  </a:lnTo>
                  <a:close/>
                </a:path>
                <a:path w="541019" h="901700">
                  <a:moveTo>
                    <a:pt x="365598" y="759710"/>
                  </a:moveTo>
                  <a:lnTo>
                    <a:pt x="374914" y="776275"/>
                  </a:lnTo>
                  <a:lnTo>
                    <a:pt x="400900" y="775346"/>
                  </a:lnTo>
                  <a:lnTo>
                    <a:pt x="380680" y="786519"/>
                  </a:lnTo>
                  <a:lnTo>
                    <a:pt x="390010" y="803084"/>
                  </a:lnTo>
                  <a:lnTo>
                    <a:pt x="368188" y="793413"/>
                  </a:lnTo>
                  <a:lnTo>
                    <a:pt x="347967" y="804586"/>
                  </a:lnTo>
                  <a:lnTo>
                    <a:pt x="354693" y="787448"/>
                  </a:lnTo>
                  <a:lnTo>
                    <a:pt x="332871" y="777777"/>
                  </a:lnTo>
                  <a:lnTo>
                    <a:pt x="358857" y="776849"/>
                  </a:lnTo>
                  <a:lnTo>
                    <a:pt x="365598" y="759710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7" name="object 407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2019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408" name="object 40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409" name="Picture 408">
            <a:extLst>
              <a:ext uri="{FF2B5EF4-FFF2-40B4-BE49-F238E27FC236}">
                <a16:creationId xmlns:a16="http://schemas.microsoft.com/office/drawing/2014/main" id="{FEF4F68F-0C67-5341-8149-E8AC48CC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18804" y="150522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18802" y="150520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20633" y="152853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20640" y="15285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18741" y="15042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18742" y="15042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2068" y="160153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71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72070" y="160143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73910" y="162491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73909" y="162491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72005" y="15999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2016" y="15999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24367" y="161014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24365" y="161019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26411" y="163356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26415" y="163356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25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24519" y="16090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24513" y="16090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40966" y="169937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40956" y="169927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42541" y="172266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42548" y="172266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40649" y="16983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40653" y="16983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85899" y="170668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85900" y="170659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88083" y="172991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8088" y="172992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86191" y="17055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86188" y="17055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35301" y="171644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46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35301" y="171649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36876" y="173989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36874" y="173990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34971" y="171505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34975" y="171505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47" y="24914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88324" y="181640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88324" y="181638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90395" y="183954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90401" y="183954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88515" y="18150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88514" y="18150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43950" y="182333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43950" y="182333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45817" y="18464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45823" y="184639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043950" y="18223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43950" y="18223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99805" y="183233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58"/>
                  </a:lnTo>
                  <a:lnTo>
                    <a:pt x="1905" y="2547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199803" y="183235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905" y="25435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25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201430" y="185571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37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37" y="558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201433" y="185571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47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99538" y="183095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99537" y="183096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508897" y="184574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08895" y="184568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510713" y="186881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510713" y="186881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508834" y="18442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55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508840" y="18442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655049" y="1854453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655056" y="185450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657271" y="187784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657287" y="187784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655379" y="18533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655386" y="18533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31467" y="190995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731463" y="190991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33524" y="193295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33527" y="19329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731657" y="19088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731651" y="19088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044166" y="19305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044168" y="193054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045677" y="195366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045680" y="195366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6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043798" y="19294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043796" y="19294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199195" y="193579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199195" y="193579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201113" y="195901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201117" y="195901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7"/>
                  </a:moveTo>
                  <a:lnTo>
                    <a:pt x="35756" y="221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199233" y="19346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199232" y="19346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504694" y="1795779"/>
              <a:ext cx="1905" cy="177165"/>
            </a:xfrm>
            <a:custGeom>
              <a:avLst/>
              <a:gdLst/>
              <a:ahLst/>
              <a:cxnLst/>
              <a:rect l="l" t="t" r="r" b="b"/>
              <a:pathLst>
                <a:path w="1905" h="177164">
                  <a:moveTo>
                    <a:pt x="0" y="0"/>
                  </a:moveTo>
                  <a:lnTo>
                    <a:pt x="0" y="152146"/>
                  </a:lnTo>
                  <a:lnTo>
                    <a:pt x="1879" y="1765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504693" y="1795695"/>
              <a:ext cx="1905" cy="176530"/>
            </a:xfrm>
            <a:custGeom>
              <a:avLst/>
              <a:gdLst/>
              <a:ahLst/>
              <a:cxnLst/>
              <a:rect l="l" t="t" r="r" b="b"/>
              <a:pathLst>
                <a:path w="1905" h="176530">
                  <a:moveTo>
                    <a:pt x="1869" y="176516"/>
                  </a:moveTo>
                  <a:lnTo>
                    <a:pt x="0" y="15218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76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506319" y="1818830"/>
              <a:ext cx="36830" cy="153670"/>
            </a:xfrm>
            <a:custGeom>
              <a:avLst/>
              <a:gdLst/>
              <a:ahLst/>
              <a:cxnLst/>
              <a:rect l="l" t="t" r="r" b="b"/>
              <a:pathLst>
                <a:path w="36830" h="153669">
                  <a:moveTo>
                    <a:pt x="36512" y="0"/>
                  </a:moveTo>
                  <a:lnTo>
                    <a:pt x="0" y="1308"/>
                  </a:lnTo>
                  <a:lnTo>
                    <a:pt x="0" y="153441"/>
                  </a:lnTo>
                  <a:lnTo>
                    <a:pt x="36512" y="152133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06317" y="1818824"/>
              <a:ext cx="36830" cy="153670"/>
            </a:xfrm>
            <a:custGeom>
              <a:avLst/>
              <a:gdLst/>
              <a:ahLst/>
              <a:cxnLst/>
              <a:rect l="l" t="t" r="r" b="b"/>
              <a:pathLst>
                <a:path w="36830" h="153669">
                  <a:moveTo>
                    <a:pt x="0" y="153446"/>
                  </a:moveTo>
                  <a:lnTo>
                    <a:pt x="36517" y="15214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534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504439" y="17942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504443" y="179424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658199" y="195638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658205" y="195636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659722" y="1979790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37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37" y="167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9729" y="1979790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657830" y="195496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657828" y="195495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597113" y="200690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597110" y="200692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599018" y="2030120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599020" y="203011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597139" y="20053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597140" y="20053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754505" y="201742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54497" y="201739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756244" y="204053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756239" y="20405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754365" y="20158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754363" y="20158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768534" y="206396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768534" y="206394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770579" y="208713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770588" y="208713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768699" y="20626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768707" y="20626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608476" y="2066454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608479" y="206643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610661" y="208969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610668" y="208970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608781" y="20651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608787" y="20651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444252" y="2065413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80">
                  <a:moveTo>
                    <a:pt x="0" y="0"/>
                  </a:moveTo>
                  <a:lnTo>
                    <a:pt x="0" y="5575"/>
                  </a:lnTo>
                  <a:lnTo>
                    <a:pt x="1866" y="2995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444250" y="2065468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445916" y="2088451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36537" y="0"/>
                  </a:moveTo>
                  <a:lnTo>
                    <a:pt x="0" y="1295"/>
                  </a:lnTo>
                  <a:lnTo>
                    <a:pt x="0" y="6870"/>
                  </a:lnTo>
                  <a:lnTo>
                    <a:pt x="36537" y="556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445922" y="2088440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0" y="6881"/>
                  </a:moveTo>
                  <a:lnTo>
                    <a:pt x="36532" y="557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444049" y="20638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444055" y="206387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299883" y="2082736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40" h="30480">
                  <a:moveTo>
                    <a:pt x="0" y="0"/>
                  </a:moveTo>
                  <a:lnTo>
                    <a:pt x="0" y="5562"/>
                  </a:lnTo>
                  <a:lnTo>
                    <a:pt x="1917" y="3048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299879" y="2082649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40" h="31114">
                  <a:moveTo>
                    <a:pt x="1914" y="3049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301597" y="2106142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301598" y="2106140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63" y="5576"/>
                  </a:lnTo>
                  <a:lnTo>
                    <a:pt x="35763" y="0"/>
                  </a:lnTo>
                  <a:lnTo>
                    <a:pt x="0" y="128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299705" y="208155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299697" y="20815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918360" y="2132621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94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918354" y="2132609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20227" y="215605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75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75" y="278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920238" y="215605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5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918335" y="21313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918332" y="21313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609466" y="2159901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0" y="0"/>
                  </a:moveTo>
                  <a:lnTo>
                    <a:pt x="0" y="13944"/>
                  </a:lnTo>
                  <a:lnTo>
                    <a:pt x="1866" y="3832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609459" y="2159854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1878" y="38397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3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611029" y="2183206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25" y="0"/>
                  </a:moveTo>
                  <a:lnTo>
                    <a:pt x="0" y="1308"/>
                  </a:lnTo>
                  <a:lnTo>
                    <a:pt x="0" y="15227"/>
                  </a:lnTo>
                  <a:lnTo>
                    <a:pt x="36525" y="1393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611042" y="2183202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15234"/>
                  </a:moveTo>
                  <a:lnTo>
                    <a:pt x="36517" y="1392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52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609149" y="21586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609151" y="21586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447821" y="217486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447816" y="217491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5343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449421" y="219806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449427" y="219806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447542" y="21737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447547" y="21737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939023" y="223904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340"/>
                  </a:lnTo>
                  <a:lnTo>
                    <a:pt x="1905" y="2825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939019" y="2239067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940661" y="2262479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25" y="33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940666" y="2262483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40"/>
                  </a:moveTo>
                  <a:lnTo>
                    <a:pt x="36532" y="333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938769" y="223749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938762" y="223750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465144" y="2277059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66" y="2885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465141" y="2277097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466706" y="2300401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36525" y="0"/>
                  </a:moveTo>
                  <a:lnTo>
                    <a:pt x="0" y="1308"/>
                  </a:lnTo>
                  <a:lnTo>
                    <a:pt x="0" y="5765"/>
                  </a:lnTo>
                  <a:lnTo>
                    <a:pt x="36525" y="44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466709" y="2300396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0" y="5766"/>
                  </a:moveTo>
                  <a:lnTo>
                    <a:pt x="36532" y="446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464814" y="22759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464810" y="22759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615550" y="2254516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4" h="52705">
                  <a:moveTo>
                    <a:pt x="0" y="0"/>
                  </a:moveTo>
                  <a:lnTo>
                    <a:pt x="0" y="27876"/>
                  </a:lnTo>
                  <a:lnTo>
                    <a:pt x="1879" y="522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615558" y="2254564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4" h="52705">
                  <a:moveTo>
                    <a:pt x="1869" y="52229"/>
                  </a:moveTo>
                  <a:lnTo>
                    <a:pt x="0" y="2790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22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617061" y="2277566"/>
              <a:ext cx="36830" cy="29209"/>
            </a:xfrm>
            <a:custGeom>
              <a:avLst/>
              <a:gdLst/>
              <a:ahLst/>
              <a:cxnLst/>
              <a:rect l="l" t="t" r="r" b="b"/>
              <a:pathLst>
                <a:path w="36829" h="29210">
                  <a:moveTo>
                    <a:pt x="36525" y="0"/>
                  </a:moveTo>
                  <a:lnTo>
                    <a:pt x="0" y="1295"/>
                  </a:lnTo>
                  <a:lnTo>
                    <a:pt x="0" y="29159"/>
                  </a:lnTo>
                  <a:lnTo>
                    <a:pt x="36525" y="278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617076" y="2277558"/>
              <a:ext cx="36830" cy="29209"/>
            </a:xfrm>
            <a:custGeom>
              <a:avLst/>
              <a:gdLst/>
              <a:ahLst/>
              <a:cxnLst/>
              <a:rect l="l" t="t" r="r" b="b"/>
              <a:pathLst>
                <a:path w="36829" h="29210">
                  <a:moveTo>
                    <a:pt x="0" y="29174"/>
                  </a:moveTo>
                  <a:lnTo>
                    <a:pt x="36517" y="2786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1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615194" y="225336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615192" y="22533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65427" y="231110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66" y="2828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65416" y="2311026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67040" y="2334399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25" y="0"/>
                  </a:moveTo>
                  <a:lnTo>
                    <a:pt x="0" y="1295"/>
                  </a:lnTo>
                  <a:lnTo>
                    <a:pt x="0" y="5207"/>
                  </a:lnTo>
                  <a:lnTo>
                    <a:pt x="36525" y="389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67042" y="2334393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208"/>
                  </a:moveTo>
                  <a:lnTo>
                    <a:pt x="36532" y="390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65148" y="23096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65152" y="230960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620748" y="232658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620752" y="232663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622869" y="234984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622868" y="234984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620977" y="23252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620984" y="23252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771370" y="233931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771368" y="233929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73504" y="236232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75" y="223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773507" y="236233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771650" y="23380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771651" y="23380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65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60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26323" y="2332964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78"/>
                  </a:lnTo>
                  <a:lnTo>
                    <a:pt x="1866" y="3887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26314" y="2332950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78" y="38904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28114" y="235620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35763" y="0"/>
                  </a:moveTo>
                  <a:lnTo>
                    <a:pt x="0" y="1270"/>
                  </a:lnTo>
                  <a:lnTo>
                    <a:pt x="0" y="15760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28125" y="235620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0" y="15765"/>
                  </a:moveTo>
                  <a:lnTo>
                    <a:pt x="35756" y="1448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926234" y="23319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926235" y="23319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625786" y="2357754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69">
                  <a:moveTo>
                    <a:pt x="0" y="0"/>
                  </a:moveTo>
                  <a:lnTo>
                    <a:pt x="0" y="27305"/>
                  </a:lnTo>
                  <a:lnTo>
                    <a:pt x="1879" y="517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625786" y="2357734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69">
                  <a:moveTo>
                    <a:pt x="1869" y="51722"/>
                  </a:moveTo>
                  <a:lnTo>
                    <a:pt x="0" y="2739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17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628021" y="2380983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5" h="29210">
                  <a:moveTo>
                    <a:pt x="35763" y="0"/>
                  </a:moveTo>
                  <a:lnTo>
                    <a:pt x="0" y="1282"/>
                  </a:lnTo>
                  <a:lnTo>
                    <a:pt x="0" y="28587"/>
                  </a:lnTo>
                  <a:lnTo>
                    <a:pt x="35763" y="273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628022" y="2380981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5" h="29210">
                  <a:moveTo>
                    <a:pt x="0" y="28590"/>
                  </a:moveTo>
                  <a:lnTo>
                    <a:pt x="35770" y="2731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85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626142" y="23563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626139" y="23563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473818" y="2372918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0" y="0"/>
                  </a:moveTo>
                  <a:lnTo>
                    <a:pt x="0" y="13931"/>
                  </a:lnTo>
                  <a:lnTo>
                    <a:pt x="1866" y="3831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473808" y="2372890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1878" y="38397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3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475545" y="2396083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70"/>
                  </a:lnTo>
                  <a:lnTo>
                    <a:pt x="0" y="15201"/>
                  </a:lnTo>
                  <a:lnTo>
                    <a:pt x="35763" y="139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475544" y="2396079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5208"/>
                  </a:moveTo>
                  <a:lnTo>
                    <a:pt x="35770" y="1392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473665" y="23715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473669" y="23715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315669" y="240604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315670" y="240596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317802" y="242915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317810" y="242915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63" y="2788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315935" y="24048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315939" y="24048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470863" y="241491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470861" y="2414861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519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472806" y="243817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472803" y="243817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470926" y="24134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470925" y="24134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761845" y="244279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761848" y="244279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763814" y="246614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763810" y="246615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761921" y="24416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761915" y="24416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640302" y="2439428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4" h="76200">
                  <a:moveTo>
                    <a:pt x="0" y="0"/>
                  </a:moveTo>
                  <a:lnTo>
                    <a:pt x="0" y="51269"/>
                  </a:lnTo>
                  <a:lnTo>
                    <a:pt x="1879" y="7566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640307" y="2439405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4" h="76200">
                  <a:moveTo>
                    <a:pt x="1869" y="75692"/>
                  </a:moveTo>
                  <a:lnTo>
                    <a:pt x="0" y="5136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642245" y="2462682"/>
              <a:ext cx="36195" cy="52705"/>
            </a:xfrm>
            <a:custGeom>
              <a:avLst/>
              <a:gdLst/>
              <a:ahLst/>
              <a:cxnLst/>
              <a:rect l="l" t="t" r="r" b="b"/>
              <a:pathLst>
                <a:path w="36195" h="52705">
                  <a:moveTo>
                    <a:pt x="35763" y="0"/>
                  </a:moveTo>
                  <a:lnTo>
                    <a:pt x="0" y="1270"/>
                  </a:lnTo>
                  <a:lnTo>
                    <a:pt x="0" y="52552"/>
                  </a:lnTo>
                  <a:lnTo>
                    <a:pt x="35763" y="5126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642259" y="2462683"/>
              <a:ext cx="36195" cy="52705"/>
            </a:xfrm>
            <a:custGeom>
              <a:avLst/>
              <a:gdLst/>
              <a:ahLst/>
              <a:cxnLst/>
              <a:rect l="l" t="t" r="r" b="b"/>
              <a:pathLst>
                <a:path w="36195" h="52705">
                  <a:moveTo>
                    <a:pt x="0" y="52546"/>
                  </a:moveTo>
                  <a:lnTo>
                    <a:pt x="35756" y="512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25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640366" y="24380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640363" y="24380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47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481616" y="2450782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80">
                  <a:moveTo>
                    <a:pt x="0" y="0"/>
                  </a:moveTo>
                  <a:lnTo>
                    <a:pt x="0" y="44030"/>
                  </a:lnTo>
                  <a:lnTo>
                    <a:pt x="1866" y="684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481604" y="2450751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80">
                  <a:moveTo>
                    <a:pt x="1878" y="68454"/>
                  </a:moveTo>
                  <a:lnTo>
                    <a:pt x="0" y="440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483851" y="2474099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35763" y="0"/>
                  </a:moveTo>
                  <a:lnTo>
                    <a:pt x="0" y="1270"/>
                  </a:lnTo>
                  <a:lnTo>
                    <a:pt x="0" y="45300"/>
                  </a:lnTo>
                  <a:lnTo>
                    <a:pt x="35763" y="440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483862" y="2474089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0" y="45307"/>
                  </a:moveTo>
                  <a:lnTo>
                    <a:pt x="35756" y="44029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53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481959" y="24492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481970" y="24492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792516" y="255042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792523" y="255041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794256" y="257384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794265" y="257384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2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792363" y="25491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792366" y="25491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650170" y="2453881"/>
              <a:ext cx="2540" cy="167640"/>
            </a:xfrm>
            <a:custGeom>
              <a:avLst/>
              <a:gdLst/>
              <a:ahLst/>
              <a:cxnLst/>
              <a:rect l="l" t="t" r="r" b="b"/>
              <a:pathLst>
                <a:path w="2539" h="167639">
                  <a:moveTo>
                    <a:pt x="0" y="0"/>
                  </a:moveTo>
                  <a:lnTo>
                    <a:pt x="0" y="142113"/>
                  </a:lnTo>
                  <a:lnTo>
                    <a:pt x="1917" y="16701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650163" y="2453777"/>
              <a:ext cx="2540" cy="167640"/>
            </a:xfrm>
            <a:custGeom>
              <a:avLst/>
              <a:gdLst/>
              <a:ahLst/>
              <a:cxnLst/>
              <a:rect l="l" t="t" r="r" b="b"/>
              <a:pathLst>
                <a:path w="2539" h="167639">
                  <a:moveTo>
                    <a:pt x="1914" y="167087"/>
                  </a:moveTo>
                  <a:lnTo>
                    <a:pt x="0" y="14216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70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651872" y="2477299"/>
              <a:ext cx="36195" cy="143510"/>
            </a:xfrm>
            <a:custGeom>
              <a:avLst/>
              <a:gdLst/>
              <a:ahLst/>
              <a:cxnLst/>
              <a:rect l="l" t="t" r="r" b="b"/>
              <a:pathLst>
                <a:path w="36195" h="143510">
                  <a:moveTo>
                    <a:pt x="35763" y="0"/>
                  </a:moveTo>
                  <a:lnTo>
                    <a:pt x="0" y="1270"/>
                  </a:lnTo>
                  <a:lnTo>
                    <a:pt x="0" y="143383"/>
                  </a:lnTo>
                  <a:lnTo>
                    <a:pt x="35763" y="14210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651884" y="2477299"/>
              <a:ext cx="36195" cy="143510"/>
            </a:xfrm>
            <a:custGeom>
              <a:avLst/>
              <a:gdLst/>
              <a:ahLst/>
              <a:cxnLst/>
              <a:rect l="l" t="t" r="r" b="b"/>
              <a:pathLst>
                <a:path w="36195" h="143510">
                  <a:moveTo>
                    <a:pt x="0" y="143382"/>
                  </a:moveTo>
                  <a:lnTo>
                    <a:pt x="35756" y="14210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43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649979" y="24525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649980" y="24525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496894" y="2573273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0" y="0"/>
                  </a:moveTo>
                  <a:lnTo>
                    <a:pt x="0" y="25069"/>
                  </a:lnTo>
                  <a:lnTo>
                    <a:pt x="1905" y="4997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496887" y="2573287"/>
              <a:ext cx="2540" cy="50165"/>
            </a:xfrm>
            <a:custGeom>
              <a:avLst/>
              <a:gdLst/>
              <a:ahLst/>
              <a:cxnLst/>
              <a:rect l="l" t="t" r="r" b="b"/>
              <a:pathLst>
                <a:path w="2539" h="50164">
                  <a:moveTo>
                    <a:pt x="1914" y="49903"/>
                  </a:moveTo>
                  <a:lnTo>
                    <a:pt x="0" y="249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99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498697" y="2596768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5" h="26669">
                  <a:moveTo>
                    <a:pt x="35763" y="0"/>
                  </a:moveTo>
                  <a:lnTo>
                    <a:pt x="0" y="1270"/>
                  </a:lnTo>
                  <a:lnTo>
                    <a:pt x="0" y="26352"/>
                  </a:lnTo>
                  <a:lnTo>
                    <a:pt x="35763" y="250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498702" y="2596768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5" h="26669">
                  <a:moveTo>
                    <a:pt x="0" y="26359"/>
                  </a:moveTo>
                  <a:lnTo>
                    <a:pt x="35756" y="2508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3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496792" y="25718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496790" y="25718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339414" y="259873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339419" y="259879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341547" y="262186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341555" y="262186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339668" y="25973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339677" y="25973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998730" y="1769211"/>
              <a:ext cx="1905" cy="908685"/>
            </a:xfrm>
            <a:custGeom>
              <a:avLst/>
              <a:gdLst/>
              <a:ahLst/>
              <a:cxnLst/>
              <a:rect l="l" t="t" r="r" b="b"/>
              <a:pathLst>
                <a:path w="1904" h="908685">
                  <a:moveTo>
                    <a:pt x="0" y="0"/>
                  </a:moveTo>
                  <a:lnTo>
                    <a:pt x="0" y="883869"/>
                  </a:lnTo>
                  <a:lnTo>
                    <a:pt x="1866" y="90825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998723" y="1769243"/>
              <a:ext cx="1905" cy="908685"/>
            </a:xfrm>
            <a:custGeom>
              <a:avLst/>
              <a:gdLst/>
              <a:ahLst/>
              <a:cxnLst/>
              <a:rect l="l" t="t" r="r" b="b"/>
              <a:pathLst>
                <a:path w="1904" h="908685">
                  <a:moveTo>
                    <a:pt x="1878" y="908273"/>
                  </a:moveTo>
                  <a:lnTo>
                    <a:pt x="0" y="8838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082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000318" y="1792299"/>
              <a:ext cx="36830" cy="885190"/>
            </a:xfrm>
            <a:custGeom>
              <a:avLst/>
              <a:gdLst/>
              <a:ahLst/>
              <a:cxnLst/>
              <a:rect l="l" t="t" r="r" b="b"/>
              <a:pathLst>
                <a:path w="36829" h="885189">
                  <a:moveTo>
                    <a:pt x="36525" y="0"/>
                  </a:moveTo>
                  <a:lnTo>
                    <a:pt x="0" y="1308"/>
                  </a:lnTo>
                  <a:lnTo>
                    <a:pt x="0" y="885164"/>
                  </a:lnTo>
                  <a:lnTo>
                    <a:pt x="36525" y="88385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000322" y="1792300"/>
              <a:ext cx="36830" cy="885190"/>
            </a:xfrm>
            <a:custGeom>
              <a:avLst/>
              <a:gdLst/>
              <a:ahLst/>
              <a:cxnLst/>
              <a:rect l="l" t="t" r="r" b="b"/>
              <a:pathLst>
                <a:path w="36829" h="885189">
                  <a:moveTo>
                    <a:pt x="0" y="885171"/>
                  </a:moveTo>
                  <a:lnTo>
                    <a:pt x="36532" y="88386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85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998438" y="17681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998443" y="17681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847448" y="1963280"/>
              <a:ext cx="2540" cy="732155"/>
            </a:xfrm>
            <a:custGeom>
              <a:avLst/>
              <a:gdLst/>
              <a:ahLst/>
              <a:cxnLst/>
              <a:rect l="l" t="t" r="r" b="b"/>
              <a:pathLst>
                <a:path w="2539" h="732155">
                  <a:moveTo>
                    <a:pt x="0" y="0"/>
                  </a:moveTo>
                  <a:lnTo>
                    <a:pt x="0" y="706653"/>
                  </a:lnTo>
                  <a:lnTo>
                    <a:pt x="1917" y="73155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847443" y="1963308"/>
              <a:ext cx="2540" cy="731520"/>
            </a:xfrm>
            <a:custGeom>
              <a:avLst/>
              <a:gdLst/>
              <a:ahLst/>
              <a:cxnLst/>
              <a:rect l="l" t="t" r="r" b="b"/>
              <a:pathLst>
                <a:path w="2539" h="731519">
                  <a:moveTo>
                    <a:pt x="1914" y="731448"/>
                  </a:moveTo>
                  <a:lnTo>
                    <a:pt x="0" y="7066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314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849036" y="1986737"/>
              <a:ext cx="36830" cy="708025"/>
            </a:xfrm>
            <a:custGeom>
              <a:avLst/>
              <a:gdLst/>
              <a:ahLst/>
              <a:cxnLst/>
              <a:rect l="l" t="t" r="r" b="b"/>
              <a:pathLst>
                <a:path w="36829" h="708025">
                  <a:moveTo>
                    <a:pt x="36512" y="0"/>
                  </a:moveTo>
                  <a:lnTo>
                    <a:pt x="0" y="1308"/>
                  </a:lnTo>
                  <a:lnTo>
                    <a:pt x="0" y="707948"/>
                  </a:lnTo>
                  <a:lnTo>
                    <a:pt x="36512" y="706640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849036" y="1986745"/>
              <a:ext cx="36830" cy="708025"/>
            </a:xfrm>
            <a:custGeom>
              <a:avLst/>
              <a:gdLst/>
              <a:ahLst/>
              <a:cxnLst/>
              <a:rect l="l" t="t" r="r" b="b"/>
              <a:pathLst>
                <a:path w="36829" h="708025">
                  <a:moveTo>
                    <a:pt x="0" y="707947"/>
                  </a:moveTo>
                  <a:lnTo>
                    <a:pt x="36532" y="706631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7079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847130" y="196209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847129" y="196210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346551" y="270080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3352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346543" y="270076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348101" y="2724124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80">
                  <a:moveTo>
                    <a:pt x="36512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12" y="3352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348106" y="2724133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80">
                  <a:moveTo>
                    <a:pt x="0" y="4640"/>
                  </a:moveTo>
                  <a:lnTo>
                    <a:pt x="36517" y="333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346195" y="26996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346205" y="26996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6016561" y="2173630"/>
              <a:ext cx="1905" cy="607060"/>
            </a:xfrm>
            <a:custGeom>
              <a:avLst/>
              <a:gdLst/>
              <a:ahLst/>
              <a:cxnLst/>
              <a:rect l="l" t="t" r="r" b="b"/>
              <a:pathLst>
                <a:path w="1904" h="607060">
                  <a:moveTo>
                    <a:pt x="0" y="0"/>
                  </a:moveTo>
                  <a:lnTo>
                    <a:pt x="0" y="582358"/>
                  </a:lnTo>
                  <a:lnTo>
                    <a:pt x="1879" y="6067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6016565" y="2173656"/>
              <a:ext cx="1905" cy="607060"/>
            </a:xfrm>
            <a:custGeom>
              <a:avLst/>
              <a:gdLst/>
              <a:ahLst/>
              <a:cxnLst/>
              <a:rect l="l" t="t" r="r" b="b"/>
              <a:pathLst>
                <a:path w="1904" h="607060">
                  <a:moveTo>
                    <a:pt x="1869" y="606698"/>
                  </a:moveTo>
                  <a:lnTo>
                    <a:pt x="0" y="58236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066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6018161" y="2196960"/>
              <a:ext cx="36830" cy="584200"/>
            </a:xfrm>
            <a:custGeom>
              <a:avLst/>
              <a:gdLst/>
              <a:ahLst/>
              <a:cxnLst/>
              <a:rect l="l" t="t" r="r" b="b"/>
              <a:pathLst>
                <a:path w="36829" h="584200">
                  <a:moveTo>
                    <a:pt x="36525" y="0"/>
                  </a:moveTo>
                  <a:lnTo>
                    <a:pt x="0" y="1308"/>
                  </a:lnTo>
                  <a:lnTo>
                    <a:pt x="0" y="583679"/>
                  </a:lnTo>
                  <a:lnTo>
                    <a:pt x="36525" y="5823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6018178" y="2196956"/>
              <a:ext cx="36830" cy="584200"/>
            </a:xfrm>
            <a:custGeom>
              <a:avLst/>
              <a:gdLst/>
              <a:ahLst/>
              <a:cxnLst/>
              <a:rect l="l" t="t" r="r" b="b"/>
              <a:pathLst>
                <a:path w="36829" h="584200">
                  <a:moveTo>
                    <a:pt x="0" y="583675"/>
                  </a:moveTo>
                  <a:lnTo>
                    <a:pt x="36517" y="58237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83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6016269" y="21724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6016275" y="21724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856109" y="2629141"/>
              <a:ext cx="2540" cy="172720"/>
            </a:xfrm>
            <a:custGeom>
              <a:avLst/>
              <a:gdLst/>
              <a:ahLst/>
              <a:cxnLst/>
              <a:rect l="l" t="t" r="r" b="b"/>
              <a:pathLst>
                <a:path w="2539" h="172719">
                  <a:moveTo>
                    <a:pt x="0" y="0"/>
                  </a:moveTo>
                  <a:lnTo>
                    <a:pt x="0" y="147675"/>
                  </a:lnTo>
                  <a:lnTo>
                    <a:pt x="1917" y="17259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856110" y="2629169"/>
              <a:ext cx="2540" cy="172720"/>
            </a:xfrm>
            <a:custGeom>
              <a:avLst/>
              <a:gdLst/>
              <a:ahLst/>
              <a:cxnLst/>
              <a:rect l="l" t="t" r="r" b="b"/>
              <a:pathLst>
                <a:path w="2539" h="172719">
                  <a:moveTo>
                    <a:pt x="1914" y="172540"/>
                  </a:moveTo>
                  <a:lnTo>
                    <a:pt x="0" y="14762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725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858002" y="2652623"/>
              <a:ext cx="36195" cy="149225"/>
            </a:xfrm>
            <a:custGeom>
              <a:avLst/>
              <a:gdLst/>
              <a:ahLst/>
              <a:cxnLst/>
              <a:rect l="l" t="t" r="r" b="b"/>
              <a:pathLst>
                <a:path w="36195" h="149225">
                  <a:moveTo>
                    <a:pt x="35775" y="0"/>
                  </a:moveTo>
                  <a:lnTo>
                    <a:pt x="0" y="1282"/>
                  </a:lnTo>
                  <a:lnTo>
                    <a:pt x="0" y="148971"/>
                  </a:lnTo>
                  <a:lnTo>
                    <a:pt x="35775" y="14768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858015" y="2652631"/>
              <a:ext cx="36195" cy="149225"/>
            </a:xfrm>
            <a:custGeom>
              <a:avLst/>
              <a:gdLst/>
              <a:ahLst/>
              <a:cxnLst/>
              <a:rect l="l" t="t" r="r" b="b"/>
              <a:pathLst>
                <a:path w="36195" h="149225">
                  <a:moveTo>
                    <a:pt x="0" y="148959"/>
                  </a:moveTo>
                  <a:lnTo>
                    <a:pt x="35770" y="1476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8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856109" y="26278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856103" y="26278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032182" y="1786585"/>
              <a:ext cx="2540" cy="1100455"/>
            </a:xfrm>
            <a:custGeom>
              <a:avLst/>
              <a:gdLst/>
              <a:ahLst/>
              <a:cxnLst/>
              <a:rect l="l" t="t" r="r" b="b"/>
              <a:pathLst>
                <a:path w="2539" h="1100455">
                  <a:moveTo>
                    <a:pt x="0" y="0"/>
                  </a:moveTo>
                  <a:lnTo>
                    <a:pt x="0" y="1075016"/>
                  </a:lnTo>
                  <a:lnTo>
                    <a:pt x="1917" y="109992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6032184" y="1786550"/>
              <a:ext cx="2540" cy="1100455"/>
            </a:xfrm>
            <a:custGeom>
              <a:avLst/>
              <a:gdLst/>
              <a:ahLst/>
              <a:cxnLst/>
              <a:rect l="l" t="t" r="r" b="b"/>
              <a:pathLst>
                <a:path w="2539" h="1100455">
                  <a:moveTo>
                    <a:pt x="1914" y="1099994"/>
                  </a:moveTo>
                  <a:lnTo>
                    <a:pt x="0" y="107507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999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033909" y="1810054"/>
              <a:ext cx="36195" cy="1076325"/>
            </a:xfrm>
            <a:custGeom>
              <a:avLst/>
              <a:gdLst/>
              <a:ahLst/>
              <a:cxnLst/>
              <a:rect l="l" t="t" r="r" b="b"/>
              <a:pathLst>
                <a:path w="36195" h="1076325">
                  <a:moveTo>
                    <a:pt x="35763" y="0"/>
                  </a:moveTo>
                  <a:lnTo>
                    <a:pt x="0" y="1282"/>
                  </a:lnTo>
                  <a:lnTo>
                    <a:pt x="0" y="1076286"/>
                  </a:lnTo>
                  <a:lnTo>
                    <a:pt x="35763" y="107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033923" y="1810053"/>
              <a:ext cx="36195" cy="1076325"/>
            </a:xfrm>
            <a:custGeom>
              <a:avLst/>
              <a:gdLst/>
              <a:ahLst/>
              <a:cxnLst/>
              <a:rect l="l" t="t" r="r" b="b"/>
              <a:pathLst>
                <a:path w="36195" h="1076325">
                  <a:moveTo>
                    <a:pt x="0" y="1076297"/>
                  </a:moveTo>
                  <a:lnTo>
                    <a:pt x="35770" y="107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762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032017" y="17852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032022" y="17852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867108" y="2646743"/>
              <a:ext cx="2540" cy="262890"/>
            </a:xfrm>
            <a:custGeom>
              <a:avLst/>
              <a:gdLst/>
              <a:ahLst/>
              <a:cxnLst/>
              <a:rect l="l" t="t" r="r" b="b"/>
              <a:pathLst>
                <a:path w="2539" h="262889">
                  <a:moveTo>
                    <a:pt x="0" y="0"/>
                  </a:moveTo>
                  <a:lnTo>
                    <a:pt x="0" y="237401"/>
                  </a:lnTo>
                  <a:lnTo>
                    <a:pt x="1917" y="26231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867110" y="2646754"/>
              <a:ext cx="2540" cy="262890"/>
            </a:xfrm>
            <a:custGeom>
              <a:avLst/>
              <a:gdLst/>
              <a:ahLst/>
              <a:cxnLst/>
              <a:rect l="l" t="t" r="r" b="b"/>
              <a:pathLst>
                <a:path w="2539" h="262889">
                  <a:moveTo>
                    <a:pt x="1914" y="262331"/>
                  </a:moveTo>
                  <a:lnTo>
                    <a:pt x="0" y="2374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23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869304" y="2670174"/>
              <a:ext cx="36195" cy="238760"/>
            </a:xfrm>
            <a:custGeom>
              <a:avLst/>
              <a:gdLst/>
              <a:ahLst/>
              <a:cxnLst/>
              <a:rect l="l" t="t" r="r" b="b"/>
              <a:pathLst>
                <a:path w="36195" h="238760">
                  <a:moveTo>
                    <a:pt x="35763" y="0"/>
                  </a:moveTo>
                  <a:lnTo>
                    <a:pt x="0" y="1270"/>
                  </a:lnTo>
                  <a:lnTo>
                    <a:pt x="0" y="238683"/>
                  </a:lnTo>
                  <a:lnTo>
                    <a:pt x="35763" y="2374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869306" y="2670176"/>
              <a:ext cx="36195" cy="238760"/>
            </a:xfrm>
            <a:custGeom>
              <a:avLst/>
              <a:gdLst/>
              <a:ahLst/>
              <a:cxnLst/>
              <a:rect l="l" t="t" r="r" b="b"/>
              <a:pathLst>
                <a:path w="36195" h="238760">
                  <a:moveTo>
                    <a:pt x="0" y="238681"/>
                  </a:moveTo>
                  <a:lnTo>
                    <a:pt x="35770" y="23740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86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867400" y="26456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867407" y="26456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21306" y="1129593"/>
              <a:ext cx="3854924" cy="27245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871895" y="1525269"/>
              <a:ext cx="1905" cy="1478280"/>
            </a:xfrm>
            <a:custGeom>
              <a:avLst/>
              <a:gdLst/>
              <a:ahLst/>
              <a:cxnLst/>
              <a:rect l="l" t="t" r="r" b="b"/>
              <a:pathLst>
                <a:path w="1904" h="1478280">
                  <a:moveTo>
                    <a:pt x="0" y="0"/>
                  </a:moveTo>
                  <a:lnTo>
                    <a:pt x="0" y="1453426"/>
                  </a:lnTo>
                  <a:lnTo>
                    <a:pt x="1866" y="147781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871883" y="1525240"/>
              <a:ext cx="1905" cy="1478280"/>
            </a:xfrm>
            <a:custGeom>
              <a:avLst/>
              <a:gdLst/>
              <a:ahLst/>
              <a:cxnLst/>
              <a:rect l="l" t="t" r="r" b="b"/>
              <a:pathLst>
                <a:path w="1904" h="1478280">
                  <a:moveTo>
                    <a:pt x="1878" y="1477833"/>
                  </a:moveTo>
                  <a:lnTo>
                    <a:pt x="0" y="145338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778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873483" y="1548256"/>
              <a:ext cx="36830" cy="1454785"/>
            </a:xfrm>
            <a:custGeom>
              <a:avLst/>
              <a:gdLst/>
              <a:ahLst/>
              <a:cxnLst/>
              <a:rect l="l" t="t" r="r" b="b"/>
              <a:pathLst>
                <a:path w="36829" h="1454785">
                  <a:moveTo>
                    <a:pt x="36525" y="0"/>
                  </a:moveTo>
                  <a:lnTo>
                    <a:pt x="0" y="1308"/>
                  </a:lnTo>
                  <a:lnTo>
                    <a:pt x="0" y="1454721"/>
                  </a:lnTo>
                  <a:lnTo>
                    <a:pt x="36525" y="145341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873487" y="1548257"/>
              <a:ext cx="36830" cy="1454785"/>
            </a:xfrm>
            <a:custGeom>
              <a:avLst/>
              <a:gdLst/>
              <a:ahLst/>
              <a:cxnLst/>
              <a:rect l="l" t="t" r="r" b="b"/>
              <a:pathLst>
                <a:path w="36829" h="1454785">
                  <a:moveTo>
                    <a:pt x="0" y="1454716"/>
                  </a:moveTo>
                  <a:lnTo>
                    <a:pt x="36532" y="145342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4547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871616" y="15238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871624" y="15238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617787" y="322186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617792" y="322182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619603" y="324504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619605" y="324503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617723" y="32205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617725" y="32205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261649" y="1481701"/>
              <a:ext cx="697865" cy="1091565"/>
            </a:xfrm>
            <a:custGeom>
              <a:avLst/>
              <a:gdLst/>
              <a:ahLst/>
              <a:cxnLst/>
              <a:rect l="l" t="t" r="r" b="b"/>
              <a:pathLst>
                <a:path w="697864" h="1091564">
                  <a:moveTo>
                    <a:pt x="630099" y="0"/>
                  </a:moveTo>
                  <a:lnTo>
                    <a:pt x="639430" y="16574"/>
                  </a:lnTo>
                  <a:lnTo>
                    <a:pt x="665416" y="15635"/>
                  </a:lnTo>
                  <a:lnTo>
                    <a:pt x="645195" y="26809"/>
                  </a:lnTo>
                  <a:lnTo>
                    <a:pt x="654526" y="43373"/>
                  </a:lnTo>
                  <a:lnTo>
                    <a:pt x="632690" y="33712"/>
                  </a:lnTo>
                  <a:lnTo>
                    <a:pt x="612469" y="44876"/>
                  </a:lnTo>
                  <a:lnTo>
                    <a:pt x="619209" y="27737"/>
                  </a:lnTo>
                  <a:lnTo>
                    <a:pt x="597387" y="18067"/>
                  </a:lnTo>
                  <a:lnTo>
                    <a:pt x="623373" y="17138"/>
                  </a:lnTo>
                  <a:lnTo>
                    <a:pt x="630099" y="0"/>
                  </a:lnTo>
                  <a:close/>
                </a:path>
                <a:path w="697864" h="1091564">
                  <a:moveTo>
                    <a:pt x="476566" y="97081"/>
                  </a:moveTo>
                  <a:lnTo>
                    <a:pt x="485883" y="113646"/>
                  </a:lnTo>
                  <a:lnTo>
                    <a:pt x="511869" y="112717"/>
                  </a:lnTo>
                  <a:lnTo>
                    <a:pt x="491648" y="123890"/>
                  </a:lnTo>
                  <a:lnTo>
                    <a:pt x="500979" y="140455"/>
                  </a:lnTo>
                  <a:lnTo>
                    <a:pt x="479156" y="130784"/>
                  </a:lnTo>
                  <a:lnTo>
                    <a:pt x="458936" y="141958"/>
                  </a:lnTo>
                  <a:lnTo>
                    <a:pt x="465661" y="124810"/>
                  </a:lnTo>
                  <a:lnTo>
                    <a:pt x="443840" y="115149"/>
                  </a:lnTo>
                  <a:lnTo>
                    <a:pt x="469826" y="114220"/>
                  </a:lnTo>
                  <a:lnTo>
                    <a:pt x="476566" y="97081"/>
                  </a:lnTo>
                  <a:close/>
                </a:path>
                <a:path w="697864" h="1091564">
                  <a:moveTo>
                    <a:pt x="654325" y="533585"/>
                  </a:moveTo>
                  <a:lnTo>
                    <a:pt x="663641" y="550150"/>
                  </a:lnTo>
                  <a:lnTo>
                    <a:pt x="689628" y="549221"/>
                  </a:lnTo>
                  <a:lnTo>
                    <a:pt x="669406" y="560385"/>
                  </a:lnTo>
                  <a:lnTo>
                    <a:pt x="678738" y="576959"/>
                  </a:lnTo>
                  <a:lnTo>
                    <a:pt x="656915" y="567288"/>
                  </a:lnTo>
                  <a:lnTo>
                    <a:pt x="636694" y="578452"/>
                  </a:lnTo>
                  <a:lnTo>
                    <a:pt x="643420" y="561313"/>
                  </a:lnTo>
                  <a:lnTo>
                    <a:pt x="621599" y="551652"/>
                  </a:lnTo>
                  <a:lnTo>
                    <a:pt x="647585" y="550724"/>
                  </a:lnTo>
                  <a:lnTo>
                    <a:pt x="654325" y="533585"/>
                  </a:lnTo>
                  <a:close/>
                </a:path>
                <a:path w="697864" h="1091564">
                  <a:moveTo>
                    <a:pt x="517483" y="629540"/>
                  </a:moveTo>
                  <a:lnTo>
                    <a:pt x="526799" y="646105"/>
                  </a:lnTo>
                  <a:lnTo>
                    <a:pt x="552786" y="645186"/>
                  </a:lnTo>
                  <a:lnTo>
                    <a:pt x="532565" y="656349"/>
                  </a:lnTo>
                  <a:lnTo>
                    <a:pt x="541895" y="672914"/>
                  </a:lnTo>
                  <a:lnTo>
                    <a:pt x="520074" y="663253"/>
                  </a:lnTo>
                  <a:lnTo>
                    <a:pt x="499852" y="674416"/>
                  </a:lnTo>
                  <a:lnTo>
                    <a:pt x="506579" y="657278"/>
                  </a:lnTo>
                  <a:lnTo>
                    <a:pt x="484756" y="647607"/>
                  </a:lnTo>
                  <a:lnTo>
                    <a:pt x="510743" y="646688"/>
                  </a:lnTo>
                  <a:lnTo>
                    <a:pt x="517483" y="629540"/>
                  </a:lnTo>
                  <a:close/>
                </a:path>
                <a:path w="697864" h="1091564">
                  <a:moveTo>
                    <a:pt x="662480" y="431298"/>
                  </a:moveTo>
                  <a:lnTo>
                    <a:pt x="671810" y="447862"/>
                  </a:lnTo>
                  <a:lnTo>
                    <a:pt x="697796" y="446933"/>
                  </a:lnTo>
                  <a:lnTo>
                    <a:pt x="677575" y="458097"/>
                  </a:lnTo>
                  <a:lnTo>
                    <a:pt x="686906" y="474671"/>
                  </a:lnTo>
                  <a:lnTo>
                    <a:pt x="665069" y="465001"/>
                  </a:lnTo>
                  <a:lnTo>
                    <a:pt x="644849" y="476174"/>
                  </a:lnTo>
                  <a:lnTo>
                    <a:pt x="651589" y="459026"/>
                  </a:lnTo>
                  <a:lnTo>
                    <a:pt x="629767" y="449365"/>
                  </a:lnTo>
                  <a:lnTo>
                    <a:pt x="655753" y="448436"/>
                  </a:lnTo>
                  <a:lnTo>
                    <a:pt x="662480" y="431298"/>
                  </a:lnTo>
                  <a:close/>
                </a:path>
                <a:path w="697864" h="1091564">
                  <a:moveTo>
                    <a:pt x="483857" y="311223"/>
                  </a:moveTo>
                  <a:lnTo>
                    <a:pt x="493187" y="327787"/>
                  </a:lnTo>
                  <a:lnTo>
                    <a:pt x="519173" y="326859"/>
                  </a:lnTo>
                  <a:lnTo>
                    <a:pt x="498953" y="338032"/>
                  </a:lnTo>
                  <a:lnTo>
                    <a:pt x="508269" y="354597"/>
                  </a:lnTo>
                  <a:lnTo>
                    <a:pt x="486446" y="344926"/>
                  </a:lnTo>
                  <a:lnTo>
                    <a:pt x="466226" y="356100"/>
                  </a:lnTo>
                  <a:lnTo>
                    <a:pt x="472966" y="338961"/>
                  </a:lnTo>
                  <a:lnTo>
                    <a:pt x="451144" y="329290"/>
                  </a:lnTo>
                  <a:lnTo>
                    <a:pt x="477130" y="328361"/>
                  </a:lnTo>
                  <a:lnTo>
                    <a:pt x="483857" y="311223"/>
                  </a:lnTo>
                  <a:close/>
                </a:path>
                <a:path w="697864" h="1091564">
                  <a:moveTo>
                    <a:pt x="347575" y="404557"/>
                  </a:moveTo>
                  <a:lnTo>
                    <a:pt x="356906" y="421122"/>
                  </a:lnTo>
                  <a:lnTo>
                    <a:pt x="382892" y="420193"/>
                  </a:lnTo>
                  <a:lnTo>
                    <a:pt x="362672" y="431367"/>
                  </a:lnTo>
                  <a:lnTo>
                    <a:pt x="371988" y="447931"/>
                  </a:lnTo>
                  <a:lnTo>
                    <a:pt x="350166" y="438270"/>
                  </a:lnTo>
                  <a:lnTo>
                    <a:pt x="329945" y="449434"/>
                  </a:lnTo>
                  <a:lnTo>
                    <a:pt x="336685" y="432295"/>
                  </a:lnTo>
                  <a:lnTo>
                    <a:pt x="314863" y="422625"/>
                  </a:lnTo>
                  <a:lnTo>
                    <a:pt x="340850" y="421706"/>
                  </a:lnTo>
                  <a:lnTo>
                    <a:pt x="347575" y="404557"/>
                  </a:lnTo>
                  <a:close/>
                </a:path>
                <a:path w="697864" h="1091564">
                  <a:moveTo>
                    <a:pt x="349611" y="192683"/>
                  </a:moveTo>
                  <a:lnTo>
                    <a:pt x="358942" y="209257"/>
                  </a:lnTo>
                  <a:lnTo>
                    <a:pt x="384928" y="208328"/>
                  </a:lnTo>
                  <a:lnTo>
                    <a:pt x="364707" y="219492"/>
                  </a:lnTo>
                  <a:lnTo>
                    <a:pt x="374023" y="236056"/>
                  </a:lnTo>
                  <a:lnTo>
                    <a:pt x="352201" y="226395"/>
                  </a:lnTo>
                  <a:lnTo>
                    <a:pt x="331980" y="237559"/>
                  </a:lnTo>
                  <a:lnTo>
                    <a:pt x="338720" y="220420"/>
                  </a:lnTo>
                  <a:lnTo>
                    <a:pt x="316899" y="210759"/>
                  </a:lnTo>
                  <a:lnTo>
                    <a:pt x="342871" y="209831"/>
                  </a:lnTo>
                  <a:lnTo>
                    <a:pt x="349611" y="192683"/>
                  </a:lnTo>
                  <a:close/>
                </a:path>
                <a:path w="697864" h="1091564">
                  <a:moveTo>
                    <a:pt x="328714" y="298035"/>
                  </a:moveTo>
                  <a:lnTo>
                    <a:pt x="338030" y="314600"/>
                  </a:lnTo>
                  <a:lnTo>
                    <a:pt x="364016" y="313671"/>
                  </a:lnTo>
                  <a:lnTo>
                    <a:pt x="343795" y="324835"/>
                  </a:lnTo>
                  <a:lnTo>
                    <a:pt x="353126" y="341409"/>
                  </a:lnTo>
                  <a:lnTo>
                    <a:pt x="331303" y="331738"/>
                  </a:lnTo>
                  <a:lnTo>
                    <a:pt x="311083" y="342912"/>
                  </a:lnTo>
                  <a:lnTo>
                    <a:pt x="317808" y="325764"/>
                  </a:lnTo>
                  <a:lnTo>
                    <a:pt x="295987" y="316103"/>
                  </a:lnTo>
                  <a:lnTo>
                    <a:pt x="321973" y="315174"/>
                  </a:lnTo>
                  <a:lnTo>
                    <a:pt x="328714" y="298035"/>
                  </a:lnTo>
                  <a:close/>
                </a:path>
                <a:path w="697864" h="1091564">
                  <a:moveTo>
                    <a:pt x="182175" y="287660"/>
                  </a:moveTo>
                  <a:lnTo>
                    <a:pt x="191506" y="304225"/>
                  </a:lnTo>
                  <a:lnTo>
                    <a:pt x="217492" y="303296"/>
                  </a:lnTo>
                  <a:lnTo>
                    <a:pt x="197271" y="314470"/>
                  </a:lnTo>
                  <a:lnTo>
                    <a:pt x="206587" y="331034"/>
                  </a:lnTo>
                  <a:lnTo>
                    <a:pt x="184765" y="321364"/>
                  </a:lnTo>
                  <a:lnTo>
                    <a:pt x="164544" y="332537"/>
                  </a:lnTo>
                  <a:lnTo>
                    <a:pt x="171284" y="315389"/>
                  </a:lnTo>
                  <a:lnTo>
                    <a:pt x="149448" y="305728"/>
                  </a:lnTo>
                  <a:lnTo>
                    <a:pt x="175435" y="304799"/>
                  </a:lnTo>
                  <a:lnTo>
                    <a:pt x="182175" y="287660"/>
                  </a:lnTo>
                  <a:close/>
                </a:path>
                <a:path w="697864" h="1091564">
                  <a:moveTo>
                    <a:pt x="190191" y="391970"/>
                  </a:moveTo>
                  <a:lnTo>
                    <a:pt x="199522" y="408544"/>
                  </a:lnTo>
                  <a:lnTo>
                    <a:pt x="225508" y="407615"/>
                  </a:lnTo>
                  <a:lnTo>
                    <a:pt x="205272" y="418780"/>
                  </a:lnTo>
                  <a:lnTo>
                    <a:pt x="214603" y="435344"/>
                  </a:lnTo>
                  <a:lnTo>
                    <a:pt x="192781" y="425683"/>
                  </a:lnTo>
                  <a:lnTo>
                    <a:pt x="172560" y="436847"/>
                  </a:lnTo>
                  <a:lnTo>
                    <a:pt x="179286" y="419708"/>
                  </a:lnTo>
                  <a:lnTo>
                    <a:pt x="157479" y="410047"/>
                  </a:lnTo>
                  <a:lnTo>
                    <a:pt x="183451" y="409119"/>
                  </a:lnTo>
                  <a:lnTo>
                    <a:pt x="190191" y="391970"/>
                  </a:lnTo>
                  <a:close/>
                </a:path>
                <a:path w="697864" h="1091564">
                  <a:moveTo>
                    <a:pt x="32726" y="378345"/>
                  </a:moveTo>
                  <a:lnTo>
                    <a:pt x="42042" y="394910"/>
                  </a:lnTo>
                  <a:lnTo>
                    <a:pt x="68029" y="393981"/>
                  </a:lnTo>
                  <a:lnTo>
                    <a:pt x="47808" y="405155"/>
                  </a:lnTo>
                  <a:lnTo>
                    <a:pt x="57138" y="421719"/>
                  </a:lnTo>
                  <a:lnTo>
                    <a:pt x="35302" y="412049"/>
                  </a:lnTo>
                  <a:lnTo>
                    <a:pt x="15096" y="423222"/>
                  </a:lnTo>
                  <a:lnTo>
                    <a:pt x="21822" y="406083"/>
                  </a:lnTo>
                  <a:lnTo>
                    <a:pt x="0" y="396413"/>
                  </a:lnTo>
                  <a:lnTo>
                    <a:pt x="25986" y="395484"/>
                  </a:lnTo>
                  <a:lnTo>
                    <a:pt x="32726" y="378345"/>
                  </a:lnTo>
                  <a:close/>
                </a:path>
                <a:path w="697864" h="1091564">
                  <a:moveTo>
                    <a:pt x="219843" y="608953"/>
                  </a:moveTo>
                  <a:lnTo>
                    <a:pt x="229160" y="625528"/>
                  </a:lnTo>
                  <a:lnTo>
                    <a:pt x="255146" y="624599"/>
                  </a:lnTo>
                  <a:lnTo>
                    <a:pt x="234925" y="635763"/>
                  </a:lnTo>
                  <a:lnTo>
                    <a:pt x="244255" y="652327"/>
                  </a:lnTo>
                  <a:lnTo>
                    <a:pt x="222419" y="642667"/>
                  </a:lnTo>
                  <a:lnTo>
                    <a:pt x="202198" y="653830"/>
                  </a:lnTo>
                  <a:lnTo>
                    <a:pt x="208939" y="636692"/>
                  </a:lnTo>
                  <a:lnTo>
                    <a:pt x="187117" y="627031"/>
                  </a:lnTo>
                  <a:lnTo>
                    <a:pt x="213103" y="626092"/>
                  </a:lnTo>
                  <a:lnTo>
                    <a:pt x="219843" y="608953"/>
                  </a:lnTo>
                  <a:close/>
                </a:path>
                <a:path w="697864" h="1091564">
                  <a:moveTo>
                    <a:pt x="334173" y="617359"/>
                  </a:moveTo>
                  <a:lnTo>
                    <a:pt x="343504" y="633933"/>
                  </a:lnTo>
                  <a:lnTo>
                    <a:pt x="369489" y="632994"/>
                  </a:lnTo>
                  <a:lnTo>
                    <a:pt x="349269" y="644168"/>
                  </a:lnTo>
                  <a:lnTo>
                    <a:pt x="358585" y="660733"/>
                  </a:lnTo>
                  <a:lnTo>
                    <a:pt x="336763" y="651072"/>
                  </a:lnTo>
                  <a:lnTo>
                    <a:pt x="316542" y="662235"/>
                  </a:lnTo>
                  <a:lnTo>
                    <a:pt x="323283" y="645097"/>
                  </a:lnTo>
                  <a:lnTo>
                    <a:pt x="301460" y="635426"/>
                  </a:lnTo>
                  <a:lnTo>
                    <a:pt x="327432" y="634498"/>
                  </a:lnTo>
                  <a:lnTo>
                    <a:pt x="334173" y="617359"/>
                  </a:lnTo>
                  <a:close/>
                </a:path>
                <a:path w="697864" h="1091564">
                  <a:moveTo>
                    <a:pt x="195324" y="498473"/>
                  </a:moveTo>
                  <a:lnTo>
                    <a:pt x="204641" y="515037"/>
                  </a:lnTo>
                  <a:lnTo>
                    <a:pt x="230627" y="514109"/>
                  </a:lnTo>
                  <a:lnTo>
                    <a:pt x="210405" y="525272"/>
                  </a:lnTo>
                  <a:lnTo>
                    <a:pt x="219737" y="541847"/>
                  </a:lnTo>
                  <a:lnTo>
                    <a:pt x="197914" y="532176"/>
                  </a:lnTo>
                  <a:lnTo>
                    <a:pt x="177693" y="543339"/>
                  </a:lnTo>
                  <a:lnTo>
                    <a:pt x="184419" y="526201"/>
                  </a:lnTo>
                  <a:lnTo>
                    <a:pt x="162598" y="516540"/>
                  </a:lnTo>
                  <a:lnTo>
                    <a:pt x="188584" y="515611"/>
                  </a:lnTo>
                  <a:lnTo>
                    <a:pt x="195324" y="498473"/>
                  </a:lnTo>
                  <a:close/>
                </a:path>
                <a:path w="697864" h="1091564">
                  <a:moveTo>
                    <a:pt x="514997" y="736315"/>
                  </a:moveTo>
                  <a:lnTo>
                    <a:pt x="524328" y="752879"/>
                  </a:lnTo>
                  <a:lnTo>
                    <a:pt x="550314" y="751950"/>
                  </a:lnTo>
                  <a:lnTo>
                    <a:pt x="530093" y="763114"/>
                  </a:lnTo>
                  <a:lnTo>
                    <a:pt x="539410" y="779689"/>
                  </a:lnTo>
                  <a:lnTo>
                    <a:pt x="517588" y="770028"/>
                  </a:lnTo>
                  <a:lnTo>
                    <a:pt x="497367" y="781191"/>
                  </a:lnTo>
                  <a:lnTo>
                    <a:pt x="504107" y="764053"/>
                  </a:lnTo>
                  <a:lnTo>
                    <a:pt x="482285" y="754382"/>
                  </a:lnTo>
                  <a:lnTo>
                    <a:pt x="508271" y="753453"/>
                  </a:lnTo>
                  <a:lnTo>
                    <a:pt x="514997" y="736315"/>
                  </a:lnTo>
                  <a:close/>
                </a:path>
                <a:path w="697864" h="1091564">
                  <a:moveTo>
                    <a:pt x="360774" y="725175"/>
                  </a:moveTo>
                  <a:lnTo>
                    <a:pt x="370105" y="741739"/>
                  </a:lnTo>
                  <a:lnTo>
                    <a:pt x="396077" y="740811"/>
                  </a:lnTo>
                  <a:lnTo>
                    <a:pt x="375870" y="751984"/>
                  </a:lnTo>
                  <a:lnTo>
                    <a:pt x="385186" y="768548"/>
                  </a:lnTo>
                  <a:lnTo>
                    <a:pt x="363364" y="758878"/>
                  </a:lnTo>
                  <a:lnTo>
                    <a:pt x="343144" y="770051"/>
                  </a:lnTo>
                  <a:lnTo>
                    <a:pt x="349884" y="752912"/>
                  </a:lnTo>
                  <a:lnTo>
                    <a:pt x="328047" y="743242"/>
                  </a:lnTo>
                  <a:lnTo>
                    <a:pt x="354034" y="742313"/>
                  </a:lnTo>
                  <a:lnTo>
                    <a:pt x="360774" y="725175"/>
                  </a:lnTo>
                  <a:close/>
                </a:path>
                <a:path w="697864" h="1091564">
                  <a:moveTo>
                    <a:pt x="216358" y="712644"/>
                  </a:moveTo>
                  <a:lnTo>
                    <a:pt x="225674" y="729208"/>
                  </a:lnTo>
                  <a:lnTo>
                    <a:pt x="251660" y="728280"/>
                  </a:lnTo>
                  <a:lnTo>
                    <a:pt x="231440" y="739453"/>
                  </a:lnTo>
                  <a:lnTo>
                    <a:pt x="240770" y="756017"/>
                  </a:lnTo>
                  <a:lnTo>
                    <a:pt x="218948" y="746347"/>
                  </a:lnTo>
                  <a:lnTo>
                    <a:pt x="198727" y="757520"/>
                  </a:lnTo>
                  <a:lnTo>
                    <a:pt x="205453" y="740372"/>
                  </a:lnTo>
                  <a:lnTo>
                    <a:pt x="183631" y="730711"/>
                  </a:lnTo>
                  <a:lnTo>
                    <a:pt x="209617" y="729782"/>
                  </a:lnTo>
                  <a:lnTo>
                    <a:pt x="216358" y="712644"/>
                  </a:lnTo>
                  <a:close/>
                </a:path>
                <a:path w="697864" h="1091564">
                  <a:moveTo>
                    <a:pt x="374883" y="938553"/>
                  </a:moveTo>
                  <a:lnTo>
                    <a:pt x="384214" y="955117"/>
                  </a:lnTo>
                  <a:lnTo>
                    <a:pt x="410186" y="954189"/>
                  </a:lnTo>
                  <a:lnTo>
                    <a:pt x="389964" y="965353"/>
                  </a:lnTo>
                  <a:lnTo>
                    <a:pt x="399296" y="981927"/>
                  </a:lnTo>
                  <a:lnTo>
                    <a:pt x="377473" y="972256"/>
                  </a:lnTo>
                  <a:lnTo>
                    <a:pt x="357253" y="983429"/>
                  </a:lnTo>
                  <a:lnTo>
                    <a:pt x="363993" y="966291"/>
                  </a:lnTo>
                  <a:lnTo>
                    <a:pt x="342157" y="956620"/>
                  </a:lnTo>
                  <a:lnTo>
                    <a:pt x="368143" y="955692"/>
                  </a:lnTo>
                  <a:lnTo>
                    <a:pt x="374883" y="938553"/>
                  </a:lnTo>
                  <a:close/>
                </a:path>
                <a:path w="697864" h="1091564">
                  <a:moveTo>
                    <a:pt x="234239" y="1034653"/>
                  </a:moveTo>
                  <a:lnTo>
                    <a:pt x="243555" y="1051218"/>
                  </a:lnTo>
                  <a:lnTo>
                    <a:pt x="269542" y="1050290"/>
                  </a:lnTo>
                  <a:lnTo>
                    <a:pt x="249320" y="1061453"/>
                  </a:lnTo>
                  <a:lnTo>
                    <a:pt x="258651" y="1078027"/>
                  </a:lnTo>
                  <a:lnTo>
                    <a:pt x="236829" y="1068357"/>
                  </a:lnTo>
                  <a:lnTo>
                    <a:pt x="216608" y="1079520"/>
                  </a:lnTo>
                  <a:lnTo>
                    <a:pt x="223334" y="1062382"/>
                  </a:lnTo>
                  <a:lnTo>
                    <a:pt x="201512" y="1052721"/>
                  </a:lnTo>
                  <a:lnTo>
                    <a:pt x="227499" y="1051792"/>
                  </a:lnTo>
                  <a:lnTo>
                    <a:pt x="234239" y="1034653"/>
                  </a:lnTo>
                  <a:close/>
                </a:path>
                <a:path w="697864" h="1091564">
                  <a:moveTo>
                    <a:pt x="386220" y="1046384"/>
                  </a:moveTo>
                  <a:lnTo>
                    <a:pt x="395537" y="1062959"/>
                  </a:lnTo>
                  <a:lnTo>
                    <a:pt x="421523" y="1062030"/>
                  </a:lnTo>
                  <a:lnTo>
                    <a:pt x="401302" y="1073194"/>
                  </a:lnTo>
                  <a:lnTo>
                    <a:pt x="410632" y="1089758"/>
                  </a:lnTo>
                  <a:lnTo>
                    <a:pt x="388811" y="1080097"/>
                  </a:lnTo>
                  <a:lnTo>
                    <a:pt x="368589" y="1091261"/>
                  </a:lnTo>
                  <a:lnTo>
                    <a:pt x="375316" y="1074123"/>
                  </a:lnTo>
                  <a:lnTo>
                    <a:pt x="353494" y="1064462"/>
                  </a:lnTo>
                  <a:lnTo>
                    <a:pt x="379479" y="1063523"/>
                  </a:lnTo>
                  <a:lnTo>
                    <a:pt x="386220" y="1046384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9" name="object 329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2010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30" name="object 3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331" name="Picture 330">
            <a:extLst>
              <a:ext uri="{FF2B5EF4-FFF2-40B4-BE49-F238E27FC236}">
                <a16:creationId xmlns:a16="http://schemas.microsoft.com/office/drawing/2014/main" id="{2E408F37-D3E7-434C-906E-12A6ACB7F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20938" y="1592401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0936" y="1592320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22843" y="161580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2839" y="161580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20938" y="15909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20945" y="15909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60143" y="159992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60135" y="159984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62264" y="162289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62258" y="162290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60397" y="15984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60398" y="15984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63457" y="16176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3456" y="161769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65095" y="164092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65102" y="164092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63203" y="16165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63208" y="161660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41678" y="169570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41682" y="169578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43786" y="17189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43784" y="171895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41893" y="16944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41895" y="16944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25460" y="180348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25455" y="180357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27644" y="182667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27637" y="182668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25764" y="18021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25769" y="18021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43163" y="182112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2794"/>
                  </a:lnTo>
                  <a:lnTo>
                    <a:pt x="1905" y="2769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43160" y="1821179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45093" y="184462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45091" y="184461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43188" y="18199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43190" y="18199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505557" y="184367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05556" y="184369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07640" y="186695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75" y="223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07653" y="186695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05760" y="18421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05761" y="18421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54211" y="184839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54212" y="184834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55862" y="187159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55879" y="187160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17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53982" y="184698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53978" y="18469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83563" y="187538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83571" y="187536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85379" y="189842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85381" y="189841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63" y="2230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83512" y="18740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83507" y="18740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28152" y="190535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28151" y="190536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30171" y="192852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30180" y="192851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2"/>
                  </a:moveTo>
                  <a:lnTo>
                    <a:pt x="35756" y="110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28292" y="19039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28297" y="19039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901101" y="192154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901102" y="192154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903107" y="194475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903114" y="194475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2"/>
                  </a:moveTo>
                  <a:lnTo>
                    <a:pt x="35756" y="110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901215" y="19202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901228" y="19202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654820" y="195400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654811" y="195391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656344" y="197721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37" y="0"/>
                  </a:moveTo>
                  <a:lnTo>
                    <a:pt x="0" y="1308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656353" y="197720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654465" y="19524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654474" y="19524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515704" y="1903590"/>
              <a:ext cx="1905" cy="75565"/>
            </a:xfrm>
            <a:custGeom>
              <a:avLst/>
              <a:gdLst/>
              <a:ahLst/>
              <a:cxnLst/>
              <a:rect l="l" t="t" r="r" b="b"/>
              <a:pathLst>
                <a:path w="1905" h="75564">
                  <a:moveTo>
                    <a:pt x="0" y="0"/>
                  </a:moveTo>
                  <a:lnTo>
                    <a:pt x="0" y="50711"/>
                  </a:lnTo>
                  <a:lnTo>
                    <a:pt x="1866" y="7509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515702" y="1903569"/>
              <a:ext cx="1905" cy="75565"/>
            </a:xfrm>
            <a:custGeom>
              <a:avLst/>
              <a:gdLst/>
              <a:ahLst/>
              <a:cxnLst/>
              <a:rect l="l" t="t" r="r" b="b"/>
              <a:pathLst>
                <a:path w="1905" h="75564">
                  <a:moveTo>
                    <a:pt x="1869" y="75058"/>
                  </a:moveTo>
                  <a:lnTo>
                    <a:pt x="0" y="5072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50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517482" y="1926615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4" h="52069">
                  <a:moveTo>
                    <a:pt x="35763" y="0"/>
                  </a:moveTo>
                  <a:lnTo>
                    <a:pt x="0" y="1282"/>
                  </a:lnTo>
                  <a:lnTo>
                    <a:pt x="0" y="51993"/>
                  </a:lnTo>
                  <a:lnTo>
                    <a:pt x="35763" y="507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517479" y="1926616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4" h="52069">
                  <a:moveTo>
                    <a:pt x="0" y="51999"/>
                  </a:moveTo>
                  <a:lnTo>
                    <a:pt x="35770" y="5072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9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515616" y="19023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515622" y="19023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811208" y="196090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811199" y="196090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813304" y="19840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813298" y="198406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811424" y="19596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811422" y="19596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52815" y="201691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58"/>
                  </a:lnTo>
                  <a:lnTo>
                    <a:pt x="1905" y="25476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52809" y="201685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54746" y="204034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54745" y="204034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752854" y="20158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52848" y="20158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897977" y="2024036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897980" y="2024096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899704" y="2047277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99710" y="2047277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897824" y="20227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897826" y="20227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766248" y="206568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766247" y="206563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768331" y="208879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768332" y="208880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766451" y="20646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766456" y="20646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819590" y="206569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819585" y="206571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821406" y="208898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821415" y="208898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819514" y="20646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819519" y="20646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301991" y="208391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301994" y="208391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303705" y="210704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303701" y="210704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63" y="2230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301826" y="20825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301828" y="20825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913089" y="213024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913091" y="213031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914664" y="2153589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914664" y="2153586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912772" y="21291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912764" y="21291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832214" y="217244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832209" y="217241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834182" y="219579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834186" y="219579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832303" y="21710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832300" y="21710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55686" y="222962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55686" y="222969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57362" y="225261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57360" y="225261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55495" y="22283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55499" y="22283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936343" y="224389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936333" y="224380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37867" y="2266937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937865" y="2266939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6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936000" y="22424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936003" y="22424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925849" y="2243213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4" h="55880">
                  <a:moveTo>
                    <a:pt x="0" y="0"/>
                  </a:moveTo>
                  <a:lnTo>
                    <a:pt x="0" y="31203"/>
                  </a:lnTo>
                  <a:lnTo>
                    <a:pt x="1879" y="556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925849" y="2243148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4" h="55880">
                  <a:moveTo>
                    <a:pt x="1878" y="55645"/>
                  </a:moveTo>
                  <a:lnTo>
                    <a:pt x="0" y="311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6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927792" y="2266403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5" h="33019">
                  <a:moveTo>
                    <a:pt x="35763" y="0"/>
                  </a:moveTo>
                  <a:lnTo>
                    <a:pt x="0" y="1282"/>
                  </a:lnTo>
                  <a:lnTo>
                    <a:pt x="0" y="32486"/>
                  </a:lnTo>
                  <a:lnTo>
                    <a:pt x="35763" y="312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927792" y="2266405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5" h="33019">
                  <a:moveTo>
                    <a:pt x="0" y="32483"/>
                  </a:moveTo>
                  <a:lnTo>
                    <a:pt x="35770" y="312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24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925913" y="22416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925904" y="22416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841307" y="22803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841302" y="228035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843225" y="230337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843222" y="23033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841358" y="22789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841355" y="22789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461592" y="231346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461595" y="231342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463230" y="2336698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463236" y="2336697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61338" y="231237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461350" y="23123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925713" y="2327223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5" h="47625">
                  <a:moveTo>
                    <a:pt x="0" y="0"/>
                  </a:moveTo>
                  <a:lnTo>
                    <a:pt x="0" y="22847"/>
                  </a:lnTo>
                  <a:lnTo>
                    <a:pt x="1879" y="4724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925715" y="2327311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5" h="47625">
                  <a:moveTo>
                    <a:pt x="1869" y="47157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1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27568" y="2350528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35763" y="0"/>
                  </a:moveTo>
                  <a:lnTo>
                    <a:pt x="0" y="1282"/>
                  </a:lnTo>
                  <a:lnTo>
                    <a:pt x="0" y="24130"/>
                  </a:lnTo>
                  <a:lnTo>
                    <a:pt x="35763" y="22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27565" y="2350533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0" y="24119"/>
                  </a:moveTo>
                  <a:lnTo>
                    <a:pt x="35770" y="2284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4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25675" y="23259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25673" y="23259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941698" y="2339708"/>
              <a:ext cx="2540" cy="60325"/>
            </a:xfrm>
            <a:custGeom>
              <a:avLst/>
              <a:gdLst/>
              <a:ahLst/>
              <a:cxnLst/>
              <a:rect l="l" t="t" r="r" b="b"/>
              <a:pathLst>
                <a:path w="2539" h="60325">
                  <a:moveTo>
                    <a:pt x="0" y="0"/>
                  </a:moveTo>
                  <a:lnTo>
                    <a:pt x="0" y="35102"/>
                  </a:lnTo>
                  <a:lnTo>
                    <a:pt x="1917" y="6000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941704" y="2339771"/>
              <a:ext cx="2540" cy="60325"/>
            </a:xfrm>
            <a:custGeom>
              <a:avLst/>
              <a:gdLst/>
              <a:ahLst/>
              <a:cxnLst/>
              <a:rect l="l" t="t" r="r" b="b"/>
              <a:pathLst>
                <a:path w="2539" h="60325">
                  <a:moveTo>
                    <a:pt x="1914" y="59922"/>
                  </a:moveTo>
                  <a:lnTo>
                    <a:pt x="0" y="3512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99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943921" y="2363152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5" h="36830">
                  <a:moveTo>
                    <a:pt x="35763" y="0"/>
                  </a:moveTo>
                  <a:lnTo>
                    <a:pt x="0" y="1270"/>
                  </a:lnTo>
                  <a:lnTo>
                    <a:pt x="0" y="36385"/>
                  </a:lnTo>
                  <a:lnTo>
                    <a:pt x="35763" y="351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943925" y="2363147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5" h="36830">
                  <a:moveTo>
                    <a:pt x="0" y="36386"/>
                  </a:moveTo>
                  <a:lnTo>
                    <a:pt x="35756" y="3510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6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942016" y="23382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942014" y="23382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855569" y="238337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855569" y="238332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857296" y="240654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857301" y="240654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2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855417" y="23820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855426" y="23820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315669" y="240822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315670" y="240824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317866" y="243156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317870" y="243156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63" y="1115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315974" y="24068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315976" y="24068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468031" y="2411450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0" y="0"/>
                  </a:moveTo>
                  <a:lnTo>
                    <a:pt x="0" y="11709"/>
                  </a:lnTo>
                  <a:lnTo>
                    <a:pt x="1905" y="3661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468029" y="2411495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905" y="36469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64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470012" y="2434843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82"/>
                  </a:lnTo>
                  <a:lnTo>
                    <a:pt x="0" y="12979"/>
                  </a:lnTo>
                  <a:lnTo>
                    <a:pt x="35763" y="116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470016" y="2434841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88"/>
                  </a:moveTo>
                  <a:lnTo>
                    <a:pt x="35770" y="116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468120" y="241037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468115" y="24103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29599" y="2448369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80"/>
                  </a:lnTo>
                  <a:lnTo>
                    <a:pt x="1866" y="3107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29599" y="244837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1050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31797" y="2471419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75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31803" y="2471424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56" y="66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929930" y="2447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929929" y="2447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954119" y="2407221"/>
              <a:ext cx="1905" cy="102235"/>
            </a:xfrm>
            <a:custGeom>
              <a:avLst/>
              <a:gdLst/>
              <a:ahLst/>
              <a:cxnLst/>
              <a:rect l="l" t="t" r="r" b="b"/>
              <a:pathLst>
                <a:path w="1904" h="102235">
                  <a:moveTo>
                    <a:pt x="0" y="0"/>
                  </a:moveTo>
                  <a:lnTo>
                    <a:pt x="0" y="77470"/>
                  </a:lnTo>
                  <a:lnTo>
                    <a:pt x="1866" y="10186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954109" y="2407114"/>
              <a:ext cx="1905" cy="102235"/>
            </a:xfrm>
            <a:custGeom>
              <a:avLst/>
              <a:gdLst/>
              <a:ahLst/>
              <a:cxnLst/>
              <a:rect l="l" t="t" r="r" b="b"/>
              <a:pathLst>
                <a:path w="1904" h="102235">
                  <a:moveTo>
                    <a:pt x="1869" y="101944"/>
                  </a:moveTo>
                  <a:lnTo>
                    <a:pt x="0" y="7748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019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956151" y="2430360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5" h="78739">
                  <a:moveTo>
                    <a:pt x="35763" y="0"/>
                  </a:moveTo>
                  <a:lnTo>
                    <a:pt x="0" y="1282"/>
                  </a:lnTo>
                  <a:lnTo>
                    <a:pt x="0" y="78740"/>
                  </a:lnTo>
                  <a:lnTo>
                    <a:pt x="35763" y="77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956150" y="2430358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5" h="78739">
                  <a:moveTo>
                    <a:pt x="0" y="78743"/>
                  </a:moveTo>
                  <a:lnTo>
                    <a:pt x="35770" y="774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87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954272" y="24060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954278" y="24060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862211" y="2482824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4470"/>
                  </a:lnTo>
                  <a:lnTo>
                    <a:pt x="1905" y="2937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862203" y="2482847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864446" y="250624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864455" y="250624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862554" y="24816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862560" y="24816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475384" y="252741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475390" y="252744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477327" y="255052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477328" y="255052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475447" y="25261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475458" y="25261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938540" y="253272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938547" y="253273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940153" y="2555989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940163" y="2555991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938273" y="25316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938273" y="25316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635950" y="2535503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635953" y="2535486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637690" y="255865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27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637693" y="255865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2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635810" y="25339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635817" y="25339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965194" y="2519197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4">
                  <a:moveTo>
                    <a:pt x="0" y="0"/>
                  </a:moveTo>
                  <a:lnTo>
                    <a:pt x="0" y="70218"/>
                  </a:lnTo>
                  <a:lnTo>
                    <a:pt x="1879" y="9460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965200" y="2519221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4">
                  <a:moveTo>
                    <a:pt x="1869" y="94588"/>
                  </a:moveTo>
                  <a:lnTo>
                    <a:pt x="0" y="7025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4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967238" y="2542247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5">
                  <a:moveTo>
                    <a:pt x="35763" y="0"/>
                  </a:moveTo>
                  <a:lnTo>
                    <a:pt x="0" y="1282"/>
                  </a:lnTo>
                  <a:lnTo>
                    <a:pt x="0" y="71501"/>
                  </a:lnTo>
                  <a:lnTo>
                    <a:pt x="35763" y="702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967255" y="2542251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5">
                  <a:moveTo>
                    <a:pt x="0" y="71494"/>
                  </a:moveTo>
                  <a:lnTo>
                    <a:pt x="35756" y="7021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14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965371" y="25179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965378" y="25179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002616" y="2220290"/>
              <a:ext cx="1905" cy="459740"/>
            </a:xfrm>
            <a:custGeom>
              <a:avLst/>
              <a:gdLst/>
              <a:ahLst/>
              <a:cxnLst/>
              <a:rect l="l" t="t" r="r" b="b"/>
              <a:pathLst>
                <a:path w="1904" h="459739">
                  <a:moveTo>
                    <a:pt x="0" y="0"/>
                  </a:moveTo>
                  <a:lnTo>
                    <a:pt x="0" y="435241"/>
                  </a:lnTo>
                  <a:lnTo>
                    <a:pt x="1879" y="45963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002616" y="2220287"/>
              <a:ext cx="1905" cy="459740"/>
            </a:xfrm>
            <a:custGeom>
              <a:avLst/>
              <a:gdLst/>
              <a:ahLst/>
              <a:cxnLst/>
              <a:rect l="l" t="t" r="r" b="b"/>
              <a:pathLst>
                <a:path w="1904" h="459739">
                  <a:moveTo>
                    <a:pt x="1878" y="459702"/>
                  </a:moveTo>
                  <a:lnTo>
                    <a:pt x="0" y="4352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9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004306" y="2243302"/>
              <a:ext cx="36195" cy="436880"/>
            </a:xfrm>
            <a:custGeom>
              <a:avLst/>
              <a:gdLst/>
              <a:ahLst/>
              <a:cxnLst/>
              <a:rect l="l" t="t" r="r" b="b"/>
              <a:pathLst>
                <a:path w="36195" h="436880">
                  <a:moveTo>
                    <a:pt x="35763" y="0"/>
                  </a:moveTo>
                  <a:lnTo>
                    <a:pt x="0" y="1282"/>
                  </a:lnTo>
                  <a:lnTo>
                    <a:pt x="0" y="436524"/>
                  </a:lnTo>
                  <a:lnTo>
                    <a:pt x="35763" y="43524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004316" y="2243307"/>
              <a:ext cx="36195" cy="436880"/>
            </a:xfrm>
            <a:custGeom>
              <a:avLst/>
              <a:gdLst/>
              <a:ahLst/>
              <a:cxnLst/>
              <a:rect l="l" t="t" r="r" b="b"/>
              <a:pathLst>
                <a:path w="36195" h="436880">
                  <a:moveTo>
                    <a:pt x="0" y="436525"/>
                  </a:moveTo>
                  <a:lnTo>
                    <a:pt x="35770" y="4352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365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002439" y="22190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002453" y="22190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972623" y="2561589"/>
              <a:ext cx="1905" cy="158115"/>
            </a:xfrm>
            <a:custGeom>
              <a:avLst/>
              <a:gdLst/>
              <a:ahLst/>
              <a:cxnLst/>
              <a:rect l="l" t="t" r="r" b="b"/>
              <a:pathLst>
                <a:path w="1904" h="158114">
                  <a:moveTo>
                    <a:pt x="0" y="0"/>
                  </a:moveTo>
                  <a:lnTo>
                    <a:pt x="0" y="133197"/>
                  </a:lnTo>
                  <a:lnTo>
                    <a:pt x="1879" y="1575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972623" y="2561549"/>
              <a:ext cx="1905" cy="158115"/>
            </a:xfrm>
            <a:custGeom>
              <a:avLst/>
              <a:gdLst/>
              <a:ahLst/>
              <a:cxnLst/>
              <a:rect l="l" t="t" r="r" b="b"/>
              <a:pathLst>
                <a:path w="1904" h="158114">
                  <a:moveTo>
                    <a:pt x="1878" y="157610"/>
                  </a:moveTo>
                  <a:lnTo>
                    <a:pt x="0" y="1331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76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974591" y="2584868"/>
              <a:ext cx="36195" cy="134620"/>
            </a:xfrm>
            <a:custGeom>
              <a:avLst/>
              <a:gdLst/>
              <a:ahLst/>
              <a:cxnLst/>
              <a:rect l="l" t="t" r="r" b="b"/>
              <a:pathLst>
                <a:path w="36195" h="134619">
                  <a:moveTo>
                    <a:pt x="35763" y="0"/>
                  </a:moveTo>
                  <a:lnTo>
                    <a:pt x="0" y="1282"/>
                  </a:lnTo>
                  <a:lnTo>
                    <a:pt x="0" y="134467"/>
                  </a:lnTo>
                  <a:lnTo>
                    <a:pt x="35763" y="1331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974595" y="2584871"/>
              <a:ext cx="36195" cy="134620"/>
            </a:xfrm>
            <a:custGeom>
              <a:avLst/>
              <a:gdLst/>
              <a:ahLst/>
              <a:cxnLst/>
              <a:rect l="l" t="t" r="r" b="b"/>
              <a:pathLst>
                <a:path w="36195" h="134619">
                  <a:moveTo>
                    <a:pt x="0" y="134472"/>
                  </a:moveTo>
                  <a:lnTo>
                    <a:pt x="35770" y="13319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44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972699" y="25602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972705" y="25602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015266" y="2612110"/>
              <a:ext cx="1905" cy="170815"/>
            </a:xfrm>
            <a:custGeom>
              <a:avLst/>
              <a:gdLst/>
              <a:ahLst/>
              <a:cxnLst/>
              <a:rect l="l" t="t" r="r" b="b"/>
              <a:pathLst>
                <a:path w="1904" h="170814">
                  <a:moveTo>
                    <a:pt x="0" y="0"/>
                  </a:moveTo>
                  <a:lnTo>
                    <a:pt x="0" y="146011"/>
                  </a:lnTo>
                  <a:lnTo>
                    <a:pt x="1879" y="17040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015267" y="2612061"/>
              <a:ext cx="1905" cy="170815"/>
            </a:xfrm>
            <a:custGeom>
              <a:avLst/>
              <a:gdLst/>
              <a:ahLst/>
              <a:cxnLst/>
              <a:rect l="l" t="t" r="r" b="b"/>
              <a:pathLst>
                <a:path w="1904" h="170814">
                  <a:moveTo>
                    <a:pt x="1878" y="170419"/>
                  </a:moveTo>
                  <a:lnTo>
                    <a:pt x="0" y="14609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0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016790" y="2635275"/>
              <a:ext cx="36830" cy="147320"/>
            </a:xfrm>
            <a:custGeom>
              <a:avLst/>
              <a:gdLst/>
              <a:ahLst/>
              <a:cxnLst/>
              <a:rect l="l" t="t" r="r" b="b"/>
              <a:pathLst>
                <a:path w="36829" h="147319">
                  <a:moveTo>
                    <a:pt x="36525" y="0"/>
                  </a:moveTo>
                  <a:lnTo>
                    <a:pt x="0" y="1308"/>
                  </a:lnTo>
                  <a:lnTo>
                    <a:pt x="0" y="147320"/>
                  </a:lnTo>
                  <a:lnTo>
                    <a:pt x="36525" y="14601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6016799" y="2635272"/>
              <a:ext cx="36830" cy="147320"/>
            </a:xfrm>
            <a:custGeom>
              <a:avLst/>
              <a:gdLst/>
              <a:ahLst/>
              <a:cxnLst/>
              <a:rect l="l" t="t" r="r" b="b"/>
              <a:pathLst>
                <a:path w="36829" h="147319">
                  <a:moveTo>
                    <a:pt x="0" y="147313"/>
                  </a:moveTo>
                  <a:lnTo>
                    <a:pt x="36517" y="14600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47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6014897" y="261058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6014905" y="26105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419946" y="279544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419947" y="279545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422017" y="281857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422019" y="281857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420137" y="27942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420146" y="27942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574887" y="279608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574892" y="279608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577033" y="281908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75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75" y="278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577040" y="281907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575179" y="27947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575179" y="27947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985666" y="2788894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20"/>
                  </a:lnTo>
                  <a:lnTo>
                    <a:pt x="1879" y="3441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985665" y="2788838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78" y="34466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987165" y="2812110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29" h="11430">
                  <a:moveTo>
                    <a:pt x="36537" y="0"/>
                  </a:moveTo>
                  <a:lnTo>
                    <a:pt x="0" y="1308"/>
                  </a:lnTo>
                  <a:lnTo>
                    <a:pt x="0" y="11341"/>
                  </a:lnTo>
                  <a:lnTo>
                    <a:pt x="36537" y="1003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987180" y="2812107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29" h="11430">
                  <a:moveTo>
                    <a:pt x="0" y="11342"/>
                  </a:moveTo>
                  <a:lnTo>
                    <a:pt x="36517" y="1003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13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985285" y="278758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985295" y="27875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6032131" y="2507640"/>
              <a:ext cx="1905" cy="379730"/>
            </a:xfrm>
            <a:custGeom>
              <a:avLst/>
              <a:gdLst/>
              <a:ahLst/>
              <a:cxnLst/>
              <a:rect l="l" t="t" r="r" b="b"/>
              <a:pathLst>
                <a:path w="1904" h="379730">
                  <a:moveTo>
                    <a:pt x="0" y="0"/>
                  </a:moveTo>
                  <a:lnTo>
                    <a:pt x="0" y="355003"/>
                  </a:lnTo>
                  <a:lnTo>
                    <a:pt x="1879" y="3793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6032129" y="2507589"/>
              <a:ext cx="1905" cy="379730"/>
            </a:xfrm>
            <a:custGeom>
              <a:avLst/>
              <a:gdLst/>
              <a:ahLst/>
              <a:cxnLst/>
              <a:rect l="l" t="t" r="r" b="b"/>
              <a:pathLst>
                <a:path w="1904" h="379730">
                  <a:moveTo>
                    <a:pt x="1878" y="379423"/>
                  </a:moveTo>
                  <a:lnTo>
                    <a:pt x="0" y="3549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94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6033985" y="2530995"/>
              <a:ext cx="36195" cy="356870"/>
            </a:xfrm>
            <a:custGeom>
              <a:avLst/>
              <a:gdLst/>
              <a:ahLst/>
              <a:cxnLst/>
              <a:rect l="l" t="t" r="r" b="b"/>
              <a:pathLst>
                <a:path w="36195" h="356869">
                  <a:moveTo>
                    <a:pt x="35763" y="0"/>
                  </a:moveTo>
                  <a:lnTo>
                    <a:pt x="0" y="1270"/>
                  </a:lnTo>
                  <a:lnTo>
                    <a:pt x="0" y="356273"/>
                  </a:lnTo>
                  <a:lnTo>
                    <a:pt x="35763" y="3549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033995" y="2530991"/>
              <a:ext cx="36195" cy="356870"/>
            </a:xfrm>
            <a:custGeom>
              <a:avLst/>
              <a:gdLst/>
              <a:ahLst/>
              <a:cxnLst/>
              <a:rect l="l" t="t" r="r" b="b"/>
              <a:pathLst>
                <a:path w="36195" h="356869">
                  <a:moveTo>
                    <a:pt x="0" y="356272"/>
                  </a:moveTo>
                  <a:lnTo>
                    <a:pt x="35770" y="35499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62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6032093" y="25063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032101" y="25063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413651" y="1369024"/>
              <a:ext cx="4500605" cy="24916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625750" y="322522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70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625751" y="322521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70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627490" y="324835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627492" y="324835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625610" y="32241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625618" y="32241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572738" y="333303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572740" y="333311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905" y="24801"/>
                  </a:moveTo>
                  <a:lnTo>
                    <a:pt x="0" y="0"/>
                  </a:lnTo>
                  <a:lnTo>
                    <a:pt x="1905" y="248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574973" y="3356406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70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574984" y="335640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573081" y="33315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573088" y="33315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410737" y="333454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410734" y="333457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412667" y="335761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412680" y="335760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410800" y="33330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410806" y="33330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579583" y="343843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579583" y="343839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581527" y="3461562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70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581535" y="346155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579660" y="34368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3579663" y="34368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595560" y="354346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3595565" y="354352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3597275" y="356664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597280" y="356664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595395" y="35420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595396" y="35420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743404" y="1477905"/>
              <a:ext cx="636905" cy="679450"/>
            </a:xfrm>
            <a:custGeom>
              <a:avLst/>
              <a:gdLst/>
              <a:ahLst/>
              <a:cxnLst/>
              <a:rect l="l" t="t" r="r" b="b"/>
              <a:pathLst>
                <a:path w="636905" h="679450">
                  <a:moveTo>
                    <a:pt x="32726" y="633963"/>
                  </a:moveTo>
                  <a:lnTo>
                    <a:pt x="42042" y="650538"/>
                  </a:lnTo>
                  <a:lnTo>
                    <a:pt x="68029" y="649609"/>
                  </a:lnTo>
                  <a:lnTo>
                    <a:pt x="47807" y="660773"/>
                  </a:lnTo>
                  <a:lnTo>
                    <a:pt x="57138" y="677337"/>
                  </a:lnTo>
                  <a:lnTo>
                    <a:pt x="35316" y="667676"/>
                  </a:lnTo>
                  <a:lnTo>
                    <a:pt x="15095" y="678840"/>
                  </a:lnTo>
                  <a:lnTo>
                    <a:pt x="21821" y="661701"/>
                  </a:lnTo>
                  <a:lnTo>
                    <a:pt x="0" y="652040"/>
                  </a:lnTo>
                  <a:lnTo>
                    <a:pt x="25986" y="651112"/>
                  </a:lnTo>
                  <a:lnTo>
                    <a:pt x="32726" y="633963"/>
                  </a:lnTo>
                  <a:close/>
                </a:path>
                <a:path w="636905" h="679450">
                  <a:moveTo>
                    <a:pt x="438914" y="21514"/>
                  </a:moveTo>
                  <a:lnTo>
                    <a:pt x="448231" y="38079"/>
                  </a:lnTo>
                  <a:lnTo>
                    <a:pt x="474217" y="37150"/>
                  </a:lnTo>
                  <a:lnTo>
                    <a:pt x="453996" y="48324"/>
                  </a:lnTo>
                  <a:lnTo>
                    <a:pt x="463327" y="64888"/>
                  </a:lnTo>
                  <a:lnTo>
                    <a:pt x="441504" y="55217"/>
                  </a:lnTo>
                  <a:lnTo>
                    <a:pt x="421270" y="66391"/>
                  </a:lnTo>
                  <a:lnTo>
                    <a:pt x="428010" y="49252"/>
                  </a:lnTo>
                  <a:lnTo>
                    <a:pt x="406188" y="39582"/>
                  </a:lnTo>
                  <a:lnTo>
                    <a:pt x="432174" y="38653"/>
                  </a:lnTo>
                  <a:lnTo>
                    <a:pt x="438914" y="21514"/>
                  </a:lnTo>
                  <a:close/>
                </a:path>
                <a:path w="636905" h="679450">
                  <a:moveTo>
                    <a:pt x="600985" y="25613"/>
                  </a:moveTo>
                  <a:lnTo>
                    <a:pt x="610315" y="42177"/>
                  </a:lnTo>
                  <a:lnTo>
                    <a:pt x="636302" y="41248"/>
                  </a:lnTo>
                  <a:lnTo>
                    <a:pt x="616080" y="52412"/>
                  </a:lnTo>
                  <a:lnTo>
                    <a:pt x="625397" y="68987"/>
                  </a:lnTo>
                  <a:lnTo>
                    <a:pt x="603575" y="59316"/>
                  </a:lnTo>
                  <a:lnTo>
                    <a:pt x="583354" y="70480"/>
                  </a:lnTo>
                  <a:lnTo>
                    <a:pt x="590094" y="53341"/>
                  </a:lnTo>
                  <a:lnTo>
                    <a:pt x="568273" y="43680"/>
                  </a:lnTo>
                  <a:lnTo>
                    <a:pt x="594244" y="42752"/>
                  </a:lnTo>
                  <a:lnTo>
                    <a:pt x="600985" y="25613"/>
                  </a:lnTo>
                  <a:close/>
                </a:path>
                <a:path w="636905" h="679450">
                  <a:moveTo>
                    <a:pt x="138139" y="0"/>
                  </a:moveTo>
                  <a:lnTo>
                    <a:pt x="147469" y="16564"/>
                  </a:lnTo>
                  <a:lnTo>
                    <a:pt x="173455" y="15635"/>
                  </a:lnTo>
                  <a:lnTo>
                    <a:pt x="153235" y="26809"/>
                  </a:lnTo>
                  <a:lnTo>
                    <a:pt x="162551" y="43373"/>
                  </a:lnTo>
                  <a:lnTo>
                    <a:pt x="140728" y="33703"/>
                  </a:lnTo>
                  <a:lnTo>
                    <a:pt x="120508" y="44876"/>
                  </a:lnTo>
                  <a:lnTo>
                    <a:pt x="127248" y="27737"/>
                  </a:lnTo>
                  <a:lnTo>
                    <a:pt x="105412" y="18067"/>
                  </a:lnTo>
                  <a:lnTo>
                    <a:pt x="131398" y="17138"/>
                  </a:lnTo>
                  <a:lnTo>
                    <a:pt x="138139" y="0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7" name="object 317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2009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18" name="object 3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319" name="Picture 318">
            <a:extLst>
              <a:ext uri="{FF2B5EF4-FFF2-40B4-BE49-F238E27FC236}">
                <a16:creationId xmlns:a16="http://schemas.microsoft.com/office/drawing/2014/main" id="{C30B4C2F-6678-A34F-9FDD-38FCFB79D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6170" y="149467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6163" y="149465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7948" y="151803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7946" y="151803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6044" y="14935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6051" y="14935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95894" y="168738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95885" y="168737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7406" y="171074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97412" y="171073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73"/>
                  </a:moveTo>
                  <a:lnTo>
                    <a:pt x="36532" y="56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95513" y="16858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95520" y="16858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36521" y="169633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36518" y="169630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38579" y="171966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38584" y="171966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36686" y="16949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36696" y="16949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82508" y="172134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82497" y="172128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4654" y="174444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4669" y="174444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82787" y="17200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82783" y="17200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26272" y="180342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26272" y="180342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28444" y="182659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28441" y="182659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26564" y="18022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26564" y="18022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99272" y="181389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99278" y="181397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00948" y="183719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00945" y="1837199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99056" y="181287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99053" y="18128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99208" y="183131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99204" y="183128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201341" y="185440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01347" y="18544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99462" y="18302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99468" y="18302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52102" y="185002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52097" y="184999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53690" y="187316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37" y="0"/>
                  </a:moveTo>
                  <a:lnTo>
                    <a:pt x="0" y="129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53695" y="187315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51823" y="18486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51829" y="18486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83119" y="1774888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5" h="121919">
                  <a:moveTo>
                    <a:pt x="0" y="0"/>
                  </a:moveTo>
                  <a:lnTo>
                    <a:pt x="0" y="97523"/>
                  </a:lnTo>
                  <a:lnTo>
                    <a:pt x="1866" y="12192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83117" y="1774851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5" h="122555">
                  <a:moveTo>
                    <a:pt x="1878" y="121973"/>
                  </a:moveTo>
                  <a:lnTo>
                    <a:pt x="0" y="975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1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84998" y="1798167"/>
              <a:ext cx="36195" cy="99060"/>
            </a:xfrm>
            <a:custGeom>
              <a:avLst/>
              <a:gdLst/>
              <a:ahLst/>
              <a:cxnLst/>
              <a:rect l="l" t="t" r="r" b="b"/>
              <a:pathLst>
                <a:path w="36194" h="99060">
                  <a:moveTo>
                    <a:pt x="35763" y="0"/>
                  </a:moveTo>
                  <a:lnTo>
                    <a:pt x="0" y="1282"/>
                  </a:lnTo>
                  <a:lnTo>
                    <a:pt x="0" y="98806"/>
                  </a:lnTo>
                  <a:lnTo>
                    <a:pt x="35763" y="975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84999" y="1798168"/>
              <a:ext cx="36195" cy="99060"/>
            </a:xfrm>
            <a:custGeom>
              <a:avLst/>
              <a:gdLst/>
              <a:ahLst/>
              <a:cxnLst/>
              <a:rect l="l" t="t" r="r" b="b"/>
              <a:pathLst>
                <a:path w="36194" h="99060">
                  <a:moveTo>
                    <a:pt x="0" y="98795"/>
                  </a:moveTo>
                  <a:lnTo>
                    <a:pt x="35763" y="97528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987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83106" y="17736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83102" y="17736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95615" y="189919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95622" y="189916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97634" y="192228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97641" y="192228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595767" y="18981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95776" y="18981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902904" y="192140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902899" y="192133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904707" y="194470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904709" y="194469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902828" y="19202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902829" y="19202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203640" y="193672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905" y="2658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203633" y="1936605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66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205723" y="196010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205728" y="196010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203831" y="19352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203840" y="19352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514600" y="194552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51"/>
                  </a:lnTo>
                  <a:lnTo>
                    <a:pt x="1879" y="316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514604" y="1945588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516619" y="1968741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516617" y="1968741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70" y="72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514739" y="19442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514732" y="19442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658351" y="19559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658350" y="195597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660357" y="197920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660361" y="197920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658478" y="19545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658467" y="19544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596555" y="200198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596556" y="200200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251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598180" y="2025294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37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37" y="3911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598187" y="2025296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208"/>
                  </a:moveTo>
                  <a:lnTo>
                    <a:pt x="36532" y="390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596301" y="20008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596301" y="20008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53057" y="2011895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62"/>
                  </a:lnTo>
                  <a:lnTo>
                    <a:pt x="1866" y="2995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53054" y="2011931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54733" y="2035225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5">
                  <a:moveTo>
                    <a:pt x="36537" y="0"/>
                  </a:moveTo>
                  <a:lnTo>
                    <a:pt x="0" y="1295"/>
                  </a:lnTo>
                  <a:lnTo>
                    <a:pt x="0" y="6870"/>
                  </a:lnTo>
                  <a:lnTo>
                    <a:pt x="36537" y="556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54745" y="2035219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5">
                  <a:moveTo>
                    <a:pt x="0" y="6881"/>
                  </a:moveTo>
                  <a:lnTo>
                    <a:pt x="36517" y="557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52854" y="20103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52848" y="201037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900732" y="202501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900730" y="202500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02777" y="204814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76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902784" y="204814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900910" y="20234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900904" y="20234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827820" y="206484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827816" y="206490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829750" y="208785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829761" y="208785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827883" y="20636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827891" y="20636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992501" y="206728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992491" y="206722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994025" y="2090622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295"/>
                  </a:lnTo>
                  <a:lnTo>
                    <a:pt x="0" y="2413"/>
                  </a:lnTo>
                  <a:lnTo>
                    <a:pt x="36525" y="11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994034" y="209062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09"/>
                  </a:moveTo>
                  <a:lnTo>
                    <a:pt x="36517" y="110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992132" y="20662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992133" y="20662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761744" y="212584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761739" y="212584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763903" y="214899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63910" y="214898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762023" y="21247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762023" y="21247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911934" y="213240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911938" y="213243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914017" y="215568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914018" y="215567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912124" y="21309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912126" y="21309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837383" y="216564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905" y="3105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837373" y="2165554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1914" y="31133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839440" y="2189073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75" y="0"/>
                  </a:moveTo>
                  <a:lnTo>
                    <a:pt x="0" y="1282"/>
                  </a:lnTo>
                  <a:lnTo>
                    <a:pt x="0" y="7416"/>
                  </a:lnTo>
                  <a:lnTo>
                    <a:pt x="35775" y="613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839444" y="2189071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2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837548" y="21644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837549" y="21644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991256" y="217611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71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991256" y="217608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993174" y="219936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993186" y="21993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991294" y="21746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991297" y="21746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460728" y="2201201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0" y="0"/>
                  </a:moveTo>
                  <a:lnTo>
                    <a:pt x="0" y="7810"/>
                  </a:lnTo>
                  <a:lnTo>
                    <a:pt x="1905" y="3271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460724" y="2201141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40" h="33019">
                  <a:moveTo>
                    <a:pt x="1914" y="32782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32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462722" y="2224671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82"/>
                  </a:lnTo>
                  <a:lnTo>
                    <a:pt x="0" y="9093"/>
                  </a:lnTo>
                  <a:lnTo>
                    <a:pt x="35763" y="78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462718" y="2224674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70" y="78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460817" y="21998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460817" y="21998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602701" y="2217876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602700" y="2217916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604695" y="224137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604695" y="224136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602790" y="22166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602799" y="22166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56346" y="2227884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56339" y="222792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62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58188" y="225112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10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58193" y="225111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56295" y="22267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756295" y="22267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934184" y="2235580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1150"/>
                  </a:lnTo>
                  <a:lnTo>
                    <a:pt x="1866" y="3554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934182" y="223559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69" y="35489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4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36407" y="2258897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35763" y="0"/>
                  </a:moveTo>
                  <a:lnTo>
                    <a:pt x="0" y="1282"/>
                  </a:lnTo>
                  <a:lnTo>
                    <a:pt x="0" y="12433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36414" y="2258907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0" y="12419"/>
                  </a:moveTo>
                  <a:lnTo>
                    <a:pt x="35756" y="11141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2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34514" y="22341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34516" y="22341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838081" y="227675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838090" y="227685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839999" y="230013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840004" y="230013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838107" y="22753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838117" y="22753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999905" y="227933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3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999905" y="227938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001924" y="230275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001935" y="230274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0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000032" y="22780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000034" y="22780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461071" y="231296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461078" y="231303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463192" y="233624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463192" y="233624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461300" y="23115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461297" y="23115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622958" y="2324277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40" h="27939">
                  <a:moveTo>
                    <a:pt x="0" y="0"/>
                  </a:moveTo>
                  <a:lnTo>
                    <a:pt x="0" y="2794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622957" y="2324259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40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625168" y="234772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625166" y="234772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5"/>
                  </a:moveTo>
                  <a:lnTo>
                    <a:pt x="35756" y="277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623263" y="23228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623264" y="23228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772666" y="233565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772675" y="233575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774710" y="235868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774713" y="235867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772843" y="23345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772850" y="23345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926628" y="234584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926631" y="234583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928787" y="236890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928786" y="23689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926907" y="23446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056101" y="1835177"/>
              <a:ext cx="709136" cy="8906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926908" y="23446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853702" y="2379052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66" y="2885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853700" y="2379034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855709" y="240240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855720" y="240239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853817" y="23775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853810" y="23775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315593" y="2373680"/>
              <a:ext cx="1905" cy="60325"/>
            </a:xfrm>
            <a:custGeom>
              <a:avLst/>
              <a:gdLst/>
              <a:ahLst/>
              <a:cxnLst/>
              <a:rect l="l" t="t" r="r" b="b"/>
              <a:pathLst>
                <a:path w="1905" h="60325">
                  <a:moveTo>
                    <a:pt x="0" y="0"/>
                  </a:moveTo>
                  <a:lnTo>
                    <a:pt x="0" y="35661"/>
                  </a:lnTo>
                  <a:lnTo>
                    <a:pt x="1879" y="6005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315598" y="2373694"/>
              <a:ext cx="1905" cy="60325"/>
            </a:xfrm>
            <a:custGeom>
              <a:avLst/>
              <a:gdLst/>
              <a:ahLst/>
              <a:cxnLst/>
              <a:rect l="l" t="t" r="r" b="b"/>
              <a:pathLst>
                <a:path w="1905" h="60325">
                  <a:moveTo>
                    <a:pt x="1869" y="60092"/>
                  </a:moveTo>
                  <a:lnTo>
                    <a:pt x="0" y="3563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60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317091" y="2396794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30" h="37464">
                  <a:moveTo>
                    <a:pt x="36525" y="0"/>
                  </a:moveTo>
                  <a:lnTo>
                    <a:pt x="0" y="1308"/>
                  </a:lnTo>
                  <a:lnTo>
                    <a:pt x="0" y="36969"/>
                  </a:lnTo>
                  <a:lnTo>
                    <a:pt x="36525" y="3566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317092" y="2396797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30" h="37464">
                  <a:moveTo>
                    <a:pt x="0" y="36971"/>
                  </a:moveTo>
                  <a:lnTo>
                    <a:pt x="36526" y="35665"/>
                  </a:lnTo>
                  <a:lnTo>
                    <a:pt x="36526" y="0"/>
                  </a:lnTo>
                  <a:lnTo>
                    <a:pt x="0" y="1295"/>
                  </a:lnTo>
                  <a:lnTo>
                    <a:pt x="0" y="369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315211" y="23722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315220" y="23722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617980" y="2426195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617974" y="242619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1041"/>
                  </a:moveTo>
                  <a:lnTo>
                    <a:pt x="0" y="659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1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619542" y="2449385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36525" y="0"/>
                  </a:moveTo>
                  <a:lnTo>
                    <a:pt x="0" y="1308"/>
                  </a:lnTo>
                  <a:lnTo>
                    <a:pt x="0" y="8001"/>
                  </a:lnTo>
                  <a:lnTo>
                    <a:pt x="36525" y="66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619549" y="2449385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0" y="7996"/>
                  </a:moveTo>
                  <a:lnTo>
                    <a:pt x="36517" y="669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617662" y="24249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617657" y="24249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761744" y="243671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66" y="3051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761739" y="243668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0543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763737" y="2459697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763738" y="2459693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2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761871" y="24354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761881" y="24353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928469" y="244792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21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928464" y="244781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661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930196" y="2471038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930194" y="2471039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01"/>
                  </a:moveTo>
                  <a:lnTo>
                    <a:pt x="35770" y="612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7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928317" y="24467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928323" y="24467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861195" y="248324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80"/>
                  </a:lnTo>
                  <a:lnTo>
                    <a:pt x="1879" y="310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861196" y="2483308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0923"/>
                  </a:moveTo>
                  <a:lnTo>
                    <a:pt x="0" y="659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9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863113" y="2506421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62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863119" y="2506417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56" y="66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861233" y="24817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861227" y="24817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477314" y="252790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477314" y="252787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478864" y="255123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478865" y="255123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73"/>
                  </a:moveTo>
                  <a:lnTo>
                    <a:pt x="36532" y="568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476971" y="25264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476977" y="25264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936775" y="253036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3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936778" y="253037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0543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938807" y="2553360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75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75" y="612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938813" y="2553351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2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936940" y="25292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936938" y="25292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635455" y="253827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635454" y="253824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636966" y="2561424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295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636975" y="2561420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635086" y="25371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635095" y="25371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60" y="2570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60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892154" y="1980044"/>
              <a:ext cx="2540" cy="593725"/>
            </a:xfrm>
            <a:custGeom>
              <a:avLst/>
              <a:gdLst/>
              <a:ahLst/>
              <a:cxnLst/>
              <a:rect l="l" t="t" r="r" b="b"/>
              <a:pathLst>
                <a:path w="2539" h="593725">
                  <a:moveTo>
                    <a:pt x="0" y="0"/>
                  </a:moveTo>
                  <a:lnTo>
                    <a:pt x="0" y="568439"/>
                  </a:lnTo>
                  <a:lnTo>
                    <a:pt x="1917" y="59334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892159" y="1980049"/>
              <a:ext cx="2540" cy="593725"/>
            </a:xfrm>
            <a:custGeom>
              <a:avLst/>
              <a:gdLst/>
              <a:ahLst/>
              <a:cxnLst/>
              <a:rect l="l" t="t" r="r" b="b"/>
              <a:pathLst>
                <a:path w="2539" h="593725">
                  <a:moveTo>
                    <a:pt x="1914" y="593338"/>
                  </a:moveTo>
                  <a:lnTo>
                    <a:pt x="0" y="56841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933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894288" y="2003526"/>
              <a:ext cx="36195" cy="570230"/>
            </a:xfrm>
            <a:custGeom>
              <a:avLst/>
              <a:gdLst/>
              <a:ahLst/>
              <a:cxnLst/>
              <a:rect l="l" t="t" r="r" b="b"/>
              <a:pathLst>
                <a:path w="36195" h="570230">
                  <a:moveTo>
                    <a:pt x="35763" y="0"/>
                  </a:moveTo>
                  <a:lnTo>
                    <a:pt x="0" y="1270"/>
                  </a:lnTo>
                  <a:lnTo>
                    <a:pt x="0" y="569709"/>
                  </a:lnTo>
                  <a:lnTo>
                    <a:pt x="35763" y="5684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894290" y="2003527"/>
              <a:ext cx="36195" cy="570230"/>
            </a:xfrm>
            <a:custGeom>
              <a:avLst/>
              <a:gdLst/>
              <a:ahLst/>
              <a:cxnLst/>
              <a:rect l="l" t="t" r="r" b="b"/>
              <a:pathLst>
                <a:path w="36195" h="570230">
                  <a:moveTo>
                    <a:pt x="0" y="569708"/>
                  </a:moveTo>
                  <a:lnTo>
                    <a:pt x="35770" y="56843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697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892382" y="19786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892384" y="19786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791792" y="254773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66" y="2719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791788" y="254782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6992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793392" y="2570822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793403" y="2570821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17" y="278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791512" y="25464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791525" y="25464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748187" y="2029167"/>
              <a:ext cx="1905" cy="549910"/>
            </a:xfrm>
            <a:custGeom>
              <a:avLst/>
              <a:gdLst/>
              <a:ahLst/>
              <a:cxnLst/>
              <a:rect l="l" t="t" r="r" b="b"/>
              <a:pathLst>
                <a:path w="1904" h="549910">
                  <a:moveTo>
                    <a:pt x="0" y="0"/>
                  </a:moveTo>
                  <a:lnTo>
                    <a:pt x="0" y="524979"/>
                  </a:lnTo>
                  <a:lnTo>
                    <a:pt x="1905" y="549884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748177" y="2029120"/>
              <a:ext cx="2540" cy="549910"/>
            </a:xfrm>
            <a:custGeom>
              <a:avLst/>
              <a:gdLst/>
              <a:ahLst/>
              <a:cxnLst/>
              <a:rect l="l" t="t" r="r" b="b"/>
              <a:pathLst>
                <a:path w="2539" h="549910">
                  <a:moveTo>
                    <a:pt x="1914" y="549838"/>
                  </a:moveTo>
                  <a:lnTo>
                    <a:pt x="0" y="52491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498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749736" y="2052637"/>
              <a:ext cx="36830" cy="526415"/>
            </a:xfrm>
            <a:custGeom>
              <a:avLst/>
              <a:gdLst/>
              <a:ahLst/>
              <a:cxnLst/>
              <a:rect l="l" t="t" r="r" b="b"/>
              <a:pathLst>
                <a:path w="36829" h="526414">
                  <a:moveTo>
                    <a:pt x="36525" y="0"/>
                  </a:moveTo>
                  <a:lnTo>
                    <a:pt x="0" y="1295"/>
                  </a:lnTo>
                  <a:lnTo>
                    <a:pt x="0" y="526262"/>
                  </a:lnTo>
                  <a:lnTo>
                    <a:pt x="36525" y="52496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749742" y="2052633"/>
              <a:ext cx="36830" cy="526415"/>
            </a:xfrm>
            <a:custGeom>
              <a:avLst/>
              <a:gdLst/>
              <a:ahLst/>
              <a:cxnLst/>
              <a:rect l="l" t="t" r="r" b="b"/>
              <a:pathLst>
                <a:path w="36829" h="526414">
                  <a:moveTo>
                    <a:pt x="0" y="526274"/>
                  </a:moveTo>
                  <a:lnTo>
                    <a:pt x="36532" y="52496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262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747831" y="202792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747840" y="202791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676722" y="2344140"/>
              <a:ext cx="1905" cy="259079"/>
            </a:xfrm>
            <a:custGeom>
              <a:avLst/>
              <a:gdLst/>
              <a:ahLst/>
              <a:cxnLst/>
              <a:rect l="l" t="t" r="r" b="b"/>
              <a:pathLst>
                <a:path w="1904" h="259080">
                  <a:moveTo>
                    <a:pt x="0" y="0"/>
                  </a:moveTo>
                  <a:lnTo>
                    <a:pt x="0" y="234061"/>
                  </a:lnTo>
                  <a:lnTo>
                    <a:pt x="1866" y="25845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676715" y="2344102"/>
              <a:ext cx="1905" cy="258445"/>
            </a:xfrm>
            <a:custGeom>
              <a:avLst/>
              <a:gdLst/>
              <a:ahLst/>
              <a:cxnLst/>
              <a:rect l="l" t="t" r="r" b="b"/>
              <a:pathLst>
                <a:path w="1904" h="258444">
                  <a:moveTo>
                    <a:pt x="1869" y="258443"/>
                  </a:moveTo>
                  <a:lnTo>
                    <a:pt x="0" y="2341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84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678678" y="2367444"/>
              <a:ext cx="36195" cy="235585"/>
            </a:xfrm>
            <a:custGeom>
              <a:avLst/>
              <a:gdLst/>
              <a:ahLst/>
              <a:cxnLst/>
              <a:rect l="l" t="t" r="r" b="b"/>
              <a:pathLst>
                <a:path w="36195" h="235585">
                  <a:moveTo>
                    <a:pt x="35763" y="0"/>
                  </a:moveTo>
                  <a:lnTo>
                    <a:pt x="0" y="1282"/>
                  </a:lnTo>
                  <a:lnTo>
                    <a:pt x="0" y="235343"/>
                  </a:lnTo>
                  <a:lnTo>
                    <a:pt x="35763" y="2340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678687" y="2367445"/>
              <a:ext cx="36195" cy="235585"/>
            </a:xfrm>
            <a:custGeom>
              <a:avLst/>
              <a:gdLst/>
              <a:ahLst/>
              <a:cxnLst/>
              <a:rect l="l" t="t" r="r" b="b"/>
              <a:pathLst>
                <a:path w="36195" h="235585">
                  <a:moveTo>
                    <a:pt x="0" y="235334"/>
                  </a:moveTo>
                  <a:lnTo>
                    <a:pt x="35756" y="23405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53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676785" y="23430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676789" y="23430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581574" y="2397328"/>
              <a:ext cx="2540" cy="238125"/>
            </a:xfrm>
            <a:custGeom>
              <a:avLst/>
              <a:gdLst/>
              <a:ahLst/>
              <a:cxnLst/>
              <a:rect l="l" t="t" r="r" b="b"/>
              <a:pathLst>
                <a:path w="2539" h="238125">
                  <a:moveTo>
                    <a:pt x="0" y="0"/>
                  </a:moveTo>
                  <a:lnTo>
                    <a:pt x="0" y="212890"/>
                  </a:lnTo>
                  <a:lnTo>
                    <a:pt x="1917" y="23780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581568" y="2397229"/>
              <a:ext cx="2540" cy="238125"/>
            </a:xfrm>
            <a:custGeom>
              <a:avLst/>
              <a:gdLst/>
              <a:ahLst/>
              <a:cxnLst/>
              <a:rect l="l" t="t" r="r" b="b"/>
              <a:pathLst>
                <a:path w="2539" h="238125">
                  <a:moveTo>
                    <a:pt x="1914" y="237854"/>
                  </a:moveTo>
                  <a:lnTo>
                    <a:pt x="0" y="21293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37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583466" y="2420721"/>
              <a:ext cx="36195" cy="214629"/>
            </a:xfrm>
            <a:custGeom>
              <a:avLst/>
              <a:gdLst/>
              <a:ahLst/>
              <a:cxnLst/>
              <a:rect l="l" t="t" r="r" b="b"/>
              <a:pathLst>
                <a:path w="36195" h="214630">
                  <a:moveTo>
                    <a:pt x="35763" y="0"/>
                  </a:moveTo>
                  <a:lnTo>
                    <a:pt x="0" y="1282"/>
                  </a:lnTo>
                  <a:lnTo>
                    <a:pt x="0" y="214160"/>
                  </a:lnTo>
                  <a:lnTo>
                    <a:pt x="35763" y="2128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583485" y="2420727"/>
              <a:ext cx="36195" cy="214629"/>
            </a:xfrm>
            <a:custGeom>
              <a:avLst/>
              <a:gdLst/>
              <a:ahLst/>
              <a:cxnLst/>
              <a:rect l="l" t="t" r="r" b="b"/>
              <a:pathLst>
                <a:path w="36195" h="214630">
                  <a:moveTo>
                    <a:pt x="0" y="214156"/>
                  </a:moveTo>
                  <a:lnTo>
                    <a:pt x="35756" y="21287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41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581574" y="23962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581583" y="23962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375643" y="2494940"/>
              <a:ext cx="1905" cy="155575"/>
            </a:xfrm>
            <a:custGeom>
              <a:avLst/>
              <a:gdLst/>
              <a:ahLst/>
              <a:cxnLst/>
              <a:rect l="l" t="t" r="r" b="b"/>
              <a:pathLst>
                <a:path w="1904" h="155575">
                  <a:moveTo>
                    <a:pt x="0" y="0"/>
                  </a:moveTo>
                  <a:lnTo>
                    <a:pt x="0" y="130962"/>
                  </a:lnTo>
                  <a:lnTo>
                    <a:pt x="1879" y="15535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375646" y="2494913"/>
              <a:ext cx="1905" cy="155575"/>
            </a:xfrm>
            <a:custGeom>
              <a:avLst/>
              <a:gdLst/>
              <a:ahLst/>
              <a:cxnLst/>
              <a:rect l="l" t="t" r="r" b="b"/>
              <a:pathLst>
                <a:path w="1904" h="155575">
                  <a:moveTo>
                    <a:pt x="1869" y="155336"/>
                  </a:moveTo>
                  <a:lnTo>
                    <a:pt x="0" y="1310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53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377865" y="2517914"/>
              <a:ext cx="36195" cy="132715"/>
            </a:xfrm>
            <a:custGeom>
              <a:avLst/>
              <a:gdLst/>
              <a:ahLst/>
              <a:cxnLst/>
              <a:rect l="l" t="t" r="r" b="b"/>
              <a:pathLst>
                <a:path w="36195" h="132714">
                  <a:moveTo>
                    <a:pt x="35763" y="0"/>
                  </a:moveTo>
                  <a:lnTo>
                    <a:pt x="0" y="1282"/>
                  </a:lnTo>
                  <a:lnTo>
                    <a:pt x="0" y="132245"/>
                  </a:lnTo>
                  <a:lnTo>
                    <a:pt x="35763" y="1309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377869" y="2517914"/>
              <a:ext cx="36195" cy="132715"/>
            </a:xfrm>
            <a:custGeom>
              <a:avLst/>
              <a:gdLst/>
              <a:ahLst/>
              <a:cxnLst/>
              <a:rect l="l" t="t" r="r" b="b"/>
              <a:pathLst>
                <a:path w="36195" h="132714">
                  <a:moveTo>
                    <a:pt x="0" y="132251"/>
                  </a:moveTo>
                  <a:lnTo>
                    <a:pt x="35756" y="13096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32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375999" y="24936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376002" y="24936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069128" y="2341016"/>
              <a:ext cx="1905" cy="319405"/>
            </a:xfrm>
            <a:custGeom>
              <a:avLst/>
              <a:gdLst/>
              <a:ahLst/>
              <a:cxnLst/>
              <a:rect l="l" t="t" r="r" b="b"/>
              <a:pathLst>
                <a:path w="1904" h="319405">
                  <a:moveTo>
                    <a:pt x="0" y="0"/>
                  </a:moveTo>
                  <a:lnTo>
                    <a:pt x="0" y="294805"/>
                  </a:lnTo>
                  <a:lnTo>
                    <a:pt x="1866" y="3192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069122" y="2341010"/>
              <a:ext cx="1905" cy="319405"/>
            </a:xfrm>
            <a:custGeom>
              <a:avLst/>
              <a:gdLst/>
              <a:ahLst/>
              <a:cxnLst/>
              <a:rect l="l" t="t" r="r" b="b"/>
              <a:pathLst>
                <a:path w="1904" h="319405">
                  <a:moveTo>
                    <a:pt x="1878" y="319182"/>
                  </a:moveTo>
                  <a:lnTo>
                    <a:pt x="0" y="2947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91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071135" y="2364358"/>
              <a:ext cx="36195" cy="296545"/>
            </a:xfrm>
            <a:custGeom>
              <a:avLst/>
              <a:gdLst/>
              <a:ahLst/>
              <a:cxnLst/>
              <a:rect l="l" t="t" r="r" b="b"/>
              <a:pathLst>
                <a:path w="36195" h="296544">
                  <a:moveTo>
                    <a:pt x="35775" y="0"/>
                  </a:moveTo>
                  <a:lnTo>
                    <a:pt x="0" y="1270"/>
                  </a:lnTo>
                  <a:lnTo>
                    <a:pt x="0" y="296087"/>
                  </a:lnTo>
                  <a:lnTo>
                    <a:pt x="35775" y="29480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071146" y="2364351"/>
              <a:ext cx="36195" cy="296545"/>
            </a:xfrm>
            <a:custGeom>
              <a:avLst/>
              <a:gdLst/>
              <a:ahLst/>
              <a:cxnLst/>
              <a:rect l="l" t="t" r="r" b="b"/>
              <a:pathLst>
                <a:path w="36195" h="296544">
                  <a:moveTo>
                    <a:pt x="0" y="296093"/>
                  </a:moveTo>
                  <a:lnTo>
                    <a:pt x="35770" y="2948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6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069255" y="23396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069259" y="23396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4906492" y="1970734"/>
              <a:ext cx="1905" cy="702945"/>
            </a:xfrm>
            <a:custGeom>
              <a:avLst/>
              <a:gdLst/>
              <a:ahLst/>
              <a:cxnLst/>
              <a:rect l="l" t="t" r="r" b="b"/>
              <a:pathLst>
                <a:path w="1904" h="702944">
                  <a:moveTo>
                    <a:pt x="0" y="0"/>
                  </a:moveTo>
                  <a:lnTo>
                    <a:pt x="0" y="677672"/>
                  </a:lnTo>
                  <a:lnTo>
                    <a:pt x="1905" y="70257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4906480" y="1970726"/>
              <a:ext cx="2540" cy="702945"/>
            </a:xfrm>
            <a:custGeom>
              <a:avLst/>
              <a:gdLst/>
              <a:ahLst/>
              <a:cxnLst/>
              <a:rect l="l" t="t" r="r" b="b"/>
              <a:pathLst>
                <a:path w="2539" h="702944">
                  <a:moveTo>
                    <a:pt x="1914" y="702532"/>
                  </a:moveTo>
                  <a:lnTo>
                    <a:pt x="0" y="67761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025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4908054" y="1994128"/>
              <a:ext cx="36830" cy="679450"/>
            </a:xfrm>
            <a:custGeom>
              <a:avLst/>
              <a:gdLst/>
              <a:ahLst/>
              <a:cxnLst/>
              <a:rect l="l" t="t" r="r" b="b"/>
              <a:pathLst>
                <a:path w="36829" h="679450">
                  <a:moveTo>
                    <a:pt x="36537" y="0"/>
                  </a:moveTo>
                  <a:lnTo>
                    <a:pt x="0" y="1308"/>
                  </a:lnTo>
                  <a:lnTo>
                    <a:pt x="0" y="678980"/>
                  </a:lnTo>
                  <a:lnTo>
                    <a:pt x="36537" y="67767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4908066" y="1994128"/>
              <a:ext cx="36830" cy="679450"/>
            </a:xfrm>
            <a:custGeom>
              <a:avLst/>
              <a:gdLst/>
              <a:ahLst/>
              <a:cxnLst/>
              <a:rect l="l" t="t" r="r" b="b"/>
              <a:pathLst>
                <a:path w="36829" h="679450">
                  <a:moveTo>
                    <a:pt x="0" y="678973"/>
                  </a:moveTo>
                  <a:lnTo>
                    <a:pt x="36532" y="67766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78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4906162" y="196935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4906174" y="196934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002426" y="2442844"/>
              <a:ext cx="2540" cy="235585"/>
            </a:xfrm>
            <a:custGeom>
              <a:avLst/>
              <a:gdLst/>
              <a:ahLst/>
              <a:cxnLst/>
              <a:rect l="l" t="t" r="r" b="b"/>
              <a:pathLst>
                <a:path w="2539" h="235585">
                  <a:moveTo>
                    <a:pt x="0" y="0"/>
                  </a:moveTo>
                  <a:lnTo>
                    <a:pt x="0" y="210096"/>
                  </a:lnTo>
                  <a:lnTo>
                    <a:pt x="1917" y="23501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002425" y="2442790"/>
              <a:ext cx="2540" cy="235585"/>
            </a:xfrm>
            <a:custGeom>
              <a:avLst/>
              <a:gdLst/>
              <a:ahLst/>
              <a:cxnLst/>
              <a:rect l="l" t="t" r="r" b="b"/>
              <a:pathLst>
                <a:path w="2539" h="235585">
                  <a:moveTo>
                    <a:pt x="1914" y="235064"/>
                  </a:moveTo>
                  <a:lnTo>
                    <a:pt x="0" y="21014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350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004140" y="2466225"/>
              <a:ext cx="36195" cy="211454"/>
            </a:xfrm>
            <a:custGeom>
              <a:avLst/>
              <a:gdLst/>
              <a:ahLst/>
              <a:cxnLst/>
              <a:rect l="l" t="t" r="r" b="b"/>
              <a:pathLst>
                <a:path w="36195" h="211455">
                  <a:moveTo>
                    <a:pt x="35763" y="0"/>
                  </a:moveTo>
                  <a:lnTo>
                    <a:pt x="0" y="1282"/>
                  </a:lnTo>
                  <a:lnTo>
                    <a:pt x="0" y="211391"/>
                  </a:lnTo>
                  <a:lnTo>
                    <a:pt x="35763" y="2101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004143" y="2466229"/>
              <a:ext cx="36195" cy="211454"/>
            </a:xfrm>
            <a:custGeom>
              <a:avLst/>
              <a:gdLst/>
              <a:ahLst/>
              <a:cxnLst/>
              <a:rect l="l" t="t" r="r" b="b"/>
              <a:pathLst>
                <a:path w="36195" h="211455">
                  <a:moveTo>
                    <a:pt x="0" y="211379"/>
                  </a:moveTo>
                  <a:lnTo>
                    <a:pt x="35770" y="2101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13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002248" y="24416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002254" y="24416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759414" y="2026818"/>
              <a:ext cx="1905" cy="657860"/>
            </a:xfrm>
            <a:custGeom>
              <a:avLst/>
              <a:gdLst/>
              <a:ahLst/>
              <a:cxnLst/>
              <a:rect l="l" t="t" r="r" b="b"/>
              <a:pathLst>
                <a:path w="1904" h="657860">
                  <a:moveTo>
                    <a:pt x="0" y="0"/>
                  </a:moveTo>
                  <a:lnTo>
                    <a:pt x="0" y="633082"/>
                  </a:lnTo>
                  <a:lnTo>
                    <a:pt x="1879" y="65747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759413" y="2026694"/>
              <a:ext cx="1905" cy="657860"/>
            </a:xfrm>
            <a:custGeom>
              <a:avLst/>
              <a:gdLst/>
              <a:ahLst/>
              <a:cxnLst/>
              <a:rect l="l" t="t" r="r" b="b"/>
              <a:pathLst>
                <a:path w="1904" h="657860">
                  <a:moveTo>
                    <a:pt x="1878" y="657545"/>
                  </a:moveTo>
                  <a:lnTo>
                    <a:pt x="0" y="6330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57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761649" y="2049932"/>
              <a:ext cx="36195" cy="634365"/>
            </a:xfrm>
            <a:custGeom>
              <a:avLst/>
              <a:gdLst/>
              <a:ahLst/>
              <a:cxnLst/>
              <a:rect l="l" t="t" r="r" b="b"/>
              <a:pathLst>
                <a:path w="36195" h="634364">
                  <a:moveTo>
                    <a:pt x="35763" y="0"/>
                  </a:moveTo>
                  <a:lnTo>
                    <a:pt x="0" y="1270"/>
                  </a:lnTo>
                  <a:lnTo>
                    <a:pt x="0" y="634352"/>
                  </a:lnTo>
                  <a:lnTo>
                    <a:pt x="35763" y="6330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761665" y="2049931"/>
              <a:ext cx="36195" cy="634365"/>
            </a:xfrm>
            <a:custGeom>
              <a:avLst/>
              <a:gdLst/>
              <a:ahLst/>
              <a:cxnLst/>
              <a:rect l="l" t="t" r="r" b="b"/>
              <a:pathLst>
                <a:path w="36195" h="634364">
                  <a:moveTo>
                    <a:pt x="0" y="634358"/>
                  </a:moveTo>
                  <a:lnTo>
                    <a:pt x="35756" y="63308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34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759782" y="20257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759783" y="20257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199811" y="2511348"/>
              <a:ext cx="1905" cy="175895"/>
            </a:xfrm>
            <a:custGeom>
              <a:avLst/>
              <a:gdLst/>
              <a:ahLst/>
              <a:cxnLst/>
              <a:rect l="l" t="t" r="r" b="b"/>
              <a:pathLst>
                <a:path w="1904" h="175894">
                  <a:moveTo>
                    <a:pt x="0" y="0"/>
                  </a:moveTo>
                  <a:lnTo>
                    <a:pt x="0" y="151028"/>
                  </a:lnTo>
                  <a:lnTo>
                    <a:pt x="1879" y="17541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199808" y="2511309"/>
              <a:ext cx="1905" cy="175895"/>
            </a:xfrm>
            <a:custGeom>
              <a:avLst/>
              <a:gdLst/>
              <a:ahLst/>
              <a:cxnLst/>
              <a:rect l="l" t="t" r="r" b="b"/>
              <a:pathLst>
                <a:path w="1904" h="175894">
                  <a:moveTo>
                    <a:pt x="1878" y="175492"/>
                  </a:moveTo>
                  <a:lnTo>
                    <a:pt x="0" y="1510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54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201348" y="2534348"/>
              <a:ext cx="36830" cy="152400"/>
            </a:xfrm>
            <a:custGeom>
              <a:avLst/>
              <a:gdLst/>
              <a:ahLst/>
              <a:cxnLst/>
              <a:rect l="l" t="t" r="r" b="b"/>
              <a:pathLst>
                <a:path w="36829" h="152400">
                  <a:moveTo>
                    <a:pt x="36525" y="0"/>
                  </a:moveTo>
                  <a:lnTo>
                    <a:pt x="0" y="1308"/>
                  </a:lnTo>
                  <a:lnTo>
                    <a:pt x="0" y="152336"/>
                  </a:lnTo>
                  <a:lnTo>
                    <a:pt x="36525" y="15102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201357" y="2534348"/>
              <a:ext cx="36830" cy="152400"/>
            </a:xfrm>
            <a:custGeom>
              <a:avLst/>
              <a:gdLst/>
              <a:ahLst/>
              <a:cxnLst/>
              <a:rect l="l" t="t" r="r" b="b"/>
              <a:pathLst>
                <a:path w="36829" h="152400">
                  <a:moveTo>
                    <a:pt x="0" y="152332"/>
                  </a:moveTo>
                  <a:lnTo>
                    <a:pt x="36532" y="15102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523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199481" y="25102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199483" y="25102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839764" y="2634944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4" h="62230">
                  <a:moveTo>
                    <a:pt x="0" y="0"/>
                  </a:moveTo>
                  <a:lnTo>
                    <a:pt x="0" y="37338"/>
                  </a:lnTo>
                  <a:lnTo>
                    <a:pt x="1866" y="6173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839756" y="2634865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4" h="62230">
                  <a:moveTo>
                    <a:pt x="1869" y="61741"/>
                  </a:moveTo>
                  <a:lnTo>
                    <a:pt x="0" y="3741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617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841568" y="2658287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5" h="38735">
                  <a:moveTo>
                    <a:pt x="35763" y="0"/>
                  </a:moveTo>
                  <a:lnTo>
                    <a:pt x="0" y="1270"/>
                  </a:lnTo>
                  <a:lnTo>
                    <a:pt x="0" y="38608"/>
                  </a:lnTo>
                  <a:lnTo>
                    <a:pt x="35763" y="373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841581" y="2658279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5" h="38735">
                  <a:moveTo>
                    <a:pt x="0" y="38616"/>
                  </a:moveTo>
                  <a:lnTo>
                    <a:pt x="35756" y="3733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86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839676" y="26335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839676" y="26335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686856" y="2581820"/>
              <a:ext cx="1905" cy="129539"/>
            </a:xfrm>
            <a:custGeom>
              <a:avLst/>
              <a:gdLst/>
              <a:ahLst/>
              <a:cxnLst/>
              <a:rect l="l" t="t" r="r" b="b"/>
              <a:pathLst>
                <a:path w="1904" h="129539">
                  <a:moveTo>
                    <a:pt x="0" y="0"/>
                  </a:moveTo>
                  <a:lnTo>
                    <a:pt x="0" y="104775"/>
                  </a:lnTo>
                  <a:lnTo>
                    <a:pt x="1866" y="12917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686853" y="2581919"/>
              <a:ext cx="1905" cy="129539"/>
            </a:xfrm>
            <a:custGeom>
              <a:avLst/>
              <a:gdLst/>
              <a:ahLst/>
              <a:cxnLst/>
              <a:rect l="l" t="t" r="r" b="b"/>
              <a:pathLst>
                <a:path w="1904" h="129539">
                  <a:moveTo>
                    <a:pt x="1869" y="129084"/>
                  </a:moveTo>
                  <a:lnTo>
                    <a:pt x="0" y="1047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688507" y="2604833"/>
              <a:ext cx="36830" cy="106680"/>
            </a:xfrm>
            <a:custGeom>
              <a:avLst/>
              <a:gdLst/>
              <a:ahLst/>
              <a:cxnLst/>
              <a:rect l="l" t="t" r="r" b="b"/>
              <a:pathLst>
                <a:path w="36829" h="106680">
                  <a:moveTo>
                    <a:pt x="36525" y="0"/>
                  </a:moveTo>
                  <a:lnTo>
                    <a:pt x="0" y="1308"/>
                  </a:lnTo>
                  <a:lnTo>
                    <a:pt x="0" y="106070"/>
                  </a:lnTo>
                  <a:lnTo>
                    <a:pt x="36525" y="10477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688514" y="2604837"/>
              <a:ext cx="36830" cy="106680"/>
            </a:xfrm>
            <a:custGeom>
              <a:avLst/>
              <a:gdLst/>
              <a:ahLst/>
              <a:cxnLst/>
              <a:rect l="l" t="t" r="r" b="b"/>
              <a:pathLst>
                <a:path w="36829" h="106680">
                  <a:moveTo>
                    <a:pt x="0" y="106072"/>
                  </a:moveTo>
                  <a:lnTo>
                    <a:pt x="36532" y="10476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06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686640" y="258042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686644" y="25804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68643" y="1932488"/>
              <a:ext cx="1808052" cy="12198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541251" y="2385516"/>
              <a:ext cx="1905" cy="343535"/>
            </a:xfrm>
            <a:custGeom>
              <a:avLst/>
              <a:gdLst/>
              <a:ahLst/>
              <a:cxnLst/>
              <a:rect l="l" t="t" r="r" b="b"/>
              <a:pathLst>
                <a:path w="1904" h="343535">
                  <a:moveTo>
                    <a:pt x="0" y="0"/>
                  </a:moveTo>
                  <a:lnTo>
                    <a:pt x="0" y="318770"/>
                  </a:lnTo>
                  <a:lnTo>
                    <a:pt x="1866" y="34316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541246" y="2385500"/>
              <a:ext cx="1905" cy="343535"/>
            </a:xfrm>
            <a:custGeom>
              <a:avLst/>
              <a:gdLst/>
              <a:ahLst/>
              <a:cxnLst/>
              <a:rect l="l" t="t" r="r" b="b"/>
              <a:pathLst>
                <a:path w="1904" h="343535">
                  <a:moveTo>
                    <a:pt x="1878" y="343279"/>
                  </a:moveTo>
                  <a:lnTo>
                    <a:pt x="0" y="3188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32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543372" y="2408669"/>
              <a:ext cx="36195" cy="320675"/>
            </a:xfrm>
            <a:custGeom>
              <a:avLst/>
              <a:gdLst/>
              <a:ahLst/>
              <a:cxnLst/>
              <a:rect l="l" t="t" r="r" b="b"/>
              <a:pathLst>
                <a:path w="36195" h="320675">
                  <a:moveTo>
                    <a:pt x="35763" y="0"/>
                  </a:moveTo>
                  <a:lnTo>
                    <a:pt x="0" y="1282"/>
                  </a:lnTo>
                  <a:lnTo>
                    <a:pt x="0" y="320052"/>
                  </a:lnTo>
                  <a:lnTo>
                    <a:pt x="35763" y="3187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543377" y="2408673"/>
              <a:ext cx="36195" cy="320675"/>
            </a:xfrm>
            <a:custGeom>
              <a:avLst/>
              <a:gdLst/>
              <a:ahLst/>
              <a:cxnLst/>
              <a:rect l="l" t="t" r="r" b="b"/>
              <a:pathLst>
                <a:path w="36195" h="320675">
                  <a:moveTo>
                    <a:pt x="0" y="320049"/>
                  </a:moveTo>
                  <a:lnTo>
                    <a:pt x="35770" y="31877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200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541492" y="23841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541502" y="23841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380659" y="2313914"/>
              <a:ext cx="1905" cy="427355"/>
            </a:xfrm>
            <a:custGeom>
              <a:avLst/>
              <a:gdLst/>
              <a:ahLst/>
              <a:cxnLst/>
              <a:rect l="l" t="t" r="r" b="b"/>
              <a:pathLst>
                <a:path w="1904" h="427355">
                  <a:moveTo>
                    <a:pt x="0" y="0"/>
                  </a:moveTo>
                  <a:lnTo>
                    <a:pt x="0" y="402361"/>
                  </a:lnTo>
                  <a:lnTo>
                    <a:pt x="1879" y="42675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380656" y="2313815"/>
              <a:ext cx="1905" cy="427355"/>
            </a:xfrm>
            <a:custGeom>
              <a:avLst/>
              <a:gdLst/>
              <a:ahLst/>
              <a:cxnLst/>
              <a:rect l="l" t="t" r="r" b="b"/>
              <a:pathLst>
                <a:path w="1904" h="427355">
                  <a:moveTo>
                    <a:pt x="1878" y="426855"/>
                  </a:moveTo>
                  <a:lnTo>
                    <a:pt x="0" y="40240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68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382526" y="2337092"/>
              <a:ext cx="36195" cy="403860"/>
            </a:xfrm>
            <a:custGeom>
              <a:avLst/>
              <a:gdLst/>
              <a:ahLst/>
              <a:cxnLst/>
              <a:rect l="l" t="t" r="r" b="b"/>
              <a:pathLst>
                <a:path w="36195" h="403860">
                  <a:moveTo>
                    <a:pt x="35775" y="0"/>
                  </a:moveTo>
                  <a:lnTo>
                    <a:pt x="0" y="1282"/>
                  </a:lnTo>
                  <a:lnTo>
                    <a:pt x="0" y="403644"/>
                  </a:lnTo>
                  <a:lnTo>
                    <a:pt x="35775" y="40236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382538" y="2337093"/>
              <a:ext cx="36195" cy="403860"/>
            </a:xfrm>
            <a:custGeom>
              <a:avLst/>
              <a:gdLst/>
              <a:ahLst/>
              <a:cxnLst/>
              <a:rect l="l" t="t" r="r" b="b"/>
              <a:pathLst>
                <a:path w="36195" h="403860">
                  <a:moveTo>
                    <a:pt x="0" y="403647"/>
                  </a:moveTo>
                  <a:lnTo>
                    <a:pt x="35770" y="40236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36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5380647" y="23126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5380657" y="23126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5073751" y="2168321"/>
              <a:ext cx="1905" cy="598805"/>
            </a:xfrm>
            <a:custGeom>
              <a:avLst/>
              <a:gdLst/>
              <a:ahLst/>
              <a:cxnLst/>
              <a:rect l="l" t="t" r="r" b="b"/>
              <a:pathLst>
                <a:path w="1904" h="598805">
                  <a:moveTo>
                    <a:pt x="0" y="0"/>
                  </a:moveTo>
                  <a:lnTo>
                    <a:pt x="0" y="574014"/>
                  </a:lnTo>
                  <a:lnTo>
                    <a:pt x="1866" y="59841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5073750" y="2168269"/>
              <a:ext cx="1905" cy="598805"/>
            </a:xfrm>
            <a:custGeom>
              <a:avLst/>
              <a:gdLst/>
              <a:ahLst/>
              <a:cxnLst/>
              <a:rect l="l" t="t" r="r" b="b"/>
              <a:pathLst>
                <a:path w="1904" h="598805">
                  <a:moveTo>
                    <a:pt x="1869" y="598454"/>
                  </a:moveTo>
                  <a:lnTo>
                    <a:pt x="0" y="573999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598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075491" y="2191410"/>
              <a:ext cx="36195" cy="575310"/>
            </a:xfrm>
            <a:custGeom>
              <a:avLst/>
              <a:gdLst/>
              <a:ahLst/>
              <a:cxnLst/>
              <a:rect l="l" t="t" r="r" b="b"/>
              <a:pathLst>
                <a:path w="36195" h="575310">
                  <a:moveTo>
                    <a:pt x="35763" y="0"/>
                  </a:moveTo>
                  <a:lnTo>
                    <a:pt x="0" y="1270"/>
                  </a:lnTo>
                  <a:lnTo>
                    <a:pt x="0" y="575284"/>
                  </a:lnTo>
                  <a:lnTo>
                    <a:pt x="35763" y="5740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075499" y="2191412"/>
              <a:ext cx="36195" cy="575310"/>
            </a:xfrm>
            <a:custGeom>
              <a:avLst/>
              <a:gdLst/>
              <a:ahLst/>
              <a:cxnLst/>
              <a:rect l="l" t="t" r="r" b="b"/>
              <a:pathLst>
                <a:path w="36195" h="575310">
                  <a:moveTo>
                    <a:pt x="0" y="575284"/>
                  </a:moveTo>
                  <a:lnTo>
                    <a:pt x="35770" y="57400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752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073624" y="21672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073624" y="21672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244630" y="2412669"/>
              <a:ext cx="1905" cy="360680"/>
            </a:xfrm>
            <a:custGeom>
              <a:avLst/>
              <a:gdLst/>
              <a:ahLst/>
              <a:cxnLst/>
              <a:rect l="l" t="t" r="r" b="b"/>
              <a:pathLst>
                <a:path w="1904" h="360680">
                  <a:moveTo>
                    <a:pt x="0" y="0"/>
                  </a:moveTo>
                  <a:lnTo>
                    <a:pt x="0" y="336054"/>
                  </a:lnTo>
                  <a:lnTo>
                    <a:pt x="1866" y="36043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244623" y="2412698"/>
              <a:ext cx="1905" cy="360680"/>
            </a:xfrm>
            <a:custGeom>
              <a:avLst/>
              <a:gdLst/>
              <a:ahLst/>
              <a:cxnLst/>
              <a:rect l="l" t="t" r="r" b="b"/>
              <a:pathLst>
                <a:path w="1904" h="360680">
                  <a:moveTo>
                    <a:pt x="1869" y="360408"/>
                  </a:moveTo>
                  <a:lnTo>
                    <a:pt x="0" y="33607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04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246167" y="2435961"/>
              <a:ext cx="36830" cy="337820"/>
            </a:xfrm>
            <a:custGeom>
              <a:avLst/>
              <a:gdLst/>
              <a:ahLst/>
              <a:cxnLst/>
              <a:rect l="l" t="t" r="r" b="b"/>
              <a:pathLst>
                <a:path w="36829" h="337819">
                  <a:moveTo>
                    <a:pt x="36512" y="0"/>
                  </a:moveTo>
                  <a:lnTo>
                    <a:pt x="0" y="1308"/>
                  </a:lnTo>
                  <a:lnTo>
                    <a:pt x="0" y="337350"/>
                  </a:lnTo>
                  <a:lnTo>
                    <a:pt x="36512" y="33605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246164" y="2435965"/>
              <a:ext cx="36830" cy="337820"/>
            </a:xfrm>
            <a:custGeom>
              <a:avLst/>
              <a:gdLst/>
              <a:ahLst/>
              <a:cxnLst/>
              <a:rect l="l" t="t" r="r" b="b"/>
              <a:pathLst>
                <a:path w="36829" h="337819">
                  <a:moveTo>
                    <a:pt x="0" y="337351"/>
                  </a:moveTo>
                  <a:lnTo>
                    <a:pt x="36532" y="33604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373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244274" y="24113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244282" y="24113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4913134" y="2249677"/>
              <a:ext cx="1905" cy="525780"/>
            </a:xfrm>
            <a:custGeom>
              <a:avLst/>
              <a:gdLst/>
              <a:ahLst/>
              <a:cxnLst/>
              <a:rect l="l" t="t" r="r" b="b"/>
              <a:pathLst>
                <a:path w="1904" h="525780">
                  <a:moveTo>
                    <a:pt x="0" y="0"/>
                  </a:moveTo>
                  <a:lnTo>
                    <a:pt x="0" y="501002"/>
                  </a:lnTo>
                  <a:lnTo>
                    <a:pt x="1866" y="52539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4913124" y="2249567"/>
              <a:ext cx="1905" cy="525780"/>
            </a:xfrm>
            <a:custGeom>
              <a:avLst/>
              <a:gdLst/>
              <a:ahLst/>
              <a:cxnLst/>
              <a:rect l="l" t="t" r="r" b="b"/>
              <a:pathLst>
                <a:path w="1904" h="525780">
                  <a:moveTo>
                    <a:pt x="1878" y="525523"/>
                  </a:moveTo>
                  <a:lnTo>
                    <a:pt x="0" y="5010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55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4915128" y="2272779"/>
              <a:ext cx="36195" cy="502284"/>
            </a:xfrm>
            <a:custGeom>
              <a:avLst/>
              <a:gdLst/>
              <a:ahLst/>
              <a:cxnLst/>
              <a:rect l="l" t="t" r="r" b="b"/>
              <a:pathLst>
                <a:path w="36195" h="502285">
                  <a:moveTo>
                    <a:pt x="35763" y="0"/>
                  </a:moveTo>
                  <a:lnTo>
                    <a:pt x="0" y="1270"/>
                  </a:lnTo>
                  <a:lnTo>
                    <a:pt x="0" y="502272"/>
                  </a:lnTo>
                  <a:lnTo>
                    <a:pt x="35763" y="5010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915134" y="2272778"/>
              <a:ext cx="36195" cy="502284"/>
            </a:xfrm>
            <a:custGeom>
              <a:avLst/>
              <a:gdLst/>
              <a:ahLst/>
              <a:cxnLst/>
              <a:rect l="l" t="t" r="r" b="b"/>
              <a:pathLst>
                <a:path w="36195" h="502285">
                  <a:moveTo>
                    <a:pt x="0" y="502270"/>
                  </a:moveTo>
                  <a:lnTo>
                    <a:pt x="35770" y="50100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022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913261" y="22483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913256" y="22483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6012065" y="2112340"/>
              <a:ext cx="1905" cy="670560"/>
            </a:xfrm>
            <a:custGeom>
              <a:avLst/>
              <a:gdLst/>
              <a:ahLst/>
              <a:cxnLst/>
              <a:rect l="l" t="t" r="r" b="b"/>
              <a:pathLst>
                <a:path w="1904" h="670560">
                  <a:moveTo>
                    <a:pt x="0" y="0"/>
                  </a:moveTo>
                  <a:lnTo>
                    <a:pt x="0" y="645896"/>
                  </a:lnTo>
                  <a:lnTo>
                    <a:pt x="1879" y="67029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6012072" y="2112406"/>
              <a:ext cx="1905" cy="670560"/>
            </a:xfrm>
            <a:custGeom>
              <a:avLst/>
              <a:gdLst/>
              <a:ahLst/>
              <a:cxnLst/>
              <a:rect l="l" t="t" r="r" b="b"/>
              <a:pathLst>
                <a:path w="1904" h="670560">
                  <a:moveTo>
                    <a:pt x="1869" y="670236"/>
                  </a:moveTo>
                  <a:lnTo>
                    <a:pt x="0" y="6459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702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013742" y="2135479"/>
              <a:ext cx="36830" cy="647700"/>
            </a:xfrm>
            <a:custGeom>
              <a:avLst/>
              <a:gdLst/>
              <a:ahLst/>
              <a:cxnLst/>
              <a:rect l="l" t="t" r="r" b="b"/>
              <a:pathLst>
                <a:path w="36829" h="647700">
                  <a:moveTo>
                    <a:pt x="36525" y="0"/>
                  </a:moveTo>
                  <a:lnTo>
                    <a:pt x="0" y="1295"/>
                  </a:lnTo>
                  <a:lnTo>
                    <a:pt x="0" y="647204"/>
                  </a:lnTo>
                  <a:lnTo>
                    <a:pt x="36525" y="6458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6013754" y="2135473"/>
              <a:ext cx="36830" cy="647700"/>
            </a:xfrm>
            <a:custGeom>
              <a:avLst/>
              <a:gdLst/>
              <a:ahLst/>
              <a:cxnLst/>
              <a:rect l="l" t="t" r="r" b="b"/>
              <a:pathLst>
                <a:path w="36829" h="647700">
                  <a:moveTo>
                    <a:pt x="0" y="647210"/>
                  </a:moveTo>
                  <a:lnTo>
                    <a:pt x="36517" y="64590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47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6011862" y="21111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6011862" y="21111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762309" y="2282710"/>
              <a:ext cx="1905" cy="509270"/>
            </a:xfrm>
            <a:custGeom>
              <a:avLst/>
              <a:gdLst/>
              <a:ahLst/>
              <a:cxnLst/>
              <a:rect l="l" t="t" r="r" b="b"/>
              <a:pathLst>
                <a:path w="1904" h="509269">
                  <a:moveTo>
                    <a:pt x="0" y="0"/>
                  </a:moveTo>
                  <a:lnTo>
                    <a:pt x="0" y="484289"/>
                  </a:lnTo>
                  <a:lnTo>
                    <a:pt x="1879" y="50868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762307" y="2282630"/>
              <a:ext cx="1905" cy="509270"/>
            </a:xfrm>
            <a:custGeom>
              <a:avLst/>
              <a:gdLst/>
              <a:ahLst/>
              <a:cxnLst/>
              <a:rect l="l" t="t" r="r" b="b"/>
              <a:pathLst>
                <a:path w="1904" h="509269">
                  <a:moveTo>
                    <a:pt x="1878" y="508782"/>
                  </a:moveTo>
                  <a:lnTo>
                    <a:pt x="0" y="4843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08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764544" y="2305888"/>
              <a:ext cx="36195" cy="485775"/>
            </a:xfrm>
            <a:custGeom>
              <a:avLst/>
              <a:gdLst/>
              <a:ahLst/>
              <a:cxnLst/>
              <a:rect l="l" t="t" r="r" b="b"/>
              <a:pathLst>
                <a:path w="36195" h="485775">
                  <a:moveTo>
                    <a:pt x="35763" y="0"/>
                  </a:moveTo>
                  <a:lnTo>
                    <a:pt x="0" y="1270"/>
                  </a:lnTo>
                  <a:lnTo>
                    <a:pt x="0" y="485559"/>
                  </a:lnTo>
                  <a:lnTo>
                    <a:pt x="35763" y="4842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764553" y="2305883"/>
              <a:ext cx="36195" cy="485775"/>
            </a:xfrm>
            <a:custGeom>
              <a:avLst/>
              <a:gdLst/>
              <a:ahLst/>
              <a:cxnLst/>
              <a:rect l="l" t="t" r="r" b="b"/>
              <a:pathLst>
                <a:path w="36195" h="485775">
                  <a:moveTo>
                    <a:pt x="0" y="485562"/>
                  </a:moveTo>
                  <a:lnTo>
                    <a:pt x="35770" y="48428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855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762665" y="22812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762671" y="22812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31" y="24397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854979" y="2660802"/>
              <a:ext cx="1905" cy="142875"/>
            </a:xfrm>
            <a:custGeom>
              <a:avLst/>
              <a:gdLst/>
              <a:ahLst/>
              <a:cxnLst/>
              <a:rect l="l" t="t" r="r" b="b"/>
              <a:pathLst>
                <a:path w="1904" h="142875">
                  <a:moveTo>
                    <a:pt x="0" y="0"/>
                  </a:moveTo>
                  <a:lnTo>
                    <a:pt x="0" y="118135"/>
                  </a:lnTo>
                  <a:lnTo>
                    <a:pt x="1879" y="14253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5854976" y="2660696"/>
              <a:ext cx="1905" cy="142875"/>
            </a:xfrm>
            <a:custGeom>
              <a:avLst/>
              <a:gdLst/>
              <a:ahLst/>
              <a:cxnLst/>
              <a:rect l="l" t="t" r="r" b="b"/>
              <a:pathLst>
                <a:path w="1904" h="142875">
                  <a:moveTo>
                    <a:pt x="1878" y="142645"/>
                  </a:moveTo>
                  <a:lnTo>
                    <a:pt x="0" y="1181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26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856604" y="2683840"/>
              <a:ext cx="36830" cy="120014"/>
            </a:xfrm>
            <a:custGeom>
              <a:avLst/>
              <a:gdLst/>
              <a:ahLst/>
              <a:cxnLst/>
              <a:rect l="l" t="t" r="r" b="b"/>
              <a:pathLst>
                <a:path w="36829" h="120014">
                  <a:moveTo>
                    <a:pt x="36537" y="0"/>
                  </a:moveTo>
                  <a:lnTo>
                    <a:pt x="0" y="1308"/>
                  </a:lnTo>
                  <a:lnTo>
                    <a:pt x="0" y="119443"/>
                  </a:lnTo>
                  <a:lnTo>
                    <a:pt x="36537" y="118148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856621" y="2683837"/>
              <a:ext cx="36830" cy="120014"/>
            </a:xfrm>
            <a:custGeom>
              <a:avLst/>
              <a:gdLst/>
              <a:ahLst/>
              <a:cxnLst/>
              <a:rect l="l" t="t" r="r" b="b"/>
              <a:pathLst>
                <a:path w="36829" h="120014">
                  <a:moveTo>
                    <a:pt x="0" y="119444"/>
                  </a:moveTo>
                  <a:lnTo>
                    <a:pt x="36532" y="11814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94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854738" y="26593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854749" y="26593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704979" y="2567558"/>
              <a:ext cx="1905" cy="248920"/>
            </a:xfrm>
            <a:custGeom>
              <a:avLst/>
              <a:gdLst/>
              <a:ahLst/>
              <a:cxnLst/>
              <a:rect l="l" t="t" r="r" b="b"/>
              <a:pathLst>
                <a:path w="1904" h="248919">
                  <a:moveTo>
                    <a:pt x="0" y="0"/>
                  </a:moveTo>
                  <a:lnTo>
                    <a:pt x="0" y="224028"/>
                  </a:lnTo>
                  <a:lnTo>
                    <a:pt x="1866" y="24842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704968" y="2567556"/>
              <a:ext cx="1905" cy="248920"/>
            </a:xfrm>
            <a:custGeom>
              <a:avLst/>
              <a:gdLst/>
              <a:ahLst/>
              <a:cxnLst/>
              <a:rect l="l" t="t" r="r" b="b"/>
              <a:pathLst>
                <a:path w="1904" h="248919">
                  <a:moveTo>
                    <a:pt x="1878" y="248415"/>
                  </a:moveTo>
                  <a:lnTo>
                    <a:pt x="0" y="22396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84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706516" y="2590863"/>
              <a:ext cx="36830" cy="225425"/>
            </a:xfrm>
            <a:custGeom>
              <a:avLst/>
              <a:gdLst/>
              <a:ahLst/>
              <a:cxnLst/>
              <a:rect l="l" t="t" r="r" b="b"/>
              <a:pathLst>
                <a:path w="36829" h="225425">
                  <a:moveTo>
                    <a:pt x="36525" y="0"/>
                  </a:moveTo>
                  <a:lnTo>
                    <a:pt x="0" y="1308"/>
                  </a:lnTo>
                  <a:lnTo>
                    <a:pt x="0" y="225336"/>
                  </a:lnTo>
                  <a:lnTo>
                    <a:pt x="36525" y="2240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706528" y="2590863"/>
              <a:ext cx="36830" cy="225425"/>
            </a:xfrm>
            <a:custGeom>
              <a:avLst/>
              <a:gdLst/>
              <a:ahLst/>
              <a:cxnLst/>
              <a:rect l="l" t="t" r="r" b="b"/>
              <a:pathLst>
                <a:path w="36829" h="225425">
                  <a:moveTo>
                    <a:pt x="0" y="225336"/>
                  </a:moveTo>
                  <a:lnTo>
                    <a:pt x="36532" y="2240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253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704636" y="25661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704637" y="25661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2422385" y="279335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2422388" y="279335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2424061" y="281647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2424073" y="281648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17" y="547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2422182" y="27921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2422179" y="279217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545175" y="2353259"/>
              <a:ext cx="1905" cy="474980"/>
            </a:xfrm>
            <a:custGeom>
              <a:avLst/>
              <a:gdLst/>
              <a:ahLst/>
              <a:cxnLst/>
              <a:rect l="l" t="t" r="r" b="b"/>
              <a:pathLst>
                <a:path w="1904" h="474980">
                  <a:moveTo>
                    <a:pt x="0" y="0"/>
                  </a:moveTo>
                  <a:lnTo>
                    <a:pt x="0" y="450291"/>
                  </a:lnTo>
                  <a:lnTo>
                    <a:pt x="1879" y="47467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545176" y="2353316"/>
              <a:ext cx="1905" cy="474980"/>
            </a:xfrm>
            <a:custGeom>
              <a:avLst/>
              <a:gdLst/>
              <a:ahLst/>
              <a:cxnLst/>
              <a:rect l="l" t="t" r="r" b="b"/>
              <a:pathLst>
                <a:path w="1904" h="474980">
                  <a:moveTo>
                    <a:pt x="1869" y="474549"/>
                  </a:moveTo>
                  <a:lnTo>
                    <a:pt x="0" y="450220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4745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547182" y="2376372"/>
              <a:ext cx="36195" cy="452120"/>
            </a:xfrm>
            <a:custGeom>
              <a:avLst/>
              <a:gdLst/>
              <a:ahLst/>
              <a:cxnLst/>
              <a:rect l="l" t="t" r="r" b="b"/>
              <a:pathLst>
                <a:path w="36195" h="452119">
                  <a:moveTo>
                    <a:pt x="35763" y="0"/>
                  </a:moveTo>
                  <a:lnTo>
                    <a:pt x="0" y="1282"/>
                  </a:lnTo>
                  <a:lnTo>
                    <a:pt x="0" y="451573"/>
                  </a:lnTo>
                  <a:lnTo>
                    <a:pt x="35763" y="4502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547183" y="2376374"/>
              <a:ext cx="36195" cy="452120"/>
            </a:xfrm>
            <a:custGeom>
              <a:avLst/>
              <a:gdLst/>
              <a:ahLst/>
              <a:cxnLst/>
              <a:rect l="l" t="t" r="r" b="b"/>
              <a:pathLst>
                <a:path w="36195" h="452119">
                  <a:moveTo>
                    <a:pt x="0" y="451570"/>
                  </a:moveTo>
                  <a:lnTo>
                    <a:pt x="35770" y="45029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515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545302" y="23517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545317" y="23517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2734513" y="2794990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696"/>
                  </a:lnTo>
                  <a:lnTo>
                    <a:pt x="1879" y="3609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2734521" y="2795012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69" y="36123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61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2736367" y="2818180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70"/>
                  </a:lnTo>
                  <a:lnTo>
                    <a:pt x="0" y="12979"/>
                  </a:lnTo>
                  <a:lnTo>
                    <a:pt x="35763" y="116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2736370" y="2818176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77"/>
                  </a:moveTo>
                  <a:lnTo>
                    <a:pt x="35770" y="116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2734487" y="27937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2734484" y="27937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394617" y="2311564"/>
              <a:ext cx="1905" cy="533400"/>
            </a:xfrm>
            <a:custGeom>
              <a:avLst/>
              <a:gdLst/>
              <a:ahLst/>
              <a:cxnLst/>
              <a:rect l="l" t="t" r="r" b="b"/>
              <a:pathLst>
                <a:path w="1904" h="533400">
                  <a:moveTo>
                    <a:pt x="0" y="0"/>
                  </a:moveTo>
                  <a:lnTo>
                    <a:pt x="0" y="508812"/>
                  </a:lnTo>
                  <a:lnTo>
                    <a:pt x="1879" y="53320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394614" y="2311563"/>
              <a:ext cx="1905" cy="533400"/>
            </a:xfrm>
            <a:custGeom>
              <a:avLst/>
              <a:gdLst/>
              <a:ahLst/>
              <a:cxnLst/>
              <a:rect l="l" t="t" r="r" b="b"/>
              <a:pathLst>
                <a:path w="1904" h="533400">
                  <a:moveTo>
                    <a:pt x="1878" y="533259"/>
                  </a:moveTo>
                  <a:lnTo>
                    <a:pt x="0" y="50881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332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396636" y="2334691"/>
              <a:ext cx="36195" cy="510540"/>
            </a:xfrm>
            <a:custGeom>
              <a:avLst/>
              <a:gdLst/>
              <a:ahLst/>
              <a:cxnLst/>
              <a:rect l="l" t="t" r="r" b="b"/>
              <a:pathLst>
                <a:path w="36195" h="510539">
                  <a:moveTo>
                    <a:pt x="35763" y="0"/>
                  </a:moveTo>
                  <a:lnTo>
                    <a:pt x="0" y="1282"/>
                  </a:lnTo>
                  <a:lnTo>
                    <a:pt x="0" y="510082"/>
                  </a:lnTo>
                  <a:lnTo>
                    <a:pt x="35763" y="5088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396645" y="2334696"/>
              <a:ext cx="36195" cy="510540"/>
            </a:xfrm>
            <a:custGeom>
              <a:avLst/>
              <a:gdLst/>
              <a:ahLst/>
              <a:cxnLst/>
              <a:rect l="l" t="t" r="r" b="b"/>
              <a:pathLst>
                <a:path w="36195" h="510539">
                  <a:moveTo>
                    <a:pt x="0" y="510086"/>
                  </a:moveTo>
                  <a:lnTo>
                    <a:pt x="35756" y="50880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00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394756" y="23101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394762" y="23101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244134" y="2494800"/>
              <a:ext cx="1905" cy="362585"/>
            </a:xfrm>
            <a:custGeom>
              <a:avLst/>
              <a:gdLst/>
              <a:ahLst/>
              <a:cxnLst/>
              <a:rect l="l" t="t" r="r" b="b"/>
              <a:pathLst>
                <a:path w="1904" h="362585">
                  <a:moveTo>
                    <a:pt x="0" y="0"/>
                  </a:moveTo>
                  <a:lnTo>
                    <a:pt x="0" y="337718"/>
                  </a:lnTo>
                  <a:lnTo>
                    <a:pt x="1879" y="36211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244133" y="2494715"/>
              <a:ext cx="1905" cy="362585"/>
            </a:xfrm>
            <a:custGeom>
              <a:avLst/>
              <a:gdLst/>
              <a:ahLst/>
              <a:cxnLst/>
              <a:rect l="l" t="t" r="r" b="b"/>
              <a:pathLst>
                <a:path w="1904" h="362585">
                  <a:moveTo>
                    <a:pt x="1878" y="362175"/>
                  </a:moveTo>
                  <a:lnTo>
                    <a:pt x="0" y="3377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21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245722" y="2518003"/>
              <a:ext cx="36830" cy="339090"/>
            </a:xfrm>
            <a:custGeom>
              <a:avLst/>
              <a:gdLst/>
              <a:ahLst/>
              <a:cxnLst/>
              <a:rect l="l" t="t" r="r" b="b"/>
              <a:pathLst>
                <a:path w="36829" h="339089">
                  <a:moveTo>
                    <a:pt x="36525" y="0"/>
                  </a:moveTo>
                  <a:lnTo>
                    <a:pt x="0" y="1308"/>
                  </a:lnTo>
                  <a:lnTo>
                    <a:pt x="0" y="339026"/>
                  </a:lnTo>
                  <a:lnTo>
                    <a:pt x="36525" y="33771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45733" y="2518001"/>
              <a:ext cx="36830" cy="339090"/>
            </a:xfrm>
            <a:custGeom>
              <a:avLst/>
              <a:gdLst/>
              <a:ahLst/>
              <a:cxnLst/>
              <a:rect l="l" t="t" r="r" b="b"/>
              <a:pathLst>
                <a:path w="36829" h="339089">
                  <a:moveTo>
                    <a:pt x="0" y="339024"/>
                  </a:moveTo>
                  <a:lnTo>
                    <a:pt x="36532" y="33771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390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43842" y="24932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43846" y="24932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085816" y="2554376"/>
              <a:ext cx="2540" cy="318770"/>
            </a:xfrm>
            <a:custGeom>
              <a:avLst/>
              <a:gdLst/>
              <a:ahLst/>
              <a:cxnLst/>
              <a:rect l="l" t="t" r="r" b="b"/>
              <a:pathLst>
                <a:path w="2539" h="318769">
                  <a:moveTo>
                    <a:pt x="0" y="0"/>
                  </a:moveTo>
                  <a:lnTo>
                    <a:pt x="0" y="293687"/>
                  </a:lnTo>
                  <a:lnTo>
                    <a:pt x="1917" y="31860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085821" y="2554386"/>
              <a:ext cx="2540" cy="318770"/>
            </a:xfrm>
            <a:custGeom>
              <a:avLst/>
              <a:gdLst/>
              <a:ahLst/>
              <a:cxnLst/>
              <a:rect l="l" t="t" r="r" b="b"/>
              <a:pathLst>
                <a:path w="2539" h="318769">
                  <a:moveTo>
                    <a:pt x="1914" y="318640"/>
                  </a:moveTo>
                  <a:lnTo>
                    <a:pt x="0" y="29372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8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087467" y="2577782"/>
              <a:ext cx="36830" cy="295275"/>
            </a:xfrm>
            <a:custGeom>
              <a:avLst/>
              <a:gdLst/>
              <a:ahLst/>
              <a:cxnLst/>
              <a:rect l="l" t="t" r="r" b="b"/>
              <a:pathLst>
                <a:path w="36829" h="295275">
                  <a:moveTo>
                    <a:pt x="36512" y="0"/>
                  </a:moveTo>
                  <a:lnTo>
                    <a:pt x="0" y="1308"/>
                  </a:lnTo>
                  <a:lnTo>
                    <a:pt x="0" y="295008"/>
                  </a:lnTo>
                  <a:lnTo>
                    <a:pt x="36512" y="293700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087466" y="2577787"/>
              <a:ext cx="36830" cy="295275"/>
            </a:xfrm>
            <a:custGeom>
              <a:avLst/>
              <a:gdLst/>
              <a:ahLst/>
              <a:cxnLst/>
              <a:rect l="l" t="t" r="r" b="b"/>
              <a:pathLst>
                <a:path w="36829" h="295275">
                  <a:moveTo>
                    <a:pt x="0" y="294994"/>
                  </a:moveTo>
                  <a:lnTo>
                    <a:pt x="36532" y="29368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49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085562" y="255291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085565" y="255290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33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4930140" y="2560751"/>
              <a:ext cx="1905" cy="321945"/>
            </a:xfrm>
            <a:custGeom>
              <a:avLst/>
              <a:gdLst/>
              <a:ahLst/>
              <a:cxnLst/>
              <a:rect l="l" t="t" r="r" b="b"/>
              <a:pathLst>
                <a:path w="1904" h="321944">
                  <a:moveTo>
                    <a:pt x="0" y="0"/>
                  </a:moveTo>
                  <a:lnTo>
                    <a:pt x="0" y="297040"/>
                  </a:lnTo>
                  <a:lnTo>
                    <a:pt x="1866" y="32143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4930131" y="2560680"/>
              <a:ext cx="1905" cy="321945"/>
            </a:xfrm>
            <a:custGeom>
              <a:avLst/>
              <a:gdLst/>
              <a:ahLst/>
              <a:cxnLst/>
              <a:rect l="l" t="t" r="r" b="b"/>
              <a:pathLst>
                <a:path w="1904" h="321944">
                  <a:moveTo>
                    <a:pt x="1878" y="321465"/>
                  </a:moveTo>
                  <a:lnTo>
                    <a:pt x="0" y="2971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14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4931778" y="2584106"/>
              <a:ext cx="36830" cy="298450"/>
            </a:xfrm>
            <a:custGeom>
              <a:avLst/>
              <a:gdLst/>
              <a:ahLst/>
              <a:cxnLst/>
              <a:rect l="l" t="t" r="r" b="b"/>
              <a:pathLst>
                <a:path w="36829" h="298450">
                  <a:moveTo>
                    <a:pt x="36525" y="0"/>
                  </a:moveTo>
                  <a:lnTo>
                    <a:pt x="0" y="1308"/>
                  </a:lnTo>
                  <a:lnTo>
                    <a:pt x="0" y="298335"/>
                  </a:lnTo>
                  <a:lnTo>
                    <a:pt x="36525" y="2970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4931784" y="2584109"/>
              <a:ext cx="36830" cy="298450"/>
            </a:xfrm>
            <a:custGeom>
              <a:avLst/>
              <a:gdLst/>
              <a:ahLst/>
              <a:cxnLst/>
              <a:rect l="l" t="t" r="r" b="b"/>
              <a:pathLst>
                <a:path w="36829" h="298450">
                  <a:moveTo>
                    <a:pt x="0" y="298340"/>
                  </a:moveTo>
                  <a:lnTo>
                    <a:pt x="36532" y="29703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83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4929885" y="25593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4929883" y="25592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030671" y="1634045"/>
              <a:ext cx="1905" cy="1250950"/>
            </a:xfrm>
            <a:custGeom>
              <a:avLst/>
              <a:gdLst/>
              <a:ahLst/>
              <a:cxnLst/>
              <a:rect l="l" t="t" r="r" b="b"/>
              <a:pathLst>
                <a:path w="1904" h="1250950">
                  <a:moveTo>
                    <a:pt x="0" y="0"/>
                  </a:moveTo>
                  <a:lnTo>
                    <a:pt x="0" y="1226045"/>
                  </a:lnTo>
                  <a:lnTo>
                    <a:pt x="1879" y="12504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030668" y="1634044"/>
              <a:ext cx="1905" cy="1250950"/>
            </a:xfrm>
            <a:custGeom>
              <a:avLst/>
              <a:gdLst/>
              <a:ahLst/>
              <a:cxnLst/>
              <a:rect l="l" t="t" r="r" b="b"/>
              <a:pathLst>
                <a:path w="1904" h="1250950">
                  <a:moveTo>
                    <a:pt x="1869" y="1250322"/>
                  </a:moveTo>
                  <a:lnTo>
                    <a:pt x="0" y="122599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503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032258" y="1657286"/>
              <a:ext cx="36830" cy="1227455"/>
            </a:xfrm>
            <a:custGeom>
              <a:avLst/>
              <a:gdLst/>
              <a:ahLst/>
              <a:cxnLst/>
              <a:rect l="l" t="t" r="r" b="b"/>
              <a:pathLst>
                <a:path w="36829" h="1227455">
                  <a:moveTo>
                    <a:pt x="36525" y="0"/>
                  </a:moveTo>
                  <a:lnTo>
                    <a:pt x="0" y="1308"/>
                  </a:lnTo>
                  <a:lnTo>
                    <a:pt x="0" y="1227353"/>
                  </a:lnTo>
                  <a:lnTo>
                    <a:pt x="36525" y="122604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032271" y="1657281"/>
              <a:ext cx="36830" cy="1227455"/>
            </a:xfrm>
            <a:custGeom>
              <a:avLst/>
              <a:gdLst/>
              <a:ahLst/>
              <a:cxnLst/>
              <a:rect l="l" t="t" r="r" b="b"/>
              <a:pathLst>
                <a:path w="36829" h="1227455">
                  <a:moveTo>
                    <a:pt x="0" y="1227350"/>
                  </a:moveTo>
                  <a:lnTo>
                    <a:pt x="36517" y="122604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227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030366" y="16327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6030379" y="16327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4778184" y="2538475"/>
              <a:ext cx="1905" cy="354965"/>
            </a:xfrm>
            <a:custGeom>
              <a:avLst/>
              <a:gdLst/>
              <a:ahLst/>
              <a:cxnLst/>
              <a:rect l="l" t="t" r="r" b="b"/>
              <a:pathLst>
                <a:path w="1904" h="354964">
                  <a:moveTo>
                    <a:pt x="0" y="0"/>
                  </a:moveTo>
                  <a:lnTo>
                    <a:pt x="0" y="330479"/>
                  </a:lnTo>
                  <a:lnTo>
                    <a:pt x="1866" y="35486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4778180" y="2538524"/>
              <a:ext cx="1905" cy="354965"/>
            </a:xfrm>
            <a:custGeom>
              <a:avLst/>
              <a:gdLst/>
              <a:ahLst/>
              <a:cxnLst/>
              <a:rect l="l" t="t" r="r" b="b"/>
              <a:pathLst>
                <a:path w="1904" h="354964">
                  <a:moveTo>
                    <a:pt x="1869" y="354701"/>
                  </a:moveTo>
                  <a:lnTo>
                    <a:pt x="0" y="3303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4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4780026" y="2561793"/>
              <a:ext cx="36195" cy="332105"/>
            </a:xfrm>
            <a:custGeom>
              <a:avLst/>
              <a:gdLst/>
              <a:ahLst/>
              <a:cxnLst/>
              <a:rect l="l" t="t" r="r" b="b"/>
              <a:pathLst>
                <a:path w="36195" h="332105">
                  <a:moveTo>
                    <a:pt x="35763" y="0"/>
                  </a:moveTo>
                  <a:lnTo>
                    <a:pt x="0" y="1282"/>
                  </a:lnTo>
                  <a:lnTo>
                    <a:pt x="0" y="331762"/>
                  </a:lnTo>
                  <a:lnTo>
                    <a:pt x="35763" y="3304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4780024" y="2561796"/>
              <a:ext cx="36195" cy="332105"/>
            </a:xfrm>
            <a:custGeom>
              <a:avLst/>
              <a:gdLst/>
              <a:ahLst/>
              <a:cxnLst/>
              <a:rect l="l" t="t" r="r" b="b"/>
              <a:pathLst>
                <a:path w="36195" h="332105">
                  <a:moveTo>
                    <a:pt x="0" y="331758"/>
                  </a:moveTo>
                  <a:lnTo>
                    <a:pt x="35770" y="33046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17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4778133" y="25372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778130" y="25372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867069" y="2097735"/>
              <a:ext cx="1905" cy="804545"/>
            </a:xfrm>
            <a:custGeom>
              <a:avLst/>
              <a:gdLst/>
              <a:ahLst/>
              <a:cxnLst/>
              <a:rect l="l" t="t" r="r" b="b"/>
              <a:pathLst>
                <a:path w="1904" h="804544">
                  <a:moveTo>
                    <a:pt x="0" y="0"/>
                  </a:moveTo>
                  <a:lnTo>
                    <a:pt x="0" y="779653"/>
                  </a:lnTo>
                  <a:lnTo>
                    <a:pt x="1866" y="80404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867065" y="2097782"/>
              <a:ext cx="1905" cy="804545"/>
            </a:xfrm>
            <a:custGeom>
              <a:avLst/>
              <a:gdLst/>
              <a:ahLst/>
              <a:cxnLst/>
              <a:rect l="l" t="t" r="r" b="b"/>
              <a:pathLst>
                <a:path w="1904" h="804544">
                  <a:moveTo>
                    <a:pt x="1878" y="804025"/>
                  </a:moveTo>
                  <a:lnTo>
                    <a:pt x="0" y="77957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8040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868746" y="2120734"/>
              <a:ext cx="36195" cy="781050"/>
            </a:xfrm>
            <a:custGeom>
              <a:avLst/>
              <a:gdLst/>
              <a:ahLst/>
              <a:cxnLst/>
              <a:rect l="l" t="t" r="r" b="b"/>
              <a:pathLst>
                <a:path w="36195" h="781050">
                  <a:moveTo>
                    <a:pt x="35763" y="0"/>
                  </a:moveTo>
                  <a:lnTo>
                    <a:pt x="0" y="1282"/>
                  </a:lnTo>
                  <a:lnTo>
                    <a:pt x="0" y="780935"/>
                  </a:lnTo>
                  <a:lnTo>
                    <a:pt x="35763" y="77965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868760" y="2120745"/>
              <a:ext cx="36195" cy="781050"/>
            </a:xfrm>
            <a:custGeom>
              <a:avLst/>
              <a:gdLst/>
              <a:ahLst/>
              <a:cxnLst/>
              <a:rect l="l" t="t" r="r" b="b"/>
              <a:pathLst>
                <a:path w="36195" h="781050">
                  <a:moveTo>
                    <a:pt x="0" y="780924"/>
                  </a:moveTo>
                  <a:lnTo>
                    <a:pt x="35756" y="77964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7809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866879" y="20966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5866892" y="20966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5717311" y="2735770"/>
              <a:ext cx="1905" cy="185420"/>
            </a:xfrm>
            <a:custGeom>
              <a:avLst/>
              <a:gdLst/>
              <a:ahLst/>
              <a:cxnLst/>
              <a:rect l="l" t="t" r="r" b="b"/>
              <a:pathLst>
                <a:path w="1904" h="185419">
                  <a:moveTo>
                    <a:pt x="0" y="0"/>
                  </a:moveTo>
                  <a:lnTo>
                    <a:pt x="0" y="160502"/>
                  </a:lnTo>
                  <a:lnTo>
                    <a:pt x="1866" y="18488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5717301" y="2735666"/>
              <a:ext cx="1905" cy="185420"/>
            </a:xfrm>
            <a:custGeom>
              <a:avLst/>
              <a:gdLst/>
              <a:ahLst/>
              <a:cxnLst/>
              <a:rect l="l" t="t" r="r" b="b"/>
              <a:pathLst>
                <a:path w="1904" h="185419">
                  <a:moveTo>
                    <a:pt x="1878" y="185004"/>
                  </a:moveTo>
                  <a:lnTo>
                    <a:pt x="0" y="1605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50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5719127" y="2758922"/>
              <a:ext cx="36195" cy="161925"/>
            </a:xfrm>
            <a:custGeom>
              <a:avLst/>
              <a:gdLst/>
              <a:ahLst/>
              <a:cxnLst/>
              <a:rect l="l" t="t" r="r" b="b"/>
              <a:pathLst>
                <a:path w="36195" h="161925">
                  <a:moveTo>
                    <a:pt x="35763" y="0"/>
                  </a:moveTo>
                  <a:lnTo>
                    <a:pt x="0" y="1282"/>
                  </a:lnTo>
                  <a:lnTo>
                    <a:pt x="0" y="161772"/>
                  </a:lnTo>
                  <a:lnTo>
                    <a:pt x="35763" y="1605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5719141" y="2758921"/>
              <a:ext cx="36195" cy="161925"/>
            </a:xfrm>
            <a:custGeom>
              <a:avLst/>
              <a:gdLst/>
              <a:ahLst/>
              <a:cxnLst/>
              <a:rect l="l" t="t" r="r" b="b"/>
              <a:pathLst>
                <a:path w="36195" h="161925">
                  <a:moveTo>
                    <a:pt x="0" y="161773"/>
                  </a:moveTo>
                  <a:lnTo>
                    <a:pt x="35756" y="16049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1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5717247" y="27344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5717257" y="27344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2586240" y="290722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2586246" y="290718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455"/>
                  </a:moveTo>
                  <a:lnTo>
                    <a:pt x="0" y="0"/>
                  </a:lnTo>
                  <a:lnTo>
                    <a:pt x="1869" y="24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2588425" y="293019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2588417" y="293019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2586558" y="29058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2586548" y="29058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2743784" y="290865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2743778" y="290862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2745994" y="293197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745995" y="293197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13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744101" y="29072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2744113" y="29072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5556745" y="2596362"/>
              <a:ext cx="2540" cy="342265"/>
            </a:xfrm>
            <a:custGeom>
              <a:avLst/>
              <a:gdLst/>
              <a:ahLst/>
              <a:cxnLst/>
              <a:rect l="l" t="t" r="r" b="b"/>
              <a:pathLst>
                <a:path w="2539" h="342264">
                  <a:moveTo>
                    <a:pt x="0" y="0"/>
                  </a:moveTo>
                  <a:lnTo>
                    <a:pt x="0" y="317093"/>
                  </a:lnTo>
                  <a:lnTo>
                    <a:pt x="1917" y="34201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5556747" y="2596350"/>
              <a:ext cx="2540" cy="342265"/>
            </a:xfrm>
            <a:custGeom>
              <a:avLst/>
              <a:gdLst/>
              <a:ahLst/>
              <a:cxnLst/>
              <a:rect l="l" t="t" r="r" b="b"/>
              <a:pathLst>
                <a:path w="2539" h="342264">
                  <a:moveTo>
                    <a:pt x="1914" y="342102"/>
                  </a:moveTo>
                  <a:lnTo>
                    <a:pt x="0" y="31718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21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5558701" y="2619793"/>
              <a:ext cx="36195" cy="318770"/>
            </a:xfrm>
            <a:custGeom>
              <a:avLst/>
              <a:gdLst/>
              <a:ahLst/>
              <a:cxnLst/>
              <a:rect l="l" t="t" r="r" b="b"/>
              <a:pathLst>
                <a:path w="36195" h="318769">
                  <a:moveTo>
                    <a:pt x="35763" y="0"/>
                  </a:moveTo>
                  <a:lnTo>
                    <a:pt x="0" y="1282"/>
                  </a:lnTo>
                  <a:lnTo>
                    <a:pt x="0" y="318376"/>
                  </a:lnTo>
                  <a:lnTo>
                    <a:pt x="35763" y="3170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5558719" y="2619793"/>
              <a:ext cx="36195" cy="318770"/>
            </a:xfrm>
            <a:custGeom>
              <a:avLst/>
              <a:gdLst/>
              <a:ahLst/>
              <a:cxnLst/>
              <a:rect l="l" t="t" r="r" b="b"/>
              <a:pathLst>
                <a:path w="36195" h="318769">
                  <a:moveTo>
                    <a:pt x="0" y="318375"/>
                  </a:moveTo>
                  <a:lnTo>
                    <a:pt x="35756" y="31709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183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556808" y="25953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5556808" y="25953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5399836" y="2644889"/>
              <a:ext cx="1905" cy="306705"/>
            </a:xfrm>
            <a:custGeom>
              <a:avLst/>
              <a:gdLst/>
              <a:ahLst/>
              <a:cxnLst/>
              <a:rect l="l" t="t" r="r" b="b"/>
              <a:pathLst>
                <a:path w="1904" h="306705">
                  <a:moveTo>
                    <a:pt x="0" y="0"/>
                  </a:moveTo>
                  <a:lnTo>
                    <a:pt x="0" y="281978"/>
                  </a:lnTo>
                  <a:lnTo>
                    <a:pt x="1879" y="30637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5399841" y="2644903"/>
              <a:ext cx="1905" cy="306705"/>
            </a:xfrm>
            <a:custGeom>
              <a:avLst/>
              <a:gdLst/>
              <a:ahLst/>
              <a:cxnLst/>
              <a:rect l="l" t="t" r="r" b="b"/>
              <a:pathLst>
                <a:path w="1904" h="306705">
                  <a:moveTo>
                    <a:pt x="1869" y="306255"/>
                  </a:moveTo>
                  <a:lnTo>
                    <a:pt x="0" y="28205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62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5401779" y="2668219"/>
              <a:ext cx="36195" cy="283845"/>
            </a:xfrm>
            <a:custGeom>
              <a:avLst/>
              <a:gdLst/>
              <a:ahLst/>
              <a:cxnLst/>
              <a:rect l="l" t="t" r="r" b="b"/>
              <a:pathLst>
                <a:path w="36195" h="283844">
                  <a:moveTo>
                    <a:pt x="35763" y="0"/>
                  </a:moveTo>
                  <a:lnTo>
                    <a:pt x="0" y="1270"/>
                  </a:lnTo>
                  <a:lnTo>
                    <a:pt x="0" y="283260"/>
                  </a:lnTo>
                  <a:lnTo>
                    <a:pt x="35763" y="2819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5401788" y="2668211"/>
              <a:ext cx="36195" cy="283845"/>
            </a:xfrm>
            <a:custGeom>
              <a:avLst/>
              <a:gdLst/>
              <a:ahLst/>
              <a:cxnLst/>
              <a:rect l="l" t="t" r="r" b="b"/>
              <a:pathLst>
                <a:path w="36195" h="283844">
                  <a:moveTo>
                    <a:pt x="0" y="283268"/>
                  </a:moveTo>
                  <a:lnTo>
                    <a:pt x="35770" y="28198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32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399887" y="26435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399896" y="26435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253850" y="2650959"/>
              <a:ext cx="1905" cy="309880"/>
            </a:xfrm>
            <a:custGeom>
              <a:avLst/>
              <a:gdLst/>
              <a:ahLst/>
              <a:cxnLst/>
              <a:rect l="l" t="t" r="r" b="b"/>
              <a:pathLst>
                <a:path w="1904" h="309880">
                  <a:moveTo>
                    <a:pt x="0" y="0"/>
                  </a:moveTo>
                  <a:lnTo>
                    <a:pt x="0" y="284772"/>
                  </a:lnTo>
                  <a:lnTo>
                    <a:pt x="1905" y="30967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253844" y="2651015"/>
              <a:ext cx="1905" cy="309880"/>
            </a:xfrm>
            <a:custGeom>
              <a:avLst/>
              <a:gdLst/>
              <a:ahLst/>
              <a:cxnLst/>
              <a:rect l="l" t="t" r="r" b="b"/>
              <a:pathLst>
                <a:path w="1904" h="309880">
                  <a:moveTo>
                    <a:pt x="1905" y="309518"/>
                  </a:moveTo>
                  <a:lnTo>
                    <a:pt x="0" y="284716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09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255958" y="2674365"/>
              <a:ext cx="36195" cy="286385"/>
            </a:xfrm>
            <a:custGeom>
              <a:avLst/>
              <a:gdLst/>
              <a:ahLst/>
              <a:cxnLst/>
              <a:rect l="l" t="t" r="r" b="b"/>
              <a:pathLst>
                <a:path w="36195" h="286385">
                  <a:moveTo>
                    <a:pt x="35763" y="0"/>
                  </a:moveTo>
                  <a:lnTo>
                    <a:pt x="0" y="1270"/>
                  </a:lnTo>
                  <a:lnTo>
                    <a:pt x="0" y="286054"/>
                  </a:lnTo>
                  <a:lnTo>
                    <a:pt x="35763" y="2847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255961" y="2674360"/>
              <a:ext cx="36195" cy="286385"/>
            </a:xfrm>
            <a:custGeom>
              <a:avLst/>
              <a:gdLst/>
              <a:ahLst/>
              <a:cxnLst/>
              <a:rect l="l" t="t" r="r" b="b"/>
              <a:pathLst>
                <a:path w="36195" h="286385">
                  <a:moveTo>
                    <a:pt x="0" y="286056"/>
                  </a:moveTo>
                  <a:lnTo>
                    <a:pt x="35770" y="28477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60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254053" y="264944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254061" y="264944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097881" y="2627337"/>
              <a:ext cx="2540" cy="349885"/>
            </a:xfrm>
            <a:custGeom>
              <a:avLst/>
              <a:gdLst/>
              <a:ahLst/>
              <a:cxnLst/>
              <a:rect l="l" t="t" r="r" b="b"/>
              <a:pathLst>
                <a:path w="2539" h="349885">
                  <a:moveTo>
                    <a:pt x="0" y="0"/>
                  </a:moveTo>
                  <a:lnTo>
                    <a:pt x="0" y="324891"/>
                  </a:lnTo>
                  <a:lnTo>
                    <a:pt x="1917" y="34980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5097873" y="2627269"/>
              <a:ext cx="2540" cy="349885"/>
            </a:xfrm>
            <a:custGeom>
              <a:avLst/>
              <a:gdLst/>
              <a:ahLst/>
              <a:cxnLst/>
              <a:rect l="l" t="t" r="r" b="b"/>
              <a:pathLst>
                <a:path w="2539" h="349885">
                  <a:moveTo>
                    <a:pt x="1914" y="349838"/>
                  </a:moveTo>
                  <a:lnTo>
                    <a:pt x="0" y="32491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98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5100053" y="2650807"/>
              <a:ext cx="36195" cy="326390"/>
            </a:xfrm>
            <a:custGeom>
              <a:avLst/>
              <a:gdLst/>
              <a:ahLst/>
              <a:cxnLst/>
              <a:rect l="l" t="t" r="r" b="b"/>
              <a:pathLst>
                <a:path w="36195" h="326389">
                  <a:moveTo>
                    <a:pt x="35763" y="0"/>
                  </a:moveTo>
                  <a:lnTo>
                    <a:pt x="0" y="1270"/>
                  </a:lnTo>
                  <a:lnTo>
                    <a:pt x="0" y="326174"/>
                  </a:lnTo>
                  <a:lnTo>
                    <a:pt x="35763" y="3248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5100050" y="2650800"/>
              <a:ext cx="36195" cy="326390"/>
            </a:xfrm>
            <a:custGeom>
              <a:avLst/>
              <a:gdLst/>
              <a:ahLst/>
              <a:cxnLst/>
              <a:rect l="l" t="t" r="r" b="b"/>
              <a:pathLst>
                <a:path w="36195" h="326389">
                  <a:moveTo>
                    <a:pt x="0" y="326182"/>
                  </a:moveTo>
                  <a:lnTo>
                    <a:pt x="35770" y="3249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261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5098148" y="26258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098143" y="26258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4944630" y="2776156"/>
              <a:ext cx="1905" cy="212725"/>
            </a:xfrm>
            <a:custGeom>
              <a:avLst/>
              <a:gdLst/>
              <a:ahLst/>
              <a:cxnLst/>
              <a:rect l="l" t="t" r="r" b="b"/>
              <a:pathLst>
                <a:path w="1904" h="212725">
                  <a:moveTo>
                    <a:pt x="0" y="0"/>
                  </a:moveTo>
                  <a:lnTo>
                    <a:pt x="0" y="187794"/>
                  </a:lnTo>
                  <a:lnTo>
                    <a:pt x="1866" y="21219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4944624" y="2776175"/>
              <a:ext cx="1905" cy="212725"/>
            </a:xfrm>
            <a:custGeom>
              <a:avLst/>
              <a:gdLst/>
              <a:ahLst/>
              <a:cxnLst/>
              <a:rect l="l" t="t" r="r" b="b"/>
              <a:pathLst>
                <a:path w="1904" h="212725">
                  <a:moveTo>
                    <a:pt x="1869" y="212153"/>
                  </a:moveTo>
                  <a:lnTo>
                    <a:pt x="0" y="18782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21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4946789" y="2799346"/>
              <a:ext cx="36195" cy="189230"/>
            </a:xfrm>
            <a:custGeom>
              <a:avLst/>
              <a:gdLst/>
              <a:ahLst/>
              <a:cxnLst/>
              <a:rect l="l" t="t" r="r" b="b"/>
              <a:pathLst>
                <a:path w="36195" h="189230">
                  <a:moveTo>
                    <a:pt x="35763" y="0"/>
                  </a:moveTo>
                  <a:lnTo>
                    <a:pt x="0" y="1282"/>
                  </a:lnTo>
                  <a:lnTo>
                    <a:pt x="0" y="189090"/>
                  </a:lnTo>
                  <a:lnTo>
                    <a:pt x="35763" y="1878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4946796" y="2799350"/>
              <a:ext cx="36195" cy="189230"/>
            </a:xfrm>
            <a:custGeom>
              <a:avLst/>
              <a:gdLst/>
              <a:ahLst/>
              <a:cxnLst/>
              <a:rect l="l" t="t" r="r" b="b"/>
              <a:pathLst>
                <a:path w="36195" h="189230">
                  <a:moveTo>
                    <a:pt x="0" y="189085"/>
                  </a:moveTo>
                  <a:lnTo>
                    <a:pt x="35770" y="1878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90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4944910" y="27746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4944919" y="27746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4791252" y="2683103"/>
              <a:ext cx="1905" cy="317500"/>
            </a:xfrm>
            <a:custGeom>
              <a:avLst/>
              <a:gdLst/>
              <a:ahLst/>
              <a:cxnLst/>
              <a:rect l="l" t="t" r="r" b="b"/>
              <a:pathLst>
                <a:path w="1904" h="317500">
                  <a:moveTo>
                    <a:pt x="0" y="0"/>
                  </a:moveTo>
                  <a:lnTo>
                    <a:pt x="0" y="292582"/>
                  </a:lnTo>
                  <a:lnTo>
                    <a:pt x="1879" y="31697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4791249" y="2683100"/>
              <a:ext cx="1905" cy="317500"/>
            </a:xfrm>
            <a:custGeom>
              <a:avLst/>
              <a:gdLst/>
              <a:ahLst/>
              <a:cxnLst/>
              <a:rect l="l" t="t" r="r" b="b"/>
              <a:pathLst>
                <a:path w="1904" h="317500">
                  <a:moveTo>
                    <a:pt x="1878" y="317026"/>
                  </a:moveTo>
                  <a:lnTo>
                    <a:pt x="0" y="29257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70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4792802" y="2706357"/>
              <a:ext cx="36830" cy="294005"/>
            </a:xfrm>
            <a:custGeom>
              <a:avLst/>
              <a:gdLst/>
              <a:ahLst/>
              <a:cxnLst/>
              <a:rect l="l" t="t" r="r" b="b"/>
              <a:pathLst>
                <a:path w="36829" h="294005">
                  <a:moveTo>
                    <a:pt x="36525" y="0"/>
                  </a:moveTo>
                  <a:lnTo>
                    <a:pt x="0" y="1308"/>
                  </a:lnTo>
                  <a:lnTo>
                    <a:pt x="0" y="293878"/>
                  </a:lnTo>
                  <a:lnTo>
                    <a:pt x="36525" y="29258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4792810" y="2706363"/>
              <a:ext cx="36830" cy="294005"/>
            </a:xfrm>
            <a:custGeom>
              <a:avLst/>
              <a:gdLst/>
              <a:ahLst/>
              <a:cxnLst/>
              <a:rect l="l" t="t" r="r" b="b"/>
              <a:pathLst>
                <a:path w="36829" h="294005">
                  <a:moveTo>
                    <a:pt x="0" y="293879"/>
                  </a:moveTo>
                  <a:lnTo>
                    <a:pt x="36517" y="29257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38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4790909" y="26819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4790908" y="268200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8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5869711" y="1863813"/>
              <a:ext cx="1905" cy="1137285"/>
            </a:xfrm>
            <a:custGeom>
              <a:avLst/>
              <a:gdLst/>
              <a:ahLst/>
              <a:cxnLst/>
              <a:rect l="l" t="t" r="r" b="b"/>
              <a:pathLst>
                <a:path w="1904" h="1137285">
                  <a:moveTo>
                    <a:pt x="0" y="0"/>
                  </a:moveTo>
                  <a:lnTo>
                    <a:pt x="0" y="1112354"/>
                  </a:lnTo>
                  <a:lnTo>
                    <a:pt x="1879" y="113673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5869706" y="1863794"/>
              <a:ext cx="1905" cy="1137285"/>
            </a:xfrm>
            <a:custGeom>
              <a:avLst/>
              <a:gdLst/>
              <a:ahLst/>
              <a:cxnLst/>
              <a:rect l="l" t="t" r="r" b="b"/>
              <a:pathLst>
                <a:path w="1904" h="1137285">
                  <a:moveTo>
                    <a:pt x="1878" y="1136807"/>
                  </a:moveTo>
                  <a:lnTo>
                    <a:pt x="0" y="11123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368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5871768" y="1886864"/>
              <a:ext cx="36195" cy="1113790"/>
            </a:xfrm>
            <a:custGeom>
              <a:avLst/>
              <a:gdLst/>
              <a:ahLst/>
              <a:cxnLst/>
              <a:rect l="l" t="t" r="r" b="b"/>
              <a:pathLst>
                <a:path w="36195" h="1113789">
                  <a:moveTo>
                    <a:pt x="35763" y="0"/>
                  </a:moveTo>
                  <a:lnTo>
                    <a:pt x="0" y="1282"/>
                  </a:lnTo>
                  <a:lnTo>
                    <a:pt x="0" y="1113624"/>
                  </a:lnTo>
                  <a:lnTo>
                    <a:pt x="35763" y="11123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5871777" y="1886865"/>
              <a:ext cx="36195" cy="1113790"/>
            </a:xfrm>
            <a:custGeom>
              <a:avLst/>
              <a:gdLst/>
              <a:ahLst/>
              <a:cxnLst/>
              <a:rect l="l" t="t" r="r" b="b"/>
              <a:pathLst>
                <a:path w="36195" h="1113789">
                  <a:moveTo>
                    <a:pt x="0" y="1113624"/>
                  </a:moveTo>
                  <a:lnTo>
                    <a:pt x="35756" y="11123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13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5869889" y="18624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5869901" y="18624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5734380" y="2770987"/>
              <a:ext cx="2540" cy="257810"/>
            </a:xfrm>
            <a:custGeom>
              <a:avLst/>
              <a:gdLst/>
              <a:ahLst/>
              <a:cxnLst/>
              <a:rect l="l" t="t" r="r" b="b"/>
              <a:pathLst>
                <a:path w="2539" h="257810">
                  <a:moveTo>
                    <a:pt x="0" y="0"/>
                  </a:moveTo>
                  <a:lnTo>
                    <a:pt x="0" y="232397"/>
                  </a:lnTo>
                  <a:lnTo>
                    <a:pt x="1917" y="25730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5734381" y="2770997"/>
              <a:ext cx="2540" cy="257810"/>
            </a:xfrm>
            <a:custGeom>
              <a:avLst/>
              <a:gdLst/>
              <a:ahLst/>
              <a:cxnLst/>
              <a:rect l="l" t="t" r="r" b="b"/>
              <a:pathLst>
                <a:path w="2539" h="257810">
                  <a:moveTo>
                    <a:pt x="1914" y="257258"/>
                  </a:moveTo>
                  <a:lnTo>
                    <a:pt x="0" y="2323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72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5736539" y="2794457"/>
              <a:ext cx="36195" cy="233679"/>
            </a:xfrm>
            <a:custGeom>
              <a:avLst/>
              <a:gdLst/>
              <a:ahLst/>
              <a:cxnLst/>
              <a:rect l="l" t="t" r="r" b="b"/>
              <a:pathLst>
                <a:path w="36195" h="233680">
                  <a:moveTo>
                    <a:pt x="35763" y="0"/>
                  </a:moveTo>
                  <a:lnTo>
                    <a:pt x="0" y="1282"/>
                  </a:lnTo>
                  <a:lnTo>
                    <a:pt x="0" y="233680"/>
                  </a:lnTo>
                  <a:lnTo>
                    <a:pt x="35763" y="2323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5736552" y="2794459"/>
              <a:ext cx="36195" cy="233679"/>
            </a:xfrm>
            <a:custGeom>
              <a:avLst/>
              <a:gdLst/>
              <a:ahLst/>
              <a:cxnLst/>
              <a:rect l="l" t="t" r="r" b="b"/>
              <a:pathLst>
                <a:path w="36195" h="233680">
                  <a:moveTo>
                    <a:pt x="0" y="233672"/>
                  </a:moveTo>
                  <a:lnTo>
                    <a:pt x="35756" y="23239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36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5734634" y="27696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5734638" y="27696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5576316" y="2775635"/>
              <a:ext cx="1905" cy="264160"/>
            </a:xfrm>
            <a:custGeom>
              <a:avLst/>
              <a:gdLst/>
              <a:ahLst/>
              <a:cxnLst/>
              <a:rect l="l" t="t" r="r" b="b"/>
              <a:pathLst>
                <a:path w="1904" h="264160">
                  <a:moveTo>
                    <a:pt x="0" y="0"/>
                  </a:moveTo>
                  <a:lnTo>
                    <a:pt x="0" y="239636"/>
                  </a:lnTo>
                  <a:lnTo>
                    <a:pt x="1879" y="2640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5576323" y="2775636"/>
              <a:ext cx="1905" cy="264160"/>
            </a:xfrm>
            <a:custGeom>
              <a:avLst/>
              <a:gdLst/>
              <a:ahLst/>
              <a:cxnLst/>
              <a:rect l="l" t="t" r="r" b="b"/>
              <a:pathLst>
                <a:path w="1904" h="264160">
                  <a:moveTo>
                    <a:pt x="1869" y="264023"/>
                  </a:moveTo>
                  <a:lnTo>
                    <a:pt x="0" y="23969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40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5577966" y="2798889"/>
              <a:ext cx="36830" cy="241300"/>
            </a:xfrm>
            <a:custGeom>
              <a:avLst/>
              <a:gdLst/>
              <a:ahLst/>
              <a:cxnLst/>
              <a:rect l="l" t="t" r="r" b="b"/>
              <a:pathLst>
                <a:path w="36829" h="241300">
                  <a:moveTo>
                    <a:pt x="36525" y="0"/>
                  </a:moveTo>
                  <a:lnTo>
                    <a:pt x="0" y="1308"/>
                  </a:lnTo>
                  <a:lnTo>
                    <a:pt x="0" y="240944"/>
                  </a:lnTo>
                  <a:lnTo>
                    <a:pt x="36525" y="23963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5577969" y="2798889"/>
              <a:ext cx="36830" cy="241300"/>
            </a:xfrm>
            <a:custGeom>
              <a:avLst/>
              <a:gdLst/>
              <a:ahLst/>
              <a:cxnLst/>
              <a:rect l="l" t="t" r="r" b="b"/>
              <a:pathLst>
                <a:path w="36829" h="241300">
                  <a:moveTo>
                    <a:pt x="0" y="240938"/>
                  </a:moveTo>
                  <a:lnTo>
                    <a:pt x="36532" y="23963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0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5576074" y="27742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5576086" y="27742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2757576" y="301655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2757572" y="301661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2759443" y="303959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2759441" y="303959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2757563" y="30154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2757563" y="30154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5415750" y="2626791"/>
              <a:ext cx="2540" cy="430530"/>
            </a:xfrm>
            <a:custGeom>
              <a:avLst/>
              <a:gdLst/>
              <a:ahLst/>
              <a:cxnLst/>
              <a:rect l="l" t="t" r="r" b="b"/>
              <a:pathLst>
                <a:path w="2539" h="430530">
                  <a:moveTo>
                    <a:pt x="0" y="0"/>
                  </a:moveTo>
                  <a:lnTo>
                    <a:pt x="0" y="405155"/>
                  </a:lnTo>
                  <a:lnTo>
                    <a:pt x="1917" y="43006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5415750" y="2626825"/>
              <a:ext cx="2540" cy="430530"/>
            </a:xfrm>
            <a:custGeom>
              <a:avLst/>
              <a:gdLst/>
              <a:ahLst/>
              <a:cxnLst/>
              <a:rect l="l" t="t" r="r" b="b"/>
              <a:pathLst>
                <a:path w="2539" h="430530">
                  <a:moveTo>
                    <a:pt x="1914" y="429990"/>
                  </a:moveTo>
                  <a:lnTo>
                    <a:pt x="0" y="40507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299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5417489" y="2650197"/>
              <a:ext cx="36195" cy="407034"/>
            </a:xfrm>
            <a:custGeom>
              <a:avLst/>
              <a:gdLst/>
              <a:ahLst/>
              <a:cxnLst/>
              <a:rect l="l" t="t" r="r" b="b"/>
              <a:pathLst>
                <a:path w="36195" h="407035">
                  <a:moveTo>
                    <a:pt x="35763" y="0"/>
                  </a:moveTo>
                  <a:lnTo>
                    <a:pt x="0" y="1282"/>
                  </a:lnTo>
                  <a:lnTo>
                    <a:pt x="0" y="406425"/>
                  </a:lnTo>
                  <a:lnTo>
                    <a:pt x="35763" y="4051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5417490" y="2650196"/>
              <a:ext cx="36195" cy="407034"/>
            </a:xfrm>
            <a:custGeom>
              <a:avLst/>
              <a:gdLst/>
              <a:ahLst/>
              <a:cxnLst/>
              <a:rect l="l" t="t" r="r" b="b"/>
              <a:pathLst>
                <a:path w="36195" h="407035">
                  <a:moveTo>
                    <a:pt x="0" y="406425"/>
                  </a:moveTo>
                  <a:lnTo>
                    <a:pt x="35770" y="4051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4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5415597" y="26254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5415594" y="26254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5264175" y="2570352"/>
              <a:ext cx="1905" cy="499745"/>
            </a:xfrm>
            <a:custGeom>
              <a:avLst/>
              <a:gdLst/>
              <a:ahLst/>
              <a:cxnLst/>
              <a:rect l="l" t="t" r="r" b="b"/>
              <a:pathLst>
                <a:path w="1904" h="499744">
                  <a:moveTo>
                    <a:pt x="0" y="0"/>
                  </a:moveTo>
                  <a:lnTo>
                    <a:pt x="0" y="474814"/>
                  </a:lnTo>
                  <a:lnTo>
                    <a:pt x="1879" y="49921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5264181" y="2570442"/>
              <a:ext cx="1905" cy="499109"/>
            </a:xfrm>
            <a:custGeom>
              <a:avLst/>
              <a:gdLst/>
              <a:ahLst/>
              <a:cxnLst/>
              <a:rect l="l" t="t" r="r" b="b"/>
              <a:pathLst>
                <a:path w="1904" h="499110">
                  <a:moveTo>
                    <a:pt x="1869" y="499025"/>
                  </a:moveTo>
                  <a:lnTo>
                    <a:pt x="0" y="47482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990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5265877" y="2593543"/>
              <a:ext cx="36195" cy="476250"/>
            </a:xfrm>
            <a:custGeom>
              <a:avLst/>
              <a:gdLst/>
              <a:ahLst/>
              <a:cxnLst/>
              <a:rect l="l" t="t" r="r" b="b"/>
              <a:pathLst>
                <a:path w="36195" h="476250">
                  <a:moveTo>
                    <a:pt x="35763" y="0"/>
                  </a:moveTo>
                  <a:lnTo>
                    <a:pt x="0" y="1270"/>
                  </a:lnTo>
                  <a:lnTo>
                    <a:pt x="0" y="476084"/>
                  </a:lnTo>
                  <a:lnTo>
                    <a:pt x="35763" y="4748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5265888" y="2593542"/>
              <a:ext cx="36195" cy="476250"/>
            </a:xfrm>
            <a:custGeom>
              <a:avLst/>
              <a:gdLst/>
              <a:ahLst/>
              <a:cxnLst/>
              <a:rect l="l" t="t" r="r" b="b"/>
              <a:pathLst>
                <a:path w="36195" h="476250">
                  <a:moveTo>
                    <a:pt x="0" y="476083"/>
                  </a:moveTo>
                  <a:lnTo>
                    <a:pt x="35756" y="47480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760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5263997" y="25688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5263995" y="25688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5109006" y="2644457"/>
              <a:ext cx="1905" cy="438784"/>
            </a:xfrm>
            <a:custGeom>
              <a:avLst/>
              <a:gdLst/>
              <a:ahLst/>
              <a:cxnLst/>
              <a:rect l="l" t="t" r="r" b="b"/>
              <a:pathLst>
                <a:path w="1904" h="438785">
                  <a:moveTo>
                    <a:pt x="0" y="0"/>
                  </a:moveTo>
                  <a:lnTo>
                    <a:pt x="0" y="414058"/>
                  </a:lnTo>
                  <a:lnTo>
                    <a:pt x="1879" y="43845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5108999" y="2644351"/>
              <a:ext cx="1905" cy="438784"/>
            </a:xfrm>
            <a:custGeom>
              <a:avLst/>
              <a:gdLst/>
              <a:ahLst/>
              <a:cxnLst/>
              <a:rect l="l" t="t" r="r" b="b"/>
              <a:pathLst>
                <a:path w="1904" h="438785">
                  <a:moveTo>
                    <a:pt x="1878" y="438522"/>
                  </a:moveTo>
                  <a:lnTo>
                    <a:pt x="0" y="4140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85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5111229" y="2667469"/>
              <a:ext cx="36195" cy="415925"/>
            </a:xfrm>
            <a:custGeom>
              <a:avLst/>
              <a:gdLst/>
              <a:ahLst/>
              <a:cxnLst/>
              <a:rect l="l" t="t" r="r" b="b"/>
              <a:pathLst>
                <a:path w="36195" h="415925">
                  <a:moveTo>
                    <a:pt x="35763" y="0"/>
                  </a:moveTo>
                  <a:lnTo>
                    <a:pt x="0" y="1270"/>
                  </a:lnTo>
                  <a:lnTo>
                    <a:pt x="0" y="415340"/>
                  </a:lnTo>
                  <a:lnTo>
                    <a:pt x="35763" y="4140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5111241" y="2667466"/>
              <a:ext cx="36195" cy="415925"/>
            </a:xfrm>
            <a:custGeom>
              <a:avLst/>
              <a:gdLst/>
              <a:ahLst/>
              <a:cxnLst/>
              <a:rect l="l" t="t" r="r" b="b"/>
              <a:pathLst>
                <a:path w="36195" h="415925">
                  <a:moveTo>
                    <a:pt x="0" y="415346"/>
                  </a:moveTo>
                  <a:lnTo>
                    <a:pt x="35756" y="4140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153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5109362" y="26432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5109357" y="26432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957152" y="2876067"/>
              <a:ext cx="1905" cy="221615"/>
            </a:xfrm>
            <a:custGeom>
              <a:avLst/>
              <a:gdLst/>
              <a:ahLst/>
              <a:cxnLst/>
              <a:rect l="l" t="t" r="r" b="b"/>
              <a:pathLst>
                <a:path w="1904" h="221614">
                  <a:moveTo>
                    <a:pt x="0" y="0"/>
                  </a:moveTo>
                  <a:lnTo>
                    <a:pt x="0" y="196723"/>
                  </a:lnTo>
                  <a:lnTo>
                    <a:pt x="1866" y="2211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957149" y="2876125"/>
              <a:ext cx="1905" cy="221615"/>
            </a:xfrm>
            <a:custGeom>
              <a:avLst/>
              <a:gdLst/>
              <a:ahLst/>
              <a:cxnLst/>
              <a:rect l="l" t="t" r="r" b="b"/>
              <a:pathLst>
                <a:path w="1904" h="221614">
                  <a:moveTo>
                    <a:pt x="1869" y="221030"/>
                  </a:moveTo>
                  <a:lnTo>
                    <a:pt x="0" y="19670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210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958956" y="2899054"/>
              <a:ext cx="36195" cy="198120"/>
            </a:xfrm>
            <a:custGeom>
              <a:avLst/>
              <a:gdLst/>
              <a:ahLst/>
              <a:cxnLst/>
              <a:rect l="l" t="t" r="r" b="b"/>
              <a:pathLst>
                <a:path w="36195" h="198119">
                  <a:moveTo>
                    <a:pt x="35763" y="0"/>
                  </a:moveTo>
                  <a:lnTo>
                    <a:pt x="0" y="1282"/>
                  </a:lnTo>
                  <a:lnTo>
                    <a:pt x="0" y="197993"/>
                  </a:lnTo>
                  <a:lnTo>
                    <a:pt x="35763" y="1967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958964" y="2899054"/>
              <a:ext cx="36195" cy="198120"/>
            </a:xfrm>
            <a:custGeom>
              <a:avLst/>
              <a:gdLst/>
              <a:ahLst/>
              <a:cxnLst/>
              <a:rect l="l" t="t" r="r" b="b"/>
              <a:pathLst>
                <a:path w="36195" h="198119">
                  <a:moveTo>
                    <a:pt x="0" y="197996"/>
                  </a:moveTo>
                  <a:lnTo>
                    <a:pt x="35756" y="19672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7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957089" y="28747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957099" y="28747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790503" y="2860662"/>
              <a:ext cx="1905" cy="237490"/>
            </a:xfrm>
            <a:custGeom>
              <a:avLst/>
              <a:gdLst/>
              <a:ahLst/>
              <a:cxnLst/>
              <a:rect l="l" t="t" r="r" b="b"/>
              <a:pathLst>
                <a:path w="1904" h="237489">
                  <a:moveTo>
                    <a:pt x="0" y="0"/>
                  </a:moveTo>
                  <a:lnTo>
                    <a:pt x="0" y="212877"/>
                  </a:lnTo>
                  <a:lnTo>
                    <a:pt x="1879" y="23727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790505" y="2860605"/>
              <a:ext cx="1905" cy="237490"/>
            </a:xfrm>
            <a:custGeom>
              <a:avLst/>
              <a:gdLst/>
              <a:ahLst/>
              <a:cxnLst/>
              <a:rect l="l" t="t" r="r" b="b"/>
              <a:pathLst>
                <a:path w="1904" h="237489">
                  <a:moveTo>
                    <a:pt x="1878" y="237382"/>
                  </a:moveTo>
                  <a:lnTo>
                    <a:pt x="0" y="2129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37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792675" y="2883738"/>
              <a:ext cx="36195" cy="214629"/>
            </a:xfrm>
            <a:custGeom>
              <a:avLst/>
              <a:gdLst/>
              <a:ahLst/>
              <a:cxnLst/>
              <a:rect l="l" t="t" r="r" b="b"/>
              <a:pathLst>
                <a:path w="36195" h="214630">
                  <a:moveTo>
                    <a:pt x="35763" y="0"/>
                  </a:moveTo>
                  <a:lnTo>
                    <a:pt x="0" y="1270"/>
                  </a:lnTo>
                  <a:lnTo>
                    <a:pt x="0" y="214160"/>
                  </a:lnTo>
                  <a:lnTo>
                    <a:pt x="35763" y="2128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792681" y="2883734"/>
              <a:ext cx="36195" cy="214629"/>
            </a:xfrm>
            <a:custGeom>
              <a:avLst/>
              <a:gdLst/>
              <a:ahLst/>
              <a:cxnLst/>
              <a:rect l="l" t="t" r="r" b="b"/>
              <a:pathLst>
                <a:path w="36195" h="214630">
                  <a:moveTo>
                    <a:pt x="0" y="214167"/>
                  </a:moveTo>
                  <a:lnTo>
                    <a:pt x="35756" y="21288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4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790808" y="28595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790811" y="28595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5742470" y="2771228"/>
              <a:ext cx="1905" cy="358775"/>
            </a:xfrm>
            <a:custGeom>
              <a:avLst/>
              <a:gdLst/>
              <a:ahLst/>
              <a:cxnLst/>
              <a:rect l="l" t="t" r="r" b="b"/>
              <a:pathLst>
                <a:path w="1904" h="358775">
                  <a:moveTo>
                    <a:pt x="0" y="0"/>
                  </a:moveTo>
                  <a:lnTo>
                    <a:pt x="0" y="334378"/>
                  </a:lnTo>
                  <a:lnTo>
                    <a:pt x="1866" y="35877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5742458" y="2771225"/>
              <a:ext cx="1905" cy="358775"/>
            </a:xfrm>
            <a:custGeom>
              <a:avLst/>
              <a:gdLst/>
              <a:ahLst/>
              <a:cxnLst/>
              <a:rect l="l" t="t" r="r" b="b"/>
              <a:pathLst>
                <a:path w="1904" h="358775">
                  <a:moveTo>
                    <a:pt x="1878" y="358751"/>
                  </a:moveTo>
                  <a:lnTo>
                    <a:pt x="0" y="3343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87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5744375" y="2794355"/>
              <a:ext cx="36195" cy="335915"/>
            </a:xfrm>
            <a:custGeom>
              <a:avLst/>
              <a:gdLst/>
              <a:ahLst/>
              <a:cxnLst/>
              <a:rect l="l" t="t" r="r" b="b"/>
              <a:pathLst>
                <a:path w="36195" h="335914">
                  <a:moveTo>
                    <a:pt x="35763" y="0"/>
                  </a:moveTo>
                  <a:lnTo>
                    <a:pt x="0" y="1270"/>
                  </a:lnTo>
                  <a:lnTo>
                    <a:pt x="0" y="335648"/>
                  </a:lnTo>
                  <a:lnTo>
                    <a:pt x="35763" y="3343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5744382" y="2794347"/>
              <a:ext cx="36195" cy="335915"/>
            </a:xfrm>
            <a:custGeom>
              <a:avLst/>
              <a:gdLst/>
              <a:ahLst/>
              <a:cxnLst/>
              <a:rect l="l" t="t" r="r" b="b"/>
              <a:pathLst>
                <a:path w="36195" h="335914">
                  <a:moveTo>
                    <a:pt x="0" y="335651"/>
                  </a:moveTo>
                  <a:lnTo>
                    <a:pt x="35756" y="33437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356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5742495" y="27700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5742505" y="27700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5581269" y="2740558"/>
              <a:ext cx="1905" cy="406400"/>
            </a:xfrm>
            <a:custGeom>
              <a:avLst/>
              <a:gdLst/>
              <a:ahLst/>
              <a:cxnLst/>
              <a:rect l="l" t="t" r="r" b="b"/>
              <a:pathLst>
                <a:path w="1904" h="406400">
                  <a:moveTo>
                    <a:pt x="0" y="0"/>
                  </a:moveTo>
                  <a:lnTo>
                    <a:pt x="0" y="381736"/>
                  </a:lnTo>
                  <a:lnTo>
                    <a:pt x="1879" y="40613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5581269" y="2740572"/>
              <a:ext cx="1905" cy="406400"/>
            </a:xfrm>
            <a:custGeom>
              <a:avLst/>
              <a:gdLst/>
              <a:ahLst/>
              <a:cxnLst/>
              <a:rect l="l" t="t" r="r" b="b"/>
              <a:pathLst>
                <a:path w="1904" h="406400">
                  <a:moveTo>
                    <a:pt x="1869" y="406064"/>
                  </a:moveTo>
                  <a:lnTo>
                    <a:pt x="0" y="38173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60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5583110" y="2763583"/>
              <a:ext cx="36195" cy="383540"/>
            </a:xfrm>
            <a:custGeom>
              <a:avLst/>
              <a:gdLst/>
              <a:ahLst/>
              <a:cxnLst/>
              <a:rect l="l" t="t" r="r" b="b"/>
              <a:pathLst>
                <a:path w="36195" h="383539">
                  <a:moveTo>
                    <a:pt x="35775" y="0"/>
                  </a:moveTo>
                  <a:lnTo>
                    <a:pt x="0" y="1282"/>
                  </a:lnTo>
                  <a:lnTo>
                    <a:pt x="0" y="383019"/>
                  </a:lnTo>
                  <a:lnTo>
                    <a:pt x="35775" y="38174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5583127" y="2763582"/>
              <a:ext cx="36195" cy="383540"/>
            </a:xfrm>
            <a:custGeom>
              <a:avLst/>
              <a:gdLst/>
              <a:ahLst/>
              <a:cxnLst/>
              <a:rect l="l" t="t" r="r" b="b"/>
              <a:pathLst>
                <a:path w="36195" h="383539">
                  <a:moveTo>
                    <a:pt x="0" y="383026"/>
                  </a:moveTo>
                  <a:lnTo>
                    <a:pt x="35770" y="3817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830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5581243" y="27393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5581254" y="27393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237598" y="1036599"/>
              <a:ext cx="2540" cy="2115185"/>
            </a:xfrm>
            <a:custGeom>
              <a:avLst/>
              <a:gdLst/>
              <a:ahLst/>
              <a:cxnLst/>
              <a:rect l="l" t="t" r="r" b="b"/>
              <a:pathLst>
                <a:path w="2539" h="2115185">
                  <a:moveTo>
                    <a:pt x="0" y="0"/>
                  </a:moveTo>
                  <a:lnTo>
                    <a:pt x="0" y="2089848"/>
                  </a:lnTo>
                  <a:lnTo>
                    <a:pt x="1917" y="211475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237601" y="1036649"/>
              <a:ext cx="2540" cy="2115185"/>
            </a:xfrm>
            <a:custGeom>
              <a:avLst/>
              <a:gdLst/>
              <a:ahLst/>
              <a:cxnLst/>
              <a:rect l="l" t="t" r="r" b="b"/>
              <a:pathLst>
                <a:path w="2539" h="2115185">
                  <a:moveTo>
                    <a:pt x="1914" y="2114702"/>
                  </a:moveTo>
                  <a:lnTo>
                    <a:pt x="0" y="20897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114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239389" y="1060094"/>
              <a:ext cx="36195" cy="2091689"/>
            </a:xfrm>
            <a:custGeom>
              <a:avLst/>
              <a:gdLst/>
              <a:ahLst/>
              <a:cxnLst/>
              <a:rect l="l" t="t" r="r" b="b"/>
              <a:pathLst>
                <a:path w="36195" h="2091689">
                  <a:moveTo>
                    <a:pt x="35763" y="0"/>
                  </a:moveTo>
                  <a:lnTo>
                    <a:pt x="0" y="1282"/>
                  </a:lnTo>
                  <a:lnTo>
                    <a:pt x="0" y="2091118"/>
                  </a:lnTo>
                  <a:lnTo>
                    <a:pt x="35763" y="20898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239400" y="1060094"/>
              <a:ext cx="36195" cy="2091689"/>
            </a:xfrm>
            <a:custGeom>
              <a:avLst/>
              <a:gdLst/>
              <a:ahLst/>
              <a:cxnLst/>
              <a:rect l="l" t="t" r="r" b="b"/>
              <a:pathLst>
                <a:path w="36195" h="2091689">
                  <a:moveTo>
                    <a:pt x="0" y="2091125"/>
                  </a:moveTo>
                  <a:lnTo>
                    <a:pt x="35756" y="20898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0911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237484" y="10353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3237494" y="10353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5427345" y="2796552"/>
              <a:ext cx="1905" cy="367030"/>
            </a:xfrm>
            <a:custGeom>
              <a:avLst/>
              <a:gdLst/>
              <a:ahLst/>
              <a:cxnLst/>
              <a:rect l="l" t="t" r="r" b="b"/>
              <a:pathLst>
                <a:path w="1904" h="367030">
                  <a:moveTo>
                    <a:pt x="0" y="0"/>
                  </a:moveTo>
                  <a:lnTo>
                    <a:pt x="0" y="342176"/>
                  </a:lnTo>
                  <a:lnTo>
                    <a:pt x="1866" y="36657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5427340" y="2796538"/>
              <a:ext cx="1905" cy="367030"/>
            </a:xfrm>
            <a:custGeom>
              <a:avLst/>
              <a:gdLst/>
              <a:ahLst/>
              <a:cxnLst/>
              <a:rect l="l" t="t" r="r" b="b"/>
              <a:pathLst>
                <a:path w="1904" h="367030">
                  <a:moveTo>
                    <a:pt x="1869" y="366496"/>
                  </a:moveTo>
                  <a:lnTo>
                    <a:pt x="0" y="34216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64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5429504" y="2819818"/>
              <a:ext cx="36195" cy="343535"/>
            </a:xfrm>
            <a:custGeom>
              <a:avLst/>
              <a:gdLst/>
              <a:ahLst/>
              <a:cxnLst/>
              <a:rect l="l" t="t" r="r" b="b"/>
              <a:pathLst>
                <a:path w="36195" h="343535">
                  <a:moveTo>
                    <a:pt x="35763" y="0"/>
                  </a:moveTo>
                  <a:lnTo>
                    <a:pt x="0" y="1282"/>
                  </a:lnTo>
                  <a:lnTo>
                    <a:pt x="0" y="343458"/>
                  </a:lnTo>
                  <a:lnTo>
                    <a:pt x="35763" y="3421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5429514" y="2819815"/>
              <a:ext cx="36195" cy="343535"/>
            </a:xfrm>
            <a:custGeom>
              <a:avLst/>
              <a:gdLst/>
              <a:ahLst/>
              <a:cxnLst/>
              <a:rect l="l" t="t" r="r" b="b"/>
              <a:pathLst>
                <a:path w="36195" h="343535">
                  <a:moveTo>
                    <a:pt x="0" y="343457"/>
                  </a:moveTo>
                  <a:lnTo>
                    <a:pt x="35756" y="34217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34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5427611" y="27955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5427617" y="27955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5273001" y="3013697"/>
              <a:ext cx="1905" cy="158115"/>
            </a:xfrm>
            <a:custGeom>
              <a:avLst/>
              <a:gdLst/>
              <a:ahLst/>
              <a:cxnLst/>
              <a:rect l="l" t="t" r="r" b="b"/>
              <a:pathLst>
                <a:path w="1904" h="158114">
                  <a:moveTo>
                    <a:pt x="0" y="0"/>
                  </a:moveTo>
                  <a:lnTo>
                    <a:pt x="0" y="132638"/>
                  </a:lnTo>
                  <a:lnTo>
                    <a:pt x="1905" y="15754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5272993" y="3013589"/>
              <a:ext cx="2540" cy="158115"/>
            </a:xfrm>
            <a:custGeom>
              <a:avLst/>
              <a:gdLst/>
              <a:ahLst/>
              <a:cxnLst/>
              <a:rect l="l" t="t" r="r" b="b"/>
              <a:pathLst>
                <a:path w="2539" h="158114">
                  <a:moveTo>
                    <a:pt x="1914" y="157702"/>
                  </a:moveTo>
                  <a:lnTo>
                    <a:pt x="0" y="132656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157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5275198" y="3037115"/>
              <a:ext cx="36195" cy="133985"/>
            </a:xfrm>
            <a:custGeom>
              <a:avLst/>
              <a:gdLst/>
              <a:ahLst/>
              <a:cxnLst/>
              <a:rect l="l" t="t" r="r" b="b"/>
              <a:pathLst>
                <a:path w="36195" h="133985">
                  <a:moveTo>
                    <a:pt x="35763" y="0"/>
                  </a:moveTo>
                  <a:lnTo>
                    <a:pt x="0" y="1282"/>
                  </a:lnTo>
                  <a:lnTo>
                    <a:pt x="0" y="133921"/>
                  </a:lnTo>
                  <a:lnTo>
                    <a:pt x="35763" y="1326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5275211" y="3037125"/>
              <a:ext cx="36195" cy="133985"/>
            </a:xfrm>
            <a:custGeom>
              <a:avLst/>
              <a:gdLst/>
              <a:ahLst/>
              <a:cxnLst/>
              <a:rect l="l" t="t" r="r" b="b"/>
              <a:pathLst>
                <a:path w="36195" h="133985">
                  <a:moveTo>
                    <a:pt x="0" y="133914"/>
                  </a:moveTo>
                  <a:lnTo>
                    <a:pt x="35756" y="13262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39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5273294" y="30125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5273299" y="30125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5130685" y="2840824"/>
              <a:ext cx="2540" cy="346075"/>
            </a:xfrm>
            <a:custGeom>
              <a:avLst/>
              <a:gdLst/>
              <a:ahLst/>
              <a:cxnLst/>
              <a:rect l="l" t="t" r="r" b="b"/>
              <a:pathLst>
                <a:path w="2539" h="346075">
                  <a:moveTo>
                    <a:pt x="0" y="0"/>
                  </a:moveTo>
                  <a:lnTo>
                    <a:pt x="0" y="320992"/>
                  </a:lnTo>
                  <a:lnTo>
                    <a:pt x="1917" y="34590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5130690" y="2840883"/>
              <a:ext cx="2540" cy="346075"/>
            </a:xfrm>
            <a:custGeom>
              <a:avLst/>
              <a:gdLst/>
              <a:ahLst/>
              <a:cxnLst/>
              <a:rect l="l" t="t" r="r" b="b"/>
              <a:pathLst>
                <a:path w="2539" h="346075">
                  <a:moveTo>
                    <a:pt x="1914" y="345907"/>
                  </a:moveTo>
                  <a:lnTo>
                    <a:pt x="0" y="32098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59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5132933" y="2864192"/>
              <a:ext cx="36195" cy="322580"/>
            </a:xfrm>
            <a:custGeom>
              <a:avLst/>
              <a:gdLst/>
              <a:ahLst/>
              <a:cxnLst/>
              <a:rect l="l" t="t" r="r" b="b"/>
              <a:pathLst>
                <a:path w="36195" h="322580">
                  <a:moveTo>
                    <a:pt x="35763" y="0"/>
                  </a:moveTo>
                  <a:lnTo>
                    <a:pt x="0" y="1270"/>
                  </a:lnTo>
                  <a:lnTo>
                    <a:pt x="0" y="322275"/>
                  </a:lnTo>
                  <a:lnTo>
                    <a:pt x="35763" y="3209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5132933" y="2864187"/>
              <a:ext cx="36195" cy="322580"/>
            </a:xfrm>
            <a:custGeom>
              <a:avLst/>
              <a:gdLst/>
              <a:ahLst/>
              <a:cxnLst/>
              <a:rect l="l" t="t" r="r" b="b"/>
              <a:pathLst>
                <a:path w="36195" h="322580">
                  <a:moveTo>
                    <a:pt x="0" y="322279"/>
                  </a:moveTo>
                  <a:lnTo>
                    <a:pt x="35770" y="3210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222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5131028" y="283949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5131039" y="28394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71" y="2490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4966081" y="2921977"/>
              <a:ext cx="1905" cy="277495"/>
            </a:xfrm>
            <a:custGeom>
              <a:avLst/>
              <a:gdLst/>
              <a:ahLst/>
              <a:cxnLst/>
              <a:rect l="l" t="t" r="r" b="b"/>
              <a:pathLst>
                <a:path w="1904" h="277494">
                  <a:moveTo>
                    <a:pt x="0" y="0"/>
                  </a:moveTo>
                  <a:lnTo>
                    <a:pt x="0" y="253009"/>
                  </a:lnTo>
                  <a:lnTo>
                    <a:pt x="1879" y="27740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4966088" y="2922069"/>
              <a:ext cx="1905" cy="277495"/>
            </a:xfrm>
            <a:custGeom>
              <a:avLst/>
              <a:gdLst/>
              <a:ahLst/>
              <a:cxnLst/>
              <a:rect l="l" t="t" r="r" b="b"/>
              <a:pathLst>
                <a:path w="1904" h="277494">
                  <a:moveTo>
                    <a:pt x="1869" y="277340"/>
                  </a:moveTo>
                  <a:lnTo>
                    <a:pt x="0" y="25301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73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4968328" y="2944990"/>
              <a:ext cx="36195" cy="254635"/>
            </a:xfrm>
            <a:custGeom>
              <a:avLst/>
              <a:gdLst/>
              <a:ahLst/>
              <a:cxnLst/>
              <a:rect l="l" t="t" r="r" b="b"/>
              <a:pathLst>
                <a:path w="36195" h="254635">
                  <a:moveTo>
                    <a:pt x="35763" y="0"/>
                  </a:moveTo>
                  <a:lnTo>
                    <a:pt x="0" y="1282"/>
                  </a:lnTo>
                  <a:lnTo>
                    <a:pt x="0" y="254292"/>
                  </a:lnTo>
                  <a:lnTo>
                    <a:pt x="35763" y="2530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4968345" y="2944999"/>
              <a:ext cx="36195" cy="254635"/>
            </a:xfrm>
            <a:custGeom>
              <a:avLst/>
              <a:gdLst/>
              <a:ahLst/>
              <a:cxnLst/>
              <a:rect l="l" t="t" r="r" b="b"/>
              <a:pathLst>
                <a:path w="36195" h="254635">
                  <a:moveTo>
                    <a:pt x="0" y="254282"/>
                  </a:moveTo>
                  <a:lnTo>
                    <a:pt x="35756" y="25300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54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4966461" y="29206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4966470" y="29206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002013" y="317593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002011" y="317589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003626" y="319918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003630" y="319917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001733" y="31745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001749" y="31745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145840" y="2989198"/>
              <a:ext cx="1905" cy="213360"/>
            </a:xfrm>
            <a:custGeom>
              <a:avLst/>
              <a:gdLst/>
              <a:ahLst/>
              <a:cxnLst/>
              <a:rect l="l" t="t" r="r" b="b"/>
              <a:pathLst>
                <a:path w="1905" h="213360">
                  <a:moveTo>
                    <a:pt x="0" y="0"/>
                  </a:moveTo>
                  <a:lnTo>
                    <a:pt x="0" y="188925"/>
                  </a:lnTo>
                  <a:lnTo>
                    <a:pt x="1866" y="21332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145830" y="2989125"/>
              <a:ext cx="1905" cy="213360"/>
            </a:xfrm>
            <a:custGeom>
              <a:avLst/>
              <a:gdLst/>
              <a:ahLst/>
              <a:cxnLst/>
              <a:rect l="l" t="t" r="r" b="b"/>
              <a:pathLst>
                <a:path w="1905" h="213360">
                  <a:moveTo>
                    <a:pt x="1869" y="213294"/>
                  </a:moveTo>
                  <a:lnTo>
                    <a:pt x="0" y="18896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13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3147961" y="3012503"/>
              <a:ext cx="36195" cy="190500"/>
            </a:xfrm>
            <a:custGeom>
              <a:avLst/>
              <a:gdLst/>
              <a:ahLst/>
              <a:cxnLst/>
              <a:rect l="l" t="t" r="r" b="b"/>
              <a:pathLst>
                <a:path w="36194" h="190500">
                  <a:moveTo>
                    <a:pt x="35775" y="0"/>
                  </a:moveTo>
                  <a:lnTo>
                    <a:pt x="0" y="1270"/>
                  </a:lnTo>
                  <a:lnTo>
                    <a:pt x="0" y="190195"/>
                  </a:lnTo>
                  <a:lnTo>
                    <a:pt x="35775" y="18891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3147977" y="3012504"/>
              <a:ext cx="36195" cy="190500"/>
            </a:xfrm>
            <a:custGeom>
              <a:avLst/>
              <a:gdLst/>
              <a:ahLst/>
              <a:cxnLst/>
              <a:rect l="l" t="t" r="r" b="b"/>
              <a:pathLst>
                <a:path w="36194" h="190500">
                  <a:moveTo>
                    <a:pt x="0" y="190200"/>
                  </a:moveTo>
                  <a:lnTo>
                    <a:pt x="35756" y="18892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0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146082" y="29877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146082" y="29877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3477996" y="317811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3478001" y="317811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3480028" y="320142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3480026" y="320142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3478136" y="31770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478142" y="31770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3303092" y="3054883"/>
              <a:ext cx="1905" cy="150495"/>
            </a:xfrm>
            <a:custGeom>
              <a:avLst/>
              <a:gdLst/>
              <a:ahLst/>
              <a:cxnLst/>
              <a:rect l="l" t="t" r="r" b="b"/>
              <a:pathLst>
                <a:path w="1904" h="150494">
                  <a:moveTo>
                    <a:pt x="0" y="0"/>
                  </a:moveTo>
                  <a:lnTo>
                    <a:pt x="0" y="125945"/>
                  </a:lnTo>
                  <a:lnTo>
                    <a:pt x="1879" y="1503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3303099" y="3054870"/>
              <a:ext cx="1905" cy="150495"/>
            </a:xfrm>
            <a:custGeom>
              <a:avLst/>
              <a:gdLst/>
              <a:ahLst/>
              <a:cxnLst/>
              <a:rect l="l" t="t" r="r" b="b"/>
              <a:pathLst>
                <a:path w="1904" h="150494">
                  <a:moveTo>
                    <a:pt x="1869" y="150263"/>
                  </a:moveTo>
                  <a:lnTo>
                    <a:pt x="0" y="12606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02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3305352" y="3078009"/>
              <a:ext cx="36195" cy="127635"/>
            </a:xfrm>
            <a:custGeom>
              <a:avLst/>
              <a:gdLst/>
              <a:ahLst/>
              <a:cxnLst/>
              <a:rect l="l" t="t" r="r" b="b"/>
              <a:pathLst>
                <a:path w="36195" h="127635">
                  <a:moveTo>
                    <a:pt x="35763" y="0"/>
                  </a:moveTo>
                  <a:lnTo>
                    <a:pt x="0" y="1282"/>
                  </a:lnTo>
                  <a:lnTo>
                    <a:pt x="0" y="127228"/>
                  </a:lnTo>
                  <a:lnTo>
                    <a:pt x="35763" y="1259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305353" y="3078010"/>
              <a:ext cx="36195" cy="127635"/>
            </a:xfrm>
            <a:custGeom>
              <a:avLst/>
              <a:gdLst/>
              <a:ahLst/>
              <a:cxnLst/>
              <a:rect l="l" t="t" r="r" b="b"/>
              <a:pathLst>
                <a:path w="36195" h="127635">
                  <a:moveTo>
                    <a:pt x="0" y="127223"/>
                  </a:moveTo>
                  <a:lnTo>
                    <a:pt x="35770" y="1259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72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3303473" y="30537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3303472" y="30537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4821821" y="3129775"/>
              <a:ext cx="1905" cy="78740"/>
            </a:xfrm>
            <a:custGeom>
              <a:avLst/>
              <a:gdLst/>
              <a:ahLst/>
              <a:cxnLst/>
              <a:rect l="l" t="t" r="r" b="b"/>
              <a:pathLst>
                <a:path w="1904" h="78739">
                  <a:moveTo>
                    <a:pt x="0" y="0"/>
                  </a:moveTo>
                  <a:lnTo>
                    <a:pt x="0" y="53492"/>
                  </a:lnTo>
                  <a:lnTo>
                    <a:pt x="1905" y="78409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4821815" y="3129820"/>
              <a:ext cx="2540" cy="78740"/>
            </a:xfrm>
            <a:custGeom>
              <a:avLst/>
              <a:gdLst/>
              <a:ahLst/>
              <a:cxnLst/>
              <a:rect l="l" t="t" r="r" b="b"/>
              <a:pathLst>
                <a:path w="2539" h="78739">
                  <a:moveTo>
                    <a:pt x="1914" y="78311"/>
                  </a:moveTo>
                  <a:lnTo>
                    <a:pt x="0" y="53392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783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4824018" y="3153168"/>
              <a:ext cx="36195" cy="55244"/>
            </a:xfrm>
            <a:custGeom>
              <a:avLst/>
              <a:gdLst/>
              <a:ahLst/>
              <a:cxnLst/>
              <a:rect l="l" t="t" r="r" b="b"/>
              <a:pathLst>
                <a:path w="36195" h="55244">
                  <a:moveTo>
                    <a:pt x="35763" y="0"/>
                  </a:moveTo>
                  <a:lnTo>
                    <a:pt x="0" y="1282"/>
                  </a:lnTo>
                  <a:lnTo>
                    <a:pt x="0" y="54787"/>
                  </a:lnTo>
                  <a:lnTo>
                    <a:pt x="35763" y="535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4824027" y="3153167"/>
              <a:ext cx="36195" cy="55244"/>
            </a:xfrm>
            <a:custGeom>
              <a:avLst/>
              <a:gdLst/>
              <a:ahLst/>
              <a:cxnLst/>
              <a:rect l="l" t="t" r="r" b="b"/>
              <a:pathLst>
                <a:path w="36195" h="55244">
                  <a:moveTo>
                    <a:pt x="0" y="54787"/>
                  </a:moveTo>
                  <a:lnTo>
                    <a:pt x="35770" y="5349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47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4822126" y="31283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822130" y="31283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4655350" y="3060928"/>
              <a:ext cx="1905" cy="154940"/>
            </a:xfrm>
            <a:custGeom>
              <a:avLst/>
              <a:gdLst/>
              <a:ahLst/>
              <a:cxnLst/>
              <a:rect l="l" t="t" r="r" b="b"/>
              <a:pathLst>
                <a:path w="1904" h="154939">
                  <a:moveTo>
                    <a:pt x="0" y="0"/>
                  </a:moveTo>
                  <a:lnTo>
                    <a:pt x="0" y="129857"/>
                  </a:lnTo>
                  <a:lnTo>
                    <a:pt x="1905" y="15476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4655344" y="3060996"/>
              <a:ext cx="2540" cy="154940"/>
            </a:xfrm>
            <a:custGeom>
              <a:avLst/>
              <a:gdLst/>
              <a:ahLst/>
              <a:cxnLst/>
              <a:rect l="l" t="t" r="r" b="b"/>
              <a:pathLst>
                <a:path w="2539" h="154939">
                  <a:moveTo>
                    <a:pt x="1914" y="154785"/>
                  </a:moveTo>
                  <a:lnTo>
                    <a:pt x="0" y="12986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47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4657496" y="3084347"/>
              <a:ext cx="36195" cy="131445"/>
            </a:xfrm>
            <a:custGeom>
              <a:avLst/>
              <a:gdLst/>
              <a:ahLst/>
              <a:cxnLst/>
              <a:rect l="l" t="t" r="r" b="b"/>
              <a:pathLst>
                <a:path w="36195" h="131444">
                  <a:moveTo>
                    <a:pt x="35763" y="0"/>
                  </a:moveTo>
                  <a:lnTo>
                    <a:pt x="0" y="1282"/>
                  </a:lnTo>
                  <a:lnTo>
                    <a:pt x="0" y="131127"/>
                  </a:lnTo>
                  <a:lnTo>
                    <a:pt x="35763" y="1298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657499" y="3084347"/>
              <a:ext cx="36195" cy="131445"/>
            </a:xfrm>
            <a:custGeom>
              <a:avLst/>
              <a:gdLst/>
              <a:ahLst/>
              <a:cxnLst/>
              <a:rect l="l" t="t" r="r" b="b"/>
              <a:pathLst>
                <a:path w="36195" h="131444">
                  <a:moveTo>
                    <a:pt x="0" y="131137"/>
                  </a:moveTo>
                  <a:lnTo>
                    <a:pt x="35770" y="12985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31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655591" y="30595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655591" y="30595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508970" y="3058134"/>
              <a:ext cx="2540" cy="166370"/>
            </a:xfrm>
            <a:custGeom>
              <a:avLst/>
              <a:gdLst/>
              <a:ahLst/>
              <a:cxnLst/>
              <a:rect l="l" t="t" r="r" b="b"/>
              <a:pathLst>
                <a:path w="2539" h="166369">
                  <a:moveTo>
                    <a:pt x="0" y="0"/>
                  </a:moveTo>
                  <a:lnTo>
                    <a:pt x="0" y="140995"/>
                  </a:lnTo>
                  <a:lnTo>
                    <a:pt x="1917" y="16591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4508966" y="3058089"/>
              <a:ext cx="2540" cy="166370"/>
            </a:xfrm>
            <a:custGeom>
              <a:avLst/>
              <a:gdLst/>
              <a:ahLst/>
              <a:cxnLst/>
              <a:rect l="l" t="t" r="r" b="b"/>
              <a:pathLst>
                <a:path w="2539" h="166369">
                  <a:moveTo>
                    <a:pt x="1914" y="165946"/>
                  </a:moveTo>
                  <a:lnTo>
                    <a:pt x="0" y="14102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59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4510875" y="3081604"/>
              <a:ext cx="36195" cy="142875"/>
            </a:xfrm>
            <a:custGeom>
              <a:avLst/>
              <a:gdLst/>
              <a:ahLst/>
              <a:cxnLst/>
              <a:rect l="l" t="t" r="r" b="b"/>
              <a:pathLst>
                <a:path w="36195" h="142875">
                  <a:moveTo>
                    <a:pt x="35763" y="0"/>
                  </a:moveTo>
                  <a:lnTo>
                    <a:pt x="0" y="1282"/>
                  </a:lnTo>
                  <a:lnTo>
                    <a:pt x="0" y="142278"/>
                  </a:lnTo>
                  <a:lnTo>
                    <a:pt x="35763" y="1409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4510883" y="3081613"/>
              <a:ext cx="36195" cy="142875"/>
            </a:xfrm>
            <a:custGeom>
              <a:avLst/>
              <a:gdLst/>
              <a:ahLst/>
              <a:cxnLst/>
              <a:rect l="l" t="t" r="r" b="b"/>
              <a:pathLst>
                <a:path w="36195" h="142875">
                  <a:moveTo>
                    <a:pt x="0" y="142267"/>
                  </a:moveTo>
                  <a:lnTo>
                    <a:pt x="35756" y="14098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42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4508970" y="30566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4508974" y="30566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4345089" y="3095472"/>
              <a:ext cx="1905" cy="138430"/>
            </a:xfrm>
            <a:custGeom>
              <a:avLst/>
              <a:gdLst/>
              <a:ahLst/>
              <a:cxnLst/>
              <a:rect l="l" t="t" r="r" b="b"/>
              <a:pathLst>
                <a:path w="1904" h="138430">
                  <a:moveTo>
                    <a:pt x="0" y="0"/>
                  </a:moveTo>
                  <a:lnTo>
                    <a:pt x="0" y="113677"/>
                  </a:lnTo>
                  <a:lnTo>
                    <a:pt x="1879" y="13807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345090" y="3095458"/>
              <a:ext cx="1905" cy="138430"/>
            </a:xfrm>
            <a:custGeom>
              <a:avLst/>
              <a:gdLst/>
              <a:ahLst/>
              <a:cxnLst/>
              <a:rect l="l" t="t" r="r" b="b"/>
              <a:pathLst>
                <a:path w="1904" h="138430">
                  <a:moveTo>
                    <a:pt x="1878" y="138080"/>
                  </a:moveTo>
                  <a:lnTo>
                    <a:pt x="0" y="11375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80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346803" y="3118713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69">
                  <a:moveTo>
                    <a:pt x="35763" y="0"/>
                  </a:moveTo>
                  <a:lnTo>
                    <a:pt x="0" y="1270"/>
                  </a:lnTo>
                  <a:lnTo>
                    <a:pt x="0" y="114960"/>
                  </a:lnTo>
                  <a:lnTo>
                    <a:pt x="35763" y="1136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346812" y="3118704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69">
                  <a:moveTo>
                    <a:pt x="0" y="114966"/>
                  </a:moveTo>
                  <a:lnTo>
                    <a:pt x="35756" y="1136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49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4344923" y="30943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344925" y="30943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2461945" y="3206470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0" y="0"/>
                  </a:moveTo>
                  <a:lnTo>
                    <a:pt x="0" y="3911"/>
                  </a:lnTo>
                  <a:lnTo>
                    <a:pt x="1917" y="2881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2461939" y="3206462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1914" y="28724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7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2463711" y="322986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70"/>
                  </a:lnTo>
                  <a:lnTo>
                    <a:pt x="0" y="5168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2463708" y="3229860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89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2461818" y="32052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2461818" y="32052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186021" y="3205962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56"/>
                  </a:lnTo>
                  <a:lnTo>
                    <a:pt x="1879" y="327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186024" y="3205947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69" y="32699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187710" y="3229025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35763" y="0"/>
                  </a:moveTo>
                  <a:lnTo>
                    <a:pt x="0" y="1282"/>
                  </a:lnTo>
                  <a:lnTo>
                    <a:pt x="0" y="9639"/>
                  </a:lnTo>
                  <a:lnTo>
                    <a:pt x="35763" y="8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187711" y="3229030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0" y="9642"/>
                  </a:moveTo>
                  <a:lnTo>
                    <a:pt x="35770" y="835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6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4185843" y="32046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185843" y="32046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4035907" y="3209061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1150"/>
                  </a:lnTo>
                  <a:lnTo>
                    <a:pt x="1879" y="3553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4035907" y="3209043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1878" y="35607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6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4037863" y="3232378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35763" y="0"/>
                  </a:moveTo>
                  <a:lnTo>
                    <a:pt x="0" y="1282"/>
                  </a:lnTo>
                  <a:lnTo>
                    <a:pt x="0" y="12420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4037876" y="3232387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0" y="12419"/>
                  </a:moveTo>
                  <a:lnTo>
                    <a:pt x="35756" y="111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4035971" y="32078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4035976" y="32078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2610980" y="3219805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66" y="2941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2610976" y="321987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275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2612847" y="324312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2612853" y="324311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2610954" y="32184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2610961" y="32184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3877817" y="3203638"/>
              <a:ext cx="2540" cy="46355"/>
            </a:xfrm>
            <a:custGeom>
              <a:avLst/>
              <a:gdLst/>
              <a:ahLst/>
              <a:cxnLst/>
              <a:rect l="l" t="t" r="r" b="b"/>
              <a:pathLst>
                <a:path w="2539" h="46355">
                  <a:moveTo>
                    <a:pt x="0" y="0"/>
                  </a:moveTo>
                  <a:lnTo>
                    <a:pt x="0" y="21183"/>
                  </a:lnTo>
                  <a:lnTo>
                    <a:pt x="1917" y="4608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3877812" y="3203571"/>
              <a:ext cx="2540" cy="46355"/>
            </a:xfrm>
            <a:custGeom>
              <a:avLst/>
              <a:gdLst/>
              <a:ahLst/>
              <a:cxnLst/>
              <a:rect l="l" t="t" r="r" b="b"/>
              <a:pathLst>
                <a:path w="2539" h="46355">
                  <a:moveTo>
                    <a:pt x="1914" y="46098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60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3879519" y="3227069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29" h="22860">
                  <a:moveTo>
                    <a:pt x="36525" y="0"/>
                  </a:moveTo>
                  <a:lnTo>
                    <a:pt x="0" y="1308"/>
                  </a:lnTo>
                  <a:lnTo>
                    <a:pt x="0" y="22491"/>
                  </a:lnTo>
                  <a:lnTo>
                    <a:pt x="36525" y="2118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3879523" y="3227078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29" h="22860">
                  <a:moveTo>
                    <a:pt x="0" y="22483"/>
                  </a:moveTo>
                  <a:lnTo>
                    <a:pt x="36517" y="2117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24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3877614" y="320253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3877613" y="320254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1"/>
                  </a:moveTo>
                  <a:lnTo>
                    <a:pt x="38447" y="24905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914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2774746" y="322569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2774752" y="322572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2777007" y="324888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2777010" y="324887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2775127" y="32244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2775120" y="32244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3720642" y="3212261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4">
                  <a:moveTo>
                    <a:pt x="0" y="0"/>
                  </a:moveTo>
                  <a:lnTo>
                    <a:pt x="0" y="15049"/>
                  </a:lnTo>
                  <a:lnTo>
                    <a:pt x="1879" y="394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3720643" y="3212301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70">
                  <a:moveTo>
                    <a:pt x="1869" y="39294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9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3722484" y="3235312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63" y="0"/>
                  </a:moveTo>
                  <a:lnTo>
                    <a:pt x="0" y="1282"/>
                  </a:lnTo>
                  <a:lnTo>
                    <a:pt x="0" y="16332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3722491" y="3235316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23"/>
                  </a:moveTo>
                  <a:lnTo>
                    <a:pt x="35770" y="150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3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3720617" y="32109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3720619" y="32109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3406330" y="323066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3406323" y="323063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3408464" y="325385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3408471" y="325385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3406584" y="32294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3406596" y="32294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3249714" y="2533332"/>
              <a:ext cx="1905" cy="723265"/>
            </a:xfrm>
            <a:custGeom>
              <a:avLst/>
              <a:gdLst/>
              <a:ahLst/>
              <a:cxnLst/>
              <a:rect l="l" t="t" r="r" b="b"/>
              <a:pathLst>
                <a:path w="1904" h="723264">
                  <a:moveTo>
                    <a:pt x="0" y="0"/>
                  </a:moveTo>
                  <a:lnTo>
                    <a:pt x="0" y="698842"/>
                  </a:lnTo>
                  <a:lnTo>
                    <a:pt x="1879" y="72323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3249717" y="2533308"/>
              <a:ext cx="1905" cy="723265"/>
            </a:xfrm>
            <a:custGeom>
              <a:avLst/>
              <a:gdLst/>
              <a:ahLst/>
              <a:cxnLst/>
              <a:rect l="l" t="t" r="r" b="b"/>
              <a:pathLst>
                <a:path w="1904" h="723264">
                  <a:moveTo>
                    <a:pt x="1869" y="723248"/>
                  </a:moveTo>
                  <a:lnTo>
                    <a:pt x="0" y="69891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232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3251327" y="2556649"/>
              <a:ext cx="36830" cy="700405"/>
            </a:xfrm>
            <a:custGeom>
              <a:avLst/>
              <a:gdLst/>
              <a:ahLst/>
              <a:cxnLst/>
              <a:rect l="l" t="t" r="r" b="b"/>
              <a:pathLst>
                <a:path w="36829" h="700404">
                  <a:moveTo>
                    <a:pt x="36525" y="0"/>
                  </a:moveTo>
                  <a:lnTo>
                    <a:pt x="0" y="1308"/>
                  </a:lnTo>
                  <a:lnTo>
                    <a:pt x="0" y="700151"/>
                  </a:lnTo>
                  <a:lnTo>
                    <a:pt x="36525" y="69884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3251324" y="2556649"/>
              <a:ext cx="36830" cy="700405"/>
            </a:xfrm>
            <a:custGeom>
              <a:avLst/>
              <a:gdLst/>
              <a:ahLst/>
              <a:cxnLst/>
              <a:rect l="l" t="t" r="r" b="b"/>
              <a:pathLst>
                <a:path w="36829" h="700404">
                  <a:moveTo>
                    <a:pt x="0" y="700152"/>
                  </a:moveTo>
                  <a:lnTo>
                    <a:pt x="36532" y="69884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00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3249434" y="25318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3249429" y="25318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3557523" y="323414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3557530" y="32342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3559771" y="325732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3559785" y="325731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3557892" y="32327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3557904" y="32327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5445226" y="1898281"/>
              <a:ext cx="1905" cy="1364615"/>
            </a:xfrm>
            <a:custGeom>
              <a:avLst/>
              <a:gdLst/>
              <a:ahLst/>
              <a:cxnLst/>
              <a:rect l="l" t="t" r="r" b="b"/>
              <a:pathLst>
                <a:path w="1904" h="1364614">
                  <a:moveTo>
                    <a:pt x="0" y="0"/>
                  </a:moveTo>
                  <a:lnTo>
                    <a:pt x="0" y="1339723"/>
                  </a:lnTo>
                  <a:lnTo>
                    <a:pt x="1866" y="13641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5445218" y="1898195"/>
              <a:ext cx="1905" cy="1364615"/>
            </a:xfrm>
            <a:custGeom>
              <a:avLst/>
              <a:gdLst/>
              <a:ahLst/>
              <a:cxnLst/>
              <a:rect l="l" t="t" r="r" b="b"/>
              <a:pathLst>
                <a:path w="1904" h="1364614">
                  <a:moveTo>
                    <a:pt x="1878" y="1364200"/>
                  </a:moveTo>
                  <a:lnTo>
                    <a:pt x="0" y="133975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64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5447055" y="1921585"/>
              <a:ext cx="36195" cy="1341120"/>
            </a:xfrm>
            <a:custGeom>
              <a:avLst/>
              <a:gdLst/>
              <a:ahLst/>
              <a:cxnLst/>
              <a:rect l="l" t="t" r="r" b="b"/>
              <a:pathLst>
                <a:path w="36195" h="1341120">
                  <a:moveTo>
                    <a:pt x="35763" y="0"/>
                  </a:moveTo>
                  <a:lnTo>
                    <a:pt x="0" y="1282"/>
                  </a:lnTo>
                  <a:lnTo>
                    <a:pt x="0" y="1341005"/>
                  </a:lnTo>
                  <a:lnTo>
                    <a:pt x="35763" y="13397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5447054" y="1921592"/>
              <a:ext cx="36195" cy="1341120"/>
            </a:xfrm>
            <a:custGeom>
              <a:avLst/>
              <a:gdLst/>
              <a:ahLst/>
              <a:cxnLst/>
              <a:rect l="l" t="t" r="r" b="b"/>
              <a:pathLst>
                <a:path w="36195" h="1341120">
                  <a:moveTo>
                    <a:pt x="0" y="1341001"/>
                  </a:moveTo>
                  <a:lnTo>
                    <a:pt x="35770" y="133972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3410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5445163" y="18967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5445169" y="18967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5288864" y="2891612"/>
              <a:ext cx="1905" cy="389255"/>
            </a:xfrm>
            <a:custGeom>
              <a:avLst/>
              <a:gdLst/>
              <a:ahLst/>
              <a:cxnLst/>
              <a:rect l="l" t="t" r="r" b="b"/>
              <a:pathLst>
                <a:path w="1904" h="389254">
                  <a:moveTo>
                    <a:pt x="0" y="0"/>
                  </a:moveTo>
                  <a:lnTo>
                    <a:pt x="0" y="364477"/>
                  </a:lnTo>
                  <a:lnTo>
                    <a:pt x="1879" y="38886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5288866" y="2891679"/>
              <a:ext cx="1905" cy="389255"/>
            </a:xfrm>
            <a:custGeom>
              <a:avLst/>
              <a:gdLst/>
              <a:ahLst/>
              <a:cxnLst/>
              <a:rect l="l" t="t" r="r" b="b"/>
              <a:pathLst>
                <a:path w="1904" h="389254">
                  <a:moveTo>
                    <a:pt x="1869" y="388817"/>
                  </a:moveTo>
                  <a:lnTo>
                    <a:pt x="0" y="36448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8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5290489" y="2914891"/>
              <a:ext cx="36830" cy="366395"/>
            </a:xfrm>
            <a:custGeom>
              <a:avLst/>
              <a:gdLst/>
              <a:ahLst/>
              <a:cxnLst/>
              <a:rect l="l" t="t" r="r" b="b"/>
              <a:pathLst>
                <a:path w="36829" h="366395">
                  <a:moveTo>
                    <a:pt x="36525" y="0"/>
                  </a:moveTo>
                  <a:lnTo>
                    <a:pt x="0" y="1308"/>
                  </a:lnTo>
                  <a:lnTo>
                    <a:pt x="0" y="365772"/>
                  </a:lnTo>
                  <a:lnTo>
                    <a:pt x="36525" y="36447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5290496" y="2914888"/>
              <a:ext cx="36830" cy="366395"/>
            </a:xfrm>
            <a:custGeom>
              <a:avLst/>
              <a:gdLst/>
              <a:ahLst/>
              <a:cxnLst/>
              <a:rect l="l" t="t" r="r" b="b"/>
              <a:pathLst>
                <a:path w="36829" h="366395">
                  <a:moveTo>
                    <a:pt x="0" y="365778"/>
                  </a:moveTo>
                  <a:lnTo>
                    <a:pt x="36532" y="364473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3657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5288597" y="289041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5288608" y="28904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5141417" y="2675978"/>
              <a:ext cx="1905" cy="613410"/>
            </a:xfrm>
            <a:custGeom>
              <a:avLst/>
              <a:gdLst/>
              <a:ahLst/>
              <a:cxnLst/>
              <a:rect l="l" t="t" r="r" b="b"/>
              <a:pathLst>
                <a:path w="1904" h="613410">
                  <a:moveTo>
                    <a:pt x="0" y="0"/>
                  </a:moveTo>
                  <a:lnTo>
                    <a:pt x="0" y="588505"/>
                  </a:lnTo>
                  <a:lnTo>
                    <a:pt x="1866" y="61288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5141408" y="2675987"/>
              <a:ext cx="1905" cy="613410"/>
            </a:xfrm>
            <a:custGeom>
              <a:avLst/>
              <a:gdLst/>
              <a:ahLst/>
              <a:cxnLst/>
              <a:rect l="l" t="t" r="r" b="b"/>
              <a:pathLst>
                <a:path w="1904" h="613410">
                  <a:moveTo>
                    <a:pt x="1878" y="612903"/>
                  </a:moveTo>
                  <a:lnTo>
                    <a:pt x="0" y="58845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129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5143081" y="2699016"/>
              <a:ext cx="36830" cy="589915"/>
            </a:xfrm>
            <a:custGeom>
              <a:avLst/>
              <a:gdLst/>
              <a:ahLst/>
              <a:cxnLst/>
              <a:rect l="l" t="t" r="r" b="b"/>
              <a:pathLst>
                <a:path w="36829" h="589914">
                  <a:moveTo>
                    <a:pt x="36525" y="0"/>
                  </a:moveTo>
                  <a:lnTo>
                    <a:pt x="0" y="1308"/>
                  </a:lnTo>
                  <a:lnTo>
                    <a:pt x="0" y="589813"/>
                  </a:lnTo>
                  <a:lnTo>
                    <a:pt x="36525" y="58850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5143090" y="2699019"/>
              <a:ext cx="36830" cy="589915"/>
            </a:xfrm>
            <a:custGeom>
              <a:avLst/>
              <a:gdLst/>
              <a:ahLst/>
              <a:cxnLst/>
              <a:rect l="l" t="t" r="r" b="b"/>
              <a:pathLst>
                <a:path w="36829" h="589914">
                  <a:moveTo>
                    <a:pt x="0" y="589809"/>
                  </a:moveTo>
                  <a:lnTo>
                    <a:pt x="36532" y="58850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898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5141214" y="26749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5141216" y="267494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4983848" y="3142424"/>
              <a:ext cx="2540" cy="161925"/>
            </a:xfrm>
            <a:custGeom>
              <a:avLst/>
              <a:gdLst/>
              <a:ahLst/>
              <a:cxnLst/>
              <a:rect l="l" t="t" r="r" b="b"/>
              <a:pathLst>
                <a:path w="2539" h="161925">
                  <a:moveTo>
                    <a:pt x="0" y="0"/>
                  </a:moveTo>
                  <a:lnTo>
                    <a:pt x="0" y="136537"/>
                  </a:lnTo>
                  <a:lnTo>
                    <a:pt x="1917" y="16144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4983849" y="3142414"/>
              <a:ext cx="2540" cy="161925"/>
            </a:xfrm>
            <a:custGeom>
              <a:avLst/>
              <a:gdLst/>
              <a:ahLst/>
              <a:cxnLst/>
              <a:rect l="l" t="t" r="r" b="b"/>
              <a:pathLst>
                <a:path w="2539" h="161925">
                  <a:moveTo>
                    <a:pt x="1914" y="161380"/>
                  </a:moveTo>
                  <a:lnTo>
                    <a:pt x="0" y="13646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13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4985511" y="3165830"/>
              <a:ext cx="36830" cy="138430"/>
            </a:xfrm>
            <a:custGeom>
              <a:avLst/>
              <a:gdLst/>
              <a:ahLst/>
              <a:cxnLst/>
              <a:rect l="l" t="t" r="r" b="b"/>
              <a:pathLst>
                <a:path w="36829" h="138429">
                  <a:moveTo>
                    <a:pt x="36525" y="0"/>
                  </a:moveTo>
                  <a:lnTo>
                    <a:pt x="0" y="1308"/>
                  </a:lnTo>
                  <a:lnTo>
                    <a:pt x="0" y="137845"/>
                  </a:lnTo>
                  <a:lnTo>
                    <a:pt x="36525" y="13653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4985526" y="3165832"/>
              <a:ext cx="36830" cy="138430"/>
            </a:xfrm>
            <a:custGeom>
              <a:avLst/>
              <a:gdLst/>
              <a:ahLst/>
              <a:cxnLst/>
              <a:rect l="l" t="t" r="r" b="b"/>
              <a:pathLst>
                <a:path w="36829" h="138429">
                  <a:moveTo>
                    <a:pt x="0" y="137844"/>
                  </a:moveTo>
                  <a:lnTo>
                    <a:pt x="36517" y="13653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378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4983619" y="314139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4983621" y="314139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4825263" y="3223437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4" h="92075">
                  <a:moveTo>
                    <a:pt x="0" y="0"/>
                  </a:moveTo>
                  <a:lnTo>
                    <a:pt x="0" y="67424"/>
                  </a:lnTo>
                  <a:lnTo>
                    <a:pt x="1879" y="918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4825264" y="3223399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4" h="92075">
                  <a:moveTo>
                    <a:pt x="1878" y="91916"/>
                  </a:moveTo>
                  <a:lnTo>
                    <a:pt x="0" y="6746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19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4826927" y="3246526"/>
              <a:ext cx="36830" cy="69215"/>
            </a:xfrm>
            <a:custGeom>
              <a:avLst/>
              <a:gdLst/>
              <a:ahLst/>
              <a:cxnLst/>
              <a:rect l="l" t="t" r="r" b="b"/>
              <a:pathLst>
                <a:path w="36829" h="69214">
                  <a:moveTo>
                    <a:pt x="36525" y="0"/>
                  </a:moveTo>
                  <a:lnTo>
                    <a:pt x="0" y="1295"/>
                  </a:lnTo>
                  <a:lnTo>
                    <a:pt x="0" y="68732"/>
                  </a:lnTo>
                  <a:lnTo>
                    <a:pt x="36525" y="6742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4826929" y="3246524"/>
              <a:ext cx="36830" cy="69215"/>
            </a:xfrm>
            <a:custGeom>
              <a:avLst/>
              <a:gdLst/>
              <a:ahLst/>
              <a:cxnLst/>
              <a:rect l="l" t="t" r="r" b="b"/>
              <a:pathLst>
                <a:path w="36829" h="69214">
                  <a:moveTo>
                    <a:pt x="0" y="68733"/>
                  </a:moveTo>
                  <a:lnTo>
                    <a:pt x="36532" y="6742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87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4825047" y="32220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4825057" y="32220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4681308" y="3109023"/>
              <a:ext cx="1905" cy="208279"/>
            </a:xfrm>
            <a:custGeom>
              <a:avLst/>
              <a:gdLst/>
              <a:ahLst/>
              <a:cxnLst/>
              <a:rect l="l" t="t" r="r" b="b"/>
              <a:pathLst>
                <a:path w="1904" h="208279">
                  <a:moveTo>
                    <a:pt x="0" y="0"/>
                  </a:moveTo>
                  <a:lnTo>
                    <a:pt x="0" y="183349"/>
                  </a:lnTo>
                  <a:lnTo>
                    <a:pt x="1905" y="20826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4681300" y="3108978"/>
              <a:ext cx="2540" cy="208915"/>
            </a:xfrm>
            <a:custGeom>
              <a:avLst/>
              <a:gdLst/>
              <a:ahLst/>
              <a:cxnLst/>
              <a:rect l="l" t="t" r="r" b="b"/>
              <a:pathLst>
                <a:path w="2539" h="208914">
                  <a:moveTo>
                    <a:pt x="1914" y="208304"/>
                  </a:moveTo>
                  <a:lnTo>
                    <a:pt x="0" y="18338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08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4682858" y="3132454"/>
              <a:ext cx="36830" cy="184785"/>
            </a:xfrm>
            <a:custGeom>
              <a:avLst/>
              <a:gdLst/>
              <a:ahLst/>
              <a:cxnLst/>
              <a:rect l="l" t="t" r="r" b="b"/>
              <a:pathLst>
                <a:path w="36829" h="184785">
                  <a:moveTo>
                    <a:pt x="36525" y="0"/>
                  </a:moveTo>
                  <a:lnTo>
                    <a:pt x="0" y="1295"/>
                  </a:lnTo>
                  <a:lnTo>
                    <a:pt x="0" y="184645"/>
                  </a:lnTo>
                  <a:lnTo>
                    <a:pt x="36525" y="18334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4682855" y="3132452"/>
              <a:ext cx="36830" cy="184785"/>
            </a:xfrm>
            <a:custGeom>
              <a:avLst/>
              <a:gdLst/>
              <a:ahLst/>
              <a:cxnLst/>
              <a:rect l="l" t="t" r="r" b="b"/>
              <a:pathLst>
                <a:path w="36829" h="184785">
                  <a:moveTo>
                    <a:pt x="0" y="184652"/>
                  </a:moveTo>
                  <a:lnTo>
                    <a:pt x="36532" y="18334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46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4680953" y="310775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4680963" y="310774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4523092" y="3280193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0" y="0"/>
                  </a:moveTo>
                  <a:lnTo>
                    <a:pt x="0" y="25641"/>
                  </a:lnTo>
                  <a:lnTo>
                    <a:pt x="1866" y="5002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4523087" y="3280156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1878" y="50065"/>
                  </a:moveTo>
                  <a:lnTo>
                    <a:pt x="0" y="256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0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4525149" y="3303269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4">
                  <a:moveTo>
                    <a:pt x="35763" y="0"/>
                  </a:moveTo>
                  <a:lnTo>
                    <a:pt x="0" y="1282"/>
                  </a:lnTo>
                  <a:lnTo>
                    <a:pt x="0" y="26911"/>
                  </a:lnTo>
                  <a:lnTo>
                    <a:pt x="35763" y="2564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4525148" y="3303272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4">
                  <a:moveTo>
                    <a:pt x="0" y="26907"/>
                  </a:moveTo>
                  <a:lnTo>
                    <a:pt x="35770" y="2563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69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4523270" y="32786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4523276" y="32786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47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4366628" y="3295827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4">
                  <a:moveTo>
                    <a:pt x="0" y="0"/>
                  </a:moveTo>
                  <a:lnTo>
                    <a:pt x="0" y="15595"/>
                  </a:lnTo>
                  <a:lnTo>
                    <a:pt x="1879" y="3999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4366626" y="3295816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1878" y="40046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00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4368406" y="3319119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5">
                  <a:moveTo>
                    <a:pt x="35763" y="0"/>
                  </a:moveTo>
                  <a:lnTo>
                    <a:pt x="0" y="1282"/>
                  </a:lnTo>
                  <a:lnTo>
                    <a:pt x="0" y="16878"/>
                  </a:lnTo>
                  <a:lnTo>
                    <a:pt x="35763" y="156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4368403" y="3319121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5">
                  <a:moveTo>
                    <a:pt x="0" y="16880"/>
                  </a:moveTo>
                  <a:lnTo>
                    <a:pt x="35770" y="1560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4366514" y="32944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4366519" y="32944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31" y="24397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4205274" y="3286988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4" h="56514">
                  <a:moveTo>
                    <a:pt x="0" y="0"/>
                  </a:moveTo>
                  <a:lnTo>
                    <a:pt x="0" y="31762"/>
                  </a:lnTo>
                  <a:lnTo>
                    <a:pt x="1866" y="5615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4205273" y="3287007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4" h="56514">
                  <a:moveTo>
                    <a:pt x="1869" y="56034"/>
                  </a:moveTo>
                  <a:lnTo>
                    <a:pt x="0" y="3183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60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4207205" y="3310292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4">
                  <a:moveTo>
                    <a:pt x="35763" y="0"/>
                  </a:moveTo>
                  <a:lnTo>
                    <a:pt x="0" y="1282"/>
                  </a:lnTo>
                  <a:lnTo>
                    <a:pt x="0" y="33045"/>
                  </a:lnTo>
                  <a:lnTo>
                    <a:pt x="35763" y="317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4207206" y="3310290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4">
                  <a:moveTo>
                    <a:pt x="0" y="33040"/>
                  </a:moveTo>
                  <a:lnTo>
                    <a:pt x="35770" y="317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0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4205313" y="32857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4205319" y="32857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3106826" y="333560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3106824" y="333554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3108960" y="335857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3108974" y="33585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3107105" y="33341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3107104" y="33341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3413760" y="3323856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29">
                  <a:moveTo>
                    <a:pt x="0" y="0"/>
                  </a:moveTo>
                  <a:lnTo>
                    <a:pt x="0" y="12255"/>
                  </a:lnTo>
                  <a:lnTo>
                    <a:pt x="1879" y="3665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3413765" y="3323925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29">
                  <a:moveTo>
                    <a:pt x="1869" y="36503"/>
                  </a:moveTo>
                  <a:lnTo>
                    <a:pt x="0" y="1217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5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3415715" y="3347008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70">
                  <a:moveTo>
                    <a:pt x="35763" y="0"/>
                  </a:moveTo>
                  <a:lnTo>
                    <a:pt x="0" y="1282"/>
                  </a:lnTo>
                  <a:lnTo>
                    <a:pt x="0" y="13538"/>
                  </a:lnTo>
                  <a:lnTo>
                    <a:pt x="35763" y="122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3415725" y="3347007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70">
                  <a:moveTo>
                    <a:pt x="0" y="13545"/>
                  </a:moveTo>
                  <a:lnTo>
                    <a:pt x="35756" y="1225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3413836" y="33227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3413841" y="33227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5136438" y="3182759"/>
              <a:ext cx="1905" cy="216535"/>
            </a:xfrm>
            <a:custGeom>
              <a:avLst/>
              <a:gdLst/>
              <a:ahLst/>
              <a:cxnLst/>
              <a:rect l="l" t="t" r="r" b="b"/>
              <a:pathLst>
                <a:path w="1904" h="216535">
                  <a:moveTo>
                    <a:pt x="0" y="0"/>
                  </a:moveTo>
                  <a:lnTo>
                    <a:pt x="0" y="191693"/>
                  </a:lnTo>
                  <a:lnTo>
                    <a:pt x="1866" y="21609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5136434" y="3182729"/>
              <a:ext cx="1905" cy="216535"/>
            </a:xfrm>
            <a:custGeom>
              <a:avLst/>
              <a:gdLst/>
              <a:ahLst/>
              <a:cxnLst/>
              <a:rect l="l" t="t" r="r" b="b"/>
              <a:pathLst>
                <a:path w="1904" h="216535">
                  <a:moveTo>
                    <a:pt x="1869" y="216084"/>
                  </a:moveTo>
                  <a:lnTo>
                    <a:pt x="0" y="1917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6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5138572" y="3205924"/>
              <a:ext cx="36195" cy="193040"/>
            </a:xfrm>
            <a:custGeom>
              <a:avLst/>
              <a:gdLst/>
              <a:ahLst/>
              <a:cxnLst/>
              <a:rect l="l" t="t" r="r" b="b"/>
              <a:pathLst>
                <a:path w="36195" h="193039">
                  <a:moveTo>
                    <a:pt x="35763" y="0"/>
                  </a:moveTo>
                  <a:lnTo>
                    <a:pt x="0" y="1282"/>
                  </a:lnTo>
                  <a:lnTo>
                    <a:pt x="0" y="192989"/>
                  </a:lnTo>
                  <a:lnTo>
                    <a:pt x="35763" y="1917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5138579" y="3205923"/>
              <a:ext cx="36195" cy="193040"/>
            </a:xfrm>
            <a:custGeom>
              <a:avLst/>
              <a:gdLst/>
              <a:ahLst/>
              <a:cxnLst/>
              <a:rect l="l" t="t" r="r" b="b"/>
              <a:pathLst>
                <a:path w="36195" h="193039">
                  <a:moveTo>
                    <a:pt x="0" y="192989"/>
                  </a:moveTo>
                  <a:lnTo>
                    <a:pt x="35770" y="19171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29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5136693" y="31814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5136695" y="31814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4999444" y="3252850"/>
              <a:ext cx="1905" cy="158750"/>
            </a:xfrm>
            <a:custGeom>
              <a:avLst/>
              <a:gdLst/>
              <a:ahLst/>
              <a:cxnLst/>
              <a:rect l="l" t="t" r="r" b="b"/>
              <a:pathLst>
                <a:path w="1904" h="158750">
                  <a:moveTo>
                    <a:pt x="0" y="0"/>
                  </a:moveTo>
                  <a:lnTo>
                    <a:pt x="0" y="134315"/>
                  </a:lnTo>
                  <a:lnTo>
                    <a:pt x="1866" y="15869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4999440" y="3252860"/>
              <a:ext cx="1905" cy="158750"/>
            </a:xfrm>
            <a:custGeom>
              <a:avLst/>
              <a:gdLst/>
              <a:ahLst/>
              <a:cxnLst/>
              <a:rect l="l" t="t" r="r" b="b"/>
              <a:pathLst>
                <a:path w="1904" h="158750">
                  <a:moveTo>
                    <a:pt x="1869" y="158634"/>
                  </a:moveTo>
                  <a:lnTo>
                    <a:pt x="0" y="13430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86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5001437" y="3276142"/>
              <a:ext cx="36195" cy="135890"/>
            </a:xfrm>
            <a:custGeom>
              <a:avLst/>
              <a:gdLst/>
              <a:ahLst/>
              <a:cxnLst/>
              <a:rect l="l" t="t" r="r" b="b"/>
              <a:pathLst>
                <a:path w="36195" h="135889">
                  <a:moveTo>
                    <a:pt x="35775" y="0"/>
                  </a:moveTo>
                  <a:lnTo>
                    <a:pt x="0" y="1282"/>
                  </a:lnTo>
                  <a:lnTo>
                    <a:pt x="0" y="135585"/>
                  </a:lnTo>
                  <a:lnTo>
                    <a:pt x="35775" y="13430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5001458" y="3276148"/>
              <a:ext cx="36195" cy="135890"/>
            </a:xfrm>
            <a:custGeom>
              <a:avLst/>
              <a:gdLst/>
              <a:ahLst/>
              <a:cxnLst/>
              <a:rect l="l" t="t" r="r" b="b"/>
              <a:pathLst>
                <a:path w="36195" h="135889">
                  <a:moveTo>
                    <a:pt x="0" y="135586"/>
                  </a:moveTo>
                  <a:lnTo>
                    <a:pt x="35756" y="13429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55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4999558" y="32516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4999562" y="32516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4844541" y="3284550"/>
              <a:ext cx="1905" cy="133350"/>
            </a:xfrm>
            <a:custGeom>
              <a:avLst/>
              <a:gdLst/>
              <a:ahLst/>
              <a:cxnLst/>
              <a:rect l="l" t="t" r="r" b="b"/>
              <a:pathLst>
                <a:path w="1904" h="133350">
                  <a:moveTo>
                    <a:pt x="0" y="0"/>
                  </a:moveTo>
                  <a:lnTo>
                    <a:pt x="0" y="108673"/>
                  </a:lnTo>
                  <a:lnTo>
                    <a:pt x="1866" y="13305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4844540" y="3284647"/>
              <a:ext cx="1905" cy="133350"/>
            </a:xfrm>
            <a:custGeom>
              <a:avLst/>
              <a:gdLst/>
              <a:ahLst/>
              <a:cxnLst/>
              <a:rect l="l" t="t" r="r" b="b"/>
              <a:pathLst>
                <a:path w="1904" h="133350">
                  <a:moveTo>
                    <a:pt x="1869" y="132889"/>
                  </a:moveTo>
                  <a:lnTo>
                    <a:pt x="0" y="108560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328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4846231" y="3307600"/>
              <a:ext cx="36195" cy="110489"/>
            </a:xfrm>
            <a:custGeom>
              <a:avLst/>
              <a:gdLst/>
              <a:ahLst/>
              <a:cxnLst/>
              <a:rect l="l" t="t" r="r" b="b"/>
              <a:pathLst>
                <a:path w="36195" h="110489">
                  <a:moveTo>
                    <a:pt x="35763" y="0"/>
                  </a:moveTo>
                  <a:lnTo>
                    <a:pt x="0" y="1270"/>
                  </a:lnTo>
                  <a:lnTo>
                    <a:pt x="0" y="109943"/>
                  </a:lnTo>
                  <a:lnTo>
                    <a:pt x="35763" y="1086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4846236" y="3307598"/>
              <a:ext cx="36195" cy="110489"/>
            </a:xfrm>
            <a:custGeom>
              <a:avLst/>
              <a:gdLst/>
              <a:ahLst/>
              <a:cxnLst/>
              <a:rect l="l" t="t" r="r" b="b"/>
              <a:pathLst>
                <a:path w="36195" h="110489">
                  <a:moveTo>
                    <a:pt x="0" y="109948"/>
                  </a:moveTo>
                  <a:lnTo>
                    <a:pt x="35770" y="10866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99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4844364" y="32830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4844360" y="32830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4702352" y="3317608"/>
              <a:ext cx="1905" cy="104139"/>
            </a:xfrm>
            <a:custGeom>
              <a:avLst/>
              <a:gdLst/>
              <a:ahLst/>
              <a:cxnLst/>
              <a:rect l="l" t="t" r="r" b="b"/>
              <a:pathLst>
                <a:path w="1904" h="104139">
                  <a:moveTo>
                    <a:pt x="0" y="0"/>
                  </a:moveTo>
                  <a:lnTo>
                    <a:pt x="0" y="79133"/>
                  </a:lnTo>
                  <a:lnTo>
                    <a:pt x="1879" y="10351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4702355" y="3317661"/>
              <a:ext cx="1905" cy="103505"/>
            </a:xfrm>
            <a:custGeom>
              <a:avLst/>
              <a:gdLst/>
              <a:ahLst/>
              <a:cxnLst/>
              <a:rect l="l" t="t" r="r" b="b"/>
              <a:pathLst>
                <a:path w="1904" h="103504">
                  <a:moveTo>
                    <a:pt x="1869" y="103466"/>
                  </a:moveTo>
                  <a:lnTo>
                    <a:pt x="0" y="7913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3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4704575" y="3340595"/>
              <a:ext cx="36195" cy="80645"/>
            </a:xfrm>
            <a:custGeom>
              <a:avLst/>
              <a:gdLst/>
              <a:ahLst/>
              <a:cxnLst/>
              <a:rect l="l" t="t" r="r" b="b"/>
              <a:pathLst>
                <a:path w="36195" h="80645">
                  <a:moveTo>
                    <a:pt x="35763" y="0"/>
                  </a:moveTo>
                  <a:lnTo>
                    <a:pt x="0" y="1282"/>
                  </a:lnTo>
                  <a:lnTo>
                    <a:pt x="0" y="80416"/>
                  </a:lnTo>
                  <a:lnTo>
                    <a:pt x="35763" y="791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4704576" y="3340604"/>
              <a:ext cx="36195" cy="80645"/>
            </a:xfrm>
            <a:custGeom>
              <a:avLst/>
              <a:gdLst/>
              <a:ahLst/>
              <a:cxnLst/>
              <a:rect l="l" t="t" r="r" b="b"/>
              <a:pathLst>
                <a:path w="36195" h="80645">
                  <a:moveTo>
                    <a:pt x="0" y="80405"/>
                  </a:moveTo>
                  <a:lnTo>
                    <a:pt x="35770" y="7912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804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4702708" y="33161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4702717" y="33161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4526737" y="3394443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0" y="0"/>
                  </a:moveTo>
                  <a:lnTo>
                    <a:pt x="0" y="19494"/>
                  </a:lnTo>
                  <a:lnTo>
                    <a:pt x="1879" y="4389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4526735" y="3394469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1869" y="43859"/>
                  </a:moveTo>
                  <a:lnTo>
                    <a:pt x="0" y="1953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38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4528896" y="3417772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4">
                  <a:moveTo>
                    <a:pt x="35763" y="0"/>
                  </a:moveTo>
                  <a:lnTo>
                    <a:pt x="0" y="1282"/>
                  </a:lnTo>
                  <a:lnTo>
                    <a:pt x="0" y="20789"/>
                  </a:lnTo>
                  <a:lnTo>
                    <a:pt x="35763" y="195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4528897" y="3417773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4">
                  <a:moveTo>
                    <a:pt x="0" y="20784"/>
                  </a:moveTo>
                  <a:lnTo>
                    <a:pt x="35770" y="1950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7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4527003" y="33928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4527003" y="33928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4376369" y="341768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4376364" y="341772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461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4378185" y="344105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4378186" y="344105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4376292" y="34166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4376292" y="34166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5006543" y="3198697"/>
              <a:ext cx="1905" cy="313055"/>
            </a:xfrm>
            <a:custGeom>
              <a:avLst/>
              <a:gdLst/>
              <a:ahLst/>
              <a:cxnLst/>
              <a:rect l="l" t="t" r="r" b="b"/>
              <a:pathLst>
                <a:path w="1904" h="313054">
                  <a:moveTo>
                    <a:pt x="0" y="0"/>
                  </a:moveTo>
                  <a:lnTo>
                    <a:pt x="0" y="288124"/>
                  </a:lnTo>
                  <a:lnTo>
                    <a:pt x="1879" y="3125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5006537" y="3198608"/>
              <a:ext cx="1905" cy="313055"/>
            </a:xfrm>
            <a:custGeom>
              <a:avLst/>
              <a:gdLst/>
              <a:ahLst/>
              <a:cxnLst/>
              <a:rect l="l" t="t" r="r" b="b"/>
              <a:pathLst>
                <a:path w="1904" h="313054">
                  <a:moveTo>
                    <a:pt x="1878" y="312588"/>
                  </a:moveTo>
                  <a:lnTo>
                    <a:pt x="0" y="2881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2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5008333" y="3221850"/>
              <a:ext cx="36195" cy="289560"/>
            </a:xfrm>
            <a:custGeom>
              <a:avLst/>
              <a:gdLst/>
              <a:ahLst/>
              <a:cxnLst/>
              <a:rect l="l" t="t" r="r" b="b"/>
              <a:pathLst>
                <a:path w="36195" h="289560">
                  <a:moveTo>
                    <a:pt x="35763" y="0"/>
                  </a:moveTo>
                  <a:lnTo>
                    <a:pt x="0" y="1282"/>
                  </a:lnTo>
                  <a:lnTo>
                    <a:pt x="0" y="289407"/>
                  </a:lnTo>
                  <a:lnTo>
                    <a:pt x="35763" y="2881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5008339" y="3221846"/>
              <a:ext cx="36195" cy="289560"/>
            </a:xfrm>
            <a:custGeom>
              <a:avLst/>
              <a:gdLst/>
              <a:ahLst/>
              <a:cxnLst/>
              <a:rect l="l" t="t" r="r" b="b"/>
              <a:pathLst>
                <a:path w="36195" h="289560">
                  <a:moveTo>
                    <a:pt x="0" y="289401"/>
                  </a:moveTo>
                  <a:lnTo>
                    <a:pt x="35756" y="28812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89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5006454" y="31972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5006456" y="31972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4695456" y="349307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0" y="0"/>
                  </a:moveTo>
                  <a:lnTo>
                    <a:pt x="0" y="2794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4695449" y="349309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1878" y="27110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1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4697704" y="351633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4697723" y="351633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4695825" y="34915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4695837" y="34915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4855730" y="3390861"/>
              <a:ext cx="1905" cy="132715"/>
            </a:xfrm>
            <a:custGeom>
              <a:avLst/>
              <a:gdLst/>
              <a:ahLst/>
              <a:cxnLst/>
              <a:rect l="l" t="t" r="r" b="b"/>
              <a:pathLst>
                <a:path w="1904" h="132714">
                  <a:moveTo>
                    <a:pt x="0" y="0"/>
                  </a:moveTo>
                  <a:lnTo>
                    <a:pt x="0" y="108115"/>
                  </a:lnTo>
                  <a:lnTo>
                    <a:pt x="1879" y="13251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4855730" y="3390825"/>
              <a:ext cx="1905" cy="132715"/>
            </a:xfrm>
            <a:custGeom>
              <a:avLst/>
              <a:gdLst/>
              <a:ahLst/>
              <a:cxnLst/>
              <a:rect l="l" t="t" r="r" b="b"/>
              <a:pathLst>
                <a:path w="1904" h="132714">
                  <a:moveTo>
                    <a:pt x="1878" y="132499"/>
                  </a:moveTo>
                  <a:lnTo>
                    <a:pt x="0" y="10805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2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4857419" y="3414026"/>
              <a:ext cx="36195" cy="109855"/>
            </a:xfrm>
            <a:custGeom>
              <a:avLst/>
              <a:gdLst/>
              <a:ahLst/>
              <a:cxnLst/>
              <a:rect l="l" t="t" r="r" b="b"/>
              <a:pathLst>
                <a:path w="36195" h="109854">
                  <a:moveTo>
                    <a:pt x="35763" y="0"/>
                  </a:moveTo>
                  <a:lnTo>
                    <a:pt x="0" y="1270"/>
                  </a:lnTo>
                  <a:lnTo>
                    <a:pt x="0" y="109385"/>
                  </a:lnTo>
                  <a:lnTo>
                    <a:pt x="35763" y="1081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4857427" y="3414026"/>
              <a:ext cx="36195" cy="109855"/>
            </a:xfrm>
            <a:custGeom>
              <a:avLst/>
              <a:gdLst/>
              <a:ahLst/>
              <a:cxnLst/>
              <a:rect l="l" t="t" r="r" b="b"/>
              <a:pathLst>
                <a:path w="36195" h="109854">
                  <a:moveTo>
                    <a:pt x="0" y="109390"/>
                  </a:moveTo>
                  <a:lnTo>
                    <a:pt x="35770" y="10811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93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4855540" y="33894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4855547" y="33894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4544428" y="351144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4544424" y="351139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878" y="27744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4546536" y="353447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35763" y="0"/>
                  </a:moveTo>
                  <a:lnTo>
                    <a:pt x="0" y="1270"/>
                  </a:lnTo>
                  <a:lnTo>
                    <a:pt x="0" y="4610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4546538" y="353447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0" y="4613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4544669" y="35103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4544672" y="35103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3597287" y="353957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3597280" y="353959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3599472" y="356257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3599477" y="356258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0" y="4624"/>
                  </a:moveTo>
                  <a:lnTo>
                    <a:pt x="35770" y="333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3597605" y="35380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3597611" y="35380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4868913" y="3030359"/>
              <a:ext cx="1905" cy="595630"/>
            </a:xfrm>
            <a:custGeom>
              <a:avLst/>
              <a:gdLst/>
              <a:ahLst/>
              <a:cxnLst/>
              <a:rect l="l" t="t" r="r" b="b"/>
              <a:pathLst>
                <a:path w="1904" h="595629">
                  <a:moveTo>
                    <a:pt x="0" y="0"/>
                  </a:moveTo>
                  <a:lnTo>
                    <a:pt x="0" y="570661"/>
                  </a:lnTo>
                  <a:lnTo>
                    <a:pt x="1879" y="59505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4868908" y="3030288"/>
              <a:ext cx="1905" cy="595630"/>
            </a:xfrm>
            <a:custGeom>
              <a:avLst/>
              <a:gdLst/>
              <a:ahLst/>
              <a:cxnLst/>
              <a:rect l="l" t="t" r="r" b="b"/>
              <a:pathLst>
                <a:path w="1904" h="595629">
                  <a:moveTo>
                    <a:pt x="1878" y="595148"/>
                  </a:moveTo>
                  <a:lnTo>
                    <a:pt x="0" y="57070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95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4870602" y="3053448"/>
              <a:ext cx="36195" cy="572135"/>
            </a:xfrm>
            <a:custGeom>
              <a:avLst/>
              <a:gdLst/>
              <a:ahLst/>
              <a:cxnLst/>
              <a:rect l="l" t="t" r="r" b="b"/>
              <a:pathLst>
                <a:path w="36195" h="572135">
                  <a:moveTo>
                    <a:pt x="35763" y="0"/>
                  </a:moveTo>
                  <a:lnTo>
                    <a:pt x="0" y="1270"/>
                  </a:lnTo>
                  <a:lnTo>
                    <a:pt x="0" y="571940"/>
                  </a:lnTo>
                  <a:lnTo>
                    <a:pt x="35763" y="5706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4870601" y="3053448"/>
              <a:ext cx="36195" cy="572135"/>
            </a:xfrm>
            <a:custGeom>
              <a:avLst/>
              <a:gdLst/>
              <a:ahLst/>
              <a:cxnLst/>
              <a:rect l="l" t="t" r="r" b="b"/>
              <a:pathLst>
                <a:path w="36195" h="572135">
                  <a:moveTo>
                    <a:pt x="0" y="571939"/>
                  </a:moveTo>
                  <a:lnTo>
                    <a:pt x="35770" y="57066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719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4868722" y="30289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4868722" y="30289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4707458" y="3555822"/>
              <a:ext cx="1905" cy="79375"/>
            </a:xfrm>
            <a:custGeom>
              <a:avLst/>
              <a:gdLst/>
              <a:ahLst/>
              <a:cxnLst/>
              <a:rect l="l" t="t" r="r" b="b"/>
              <a:pathLst>
                <a:path w="1904" h="79375">
                  <a:moveTo>
                    <a:pt x="0" y="0"/>
                  </a:moveTo>
                  <a:lnTo>
                    <a:pt x="0" y="54618"/>
                  </a:lnTo>
                  <a:lnTo>
                    <a:pt x="1879" y="7901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4707455" y="3555752"/>
              <a:ext cx="1905" cy="79375"/>
            </a:xfrm>
            <a:custGeom>
              <a:avLst/>
              <a:gdLst/>
              <a:ahLst/>
              <a:cxnLst/>
              <a:rect l="l" t="t" r="r" b="b"/>
              <a:pathLst>
                <a:path w="1904" h="79375">
                  <a:moveTo>
                    <a:pt x="1878" y="79107"/>
                  </a:moveTo>
                  <a:lnTo>
                    <a:pt x="0" y="546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91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4709566" y="3578986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35763" y="0"/>
                  </a:moveTo>
                  <a:lnTo>
                    <a:pt x="0" y="1282"/>
                  </a:lnTo>
                  <a:lnTo>
                    <a:pt x="0" y="55891"/>
                  </a:lnTo>
                  <a:lnTo>
                    <a:pt x="35763" y="546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4709575" y="3578986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0" y="55891"/>
                  </a:moveTo>
                  <a:lnTo>
                    <a:pt x="35756" y="5461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58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4707686" y="35545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4707685" y="35545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4404411" y="363011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79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4404416" y="363020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4406620" y="3653264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70">
                  <a:moveTo>
                    <a:pt x="35763" y="0"/>
                  </a:moveTo>
                  <a:lnTo>
                    <a:pt x="0" y="12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4406631" y="365326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4404741" y="36286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0"/>
                  </a:lnTo>
                  <a:lnTo>
                    <a:pt x="1866" y="25667"/>
                  </a:lnTo>
                  <a:lnTo>
                    <a:pt x="37630" y="243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4404747" y="36286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4566145" y="3661831"/>
              <a:ext cx="1905" cy="80010"/>
            </a:xfrm>
            <a:custGeom>
              <a:avLst/>
              <a:gdLst/>
              <a:ahLst/>
              <a:cxnLst/>
              <a:rect l="l" t="t" r="r" b="b"/>
              <a:pathLst>
                <a:path w="1904" h="80010">
                  <a:moveTo>
                    <a:pt x="0" y="0"/>
                  </a:moveTo>
                  <a:lnTo>
                    <a:pt x="0" y="54615"/>
                  </a:lnTo>
                  <a:lnTo>
                    <a:pt x="1905" y="79528"/>
                  </a:lnTo>
                  <a:lnTo>
                    <a:pt x="1905" y="24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4566141" y="3661865"/>
              <a:ext cx="2540" cy="80010"/>
            </a:xfrm>
            <a:custGeom>
              <a:avLst/>
              <a:gdLst/>
              <a:ahLst/>
              <a:cxnLst/>
              <a:rect l="l" t="t" r="r" b="b"/>
              <a:pathLst>
                <a:path w="2539" h="80010">
                  <a:moveTo>
                    <a:pt x="1914" y="79580"/>
                  </a:moveTo>
                  <a:lnTo>
                    <a:pt x="0" y="5466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9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4568164" y="3685251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35763" y="0"/>
                  </a:moveTo>
                  <a:lnTo>
                    <a:pt x="0" y="1280"/>
                  </a:lnTo>
                  <a:lnTo>
                    <a:pt x="0" y="55895"/>
                  </a:lnTo>
                  <a:lnTo>
                    <a:pt x="35763" y="546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4568173" y="3685252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0" y="55894"/>
                  </a:moveTo>
                  <a:lnTo>
                    <a:pt x="35770" y="54614"/>
                  </a:lnTo>
                  <a:lnTo>
                    <a:pt x="35770" y="0"/>
                  </a:lnTo>
                  <a:lnTo>
                    <a:pt x="0" y="1279"/>
                  </a:lnTo>
                  <a:lnTo>
                    <a:pt x="0" y="558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4566272" y="366064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8"/>
                  </a:lnTo>
                  <a:lnTo>
                    <a:pt x="1917" y="26188"/>
                  </a:lnTo>
                  <a:lnTo>
                    <a:pt x="37680" y="249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4566268" y="366064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4416209" y="3721477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0" y="0"/>
                  </a:moveTo>
                  <a:lnTo>
                    <a:pt x="0" y="12819"/>
                  </a:lnTo>
                  <a:lnTo>
                    <a:pt x="1866" y="37212"/>
                  </a:lnTo>
                  <a:lnTo>
                    <a:pt x="1866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4416205" y="3721477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1878" y="37256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2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4418431" y="3744540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4">
                  <a:moveTo>
                    <a:pt x="35763" y="0"/>
                  </a:moveTo>
                  <a:lnTo>
                    <a:pt x="0" y="1275"/>
                  </a:lnTo>
                  <a:lnTo>
                    <a:pt x="0" y="14094"/>
                  </a:lnTo>
                  <a:lnTo>
                    <a:pt x="35763" y="128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4418439" y="3744540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4">
                  <a:moveTo>
                    <a:pt x="0" y="14093"/>
                  </a:moveTo>
                  <a:lnTo>
                    <a:pt x="35756" y="12813"/>
                  </a:lnTo>
                  <a:lnTo>
                    <a:pt x="35756" y="0"/>
                  </a:lnTo>
                  <a:lnTo>
                    <a:pt x="0" y="1273"/>
                  </a:lnTo>
                  <a:lnTo>
                    <a:pt x="0" y="1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4416564" y="37199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0"/>
                  </a:lnTo>
                  <a:lnTo>
                    <a:pt x="1866" y="25673"/>
                  </a:lnTo>
                  <a:lnTo>
                    <a:pt x="37630" y="243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4416569" y="37199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0"/>
                  </a:moveTo>
                  <a:lnTo>
                    <a:pt x="37632" y="24390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4325213" y="378691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6"/>
                  </a:lnTo>
                  <a:lnTo>
                    <a:pt x="1879" y="25509"/>
                  </a:lnTo>
                  <a:lnTo>
                    <a:pt x="1879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4325215" y="378684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4327194" y="381022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75"/>
                  </a:lnTo>
                  <a:lnTo>
                    <a:pt x="0" y="2391"/>
                  </a:lnTo>
                  <a:lnTo>
                    <a:pt x="35763" y="11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4327202" y="381022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1"/>
                  </a:moveTo>
                  <a:lnTo>
                    <a:pt x="35770" y="1112"/>
                  </a:lnTo>
                  <a:lnTo>
                    <a:pt x="35770" y="0"/>
                  </a:lnTo>
                  <a:lnTo>
                    <a:pt x="0" y="1275"/>
                  </a:lnTo>
                  <a:lnTo>
                    <a:pt x="0" y="23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4325302" y="37854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0"/>
                  </a:lnTo>
                  <a:lnTo>
                    <a:pt x="1879" y="25667"/>
                  </a:lnTo>
                  <a:lnTo>
                    <a:pt x="37642" y="243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4325315" y="37854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7"/>
                  </a:moveTo>
                  <a:lnTo>
                    <a:pt x="37632" y="24392"/>
                  </a:lnTo>
                  <a:lnTo>
                    <a:pt x="35757" y="0"/>
                  </a:lnTo>
                  <a:lnTo>
                    <a:pt x="0" y="1280"/>
                  </a:lnTo>
                  <a:lnTo>
                    <a:pt x="1874" y="256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4427715" y="3611889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0" y="0"/>
                  </a:moveTo>
                  <a:lnTo>
                    <a:pt x="0" y="223470"/>
                  </a:lnTo>
                  <a:lnTo>
                    <a:pt x="1866" y="247863"/>
                  </a:lnTo>
                  <a:lnTo>
                    <a:pt x="1866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4427713" y="3611877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869" y="247790"/>
                  </a:moveTo>
                  <a:lnTo>
                    <a:pt x="0" y="22358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77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4429264" y="3635132"/>
              <a:ext cx="36830" cy="224790"/>
            </a:xfrm>
            <a:custGeom>
              <a:avLst/>
              <a:gdLst/>
              <a:ahLst/>
              <a:cxnLst/>
              <a:rect l="l" t="t" r="r" b="b"/>
              <a:pathLst>
                <a:path w="36829" h="224789">
                  <a:moveTo>
                    <a:pt x="36525" y="0"/>
                  </a:moveTo>
                  <a:lnTo>
                    <a:pt x="0" y="1309"/>
                  </a:lnTo>
                  <a:lnTo>
                    <a:pt x="0" y="224779"/>
                  </a:lnTo>
                  <a:lnTo>
                    <a:pt x="36525" y="22347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4429271" y="3635131"/>
              <a:ext cx="36830" cy="224790"/>
            </a:xfrm>
            <a:custGeom>
              <a:avLst/>
              <a:gdLst/>
              <a:ahLst/>
              <a:cxnLst/>
              <a:rect l="l" t="t" r="r" b="b"/>
              <a:pathLst>
                <a:path w="36829" h="224789">
                  <a:moveTo>
                    <a:pt x="0" y="224779"/>
                  </a:moveTo>
                  <a:lnTo>
                    <a:pt x="36532" y="22347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247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4427385" y="36108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4"/>
                  </a:lnTo>
                  <a:lnTo>
                    <a:pt x="1866" y="25697"/>
                  </a:lnTo>
                  <a:lnTo>
                    <a:pt x="38392" y="243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4427379" y="36108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1287926" y="1490683"/>
              <a:ext cx="3328670" cy="2289810"/>
            </a:xfrm>
            <a:custGeom>
              <a:avLst/>
              <a:gdLst/>
              <a:ahLst/>
              <a:cxnLst/>
              <a:rect l="l" t="t" r="r" b="b"/>
              <a:pathLst>
                <a:path w="3328670" h="2289810">
                  <a:moveTo>
                    <a:pt x="777858" y="428695"/>
                  </a:moveTo>
                  <a:lnTo>
                    <a:pt x="787189" y="445259"/>
                  </a:lnTo>
                  <a:lnTo>
                    <a:pt x="813175" y="444330"/>
                  </a:lnTo>
                  <a:lnTo>
                    <a:pt x="792954" y="455504"/>
                  </a:lnTo>
                  <a:lnTo>
                    <a:pt x="802270" y="472069"/>
                  </a:lnTo>
                  <a:lnTo>
                    <a:pt x="780449" y="462408"/>
                  </a:lnTo>
                  <a:lnTo>
                    <a:pt x="760228" y="473571"/>
                  </a:lnTo>
                  <a:lnTo>
                    <a:pt x="766968" y="456433"/>
                  </a:lnTo>
                  <a:lnTo>
                    <a:pt x="745146" y="446762"/>
                  </a:lnTo>
                  <a:lnTo>
                    <a:pt x="771132" y="445833"/>
                  </a:lnTo>
                  <a:lnTo>
                    <a:pt x="777858" y="428695"/>
                  </a:lnTo>
                  <a:close/>
                </a:path>
                <a:path w="3328670" h="2289810">
                  <a:moveTo>
                    <a:pt x="767362" y="321873"/>
                  </a:moveTo>
                  <a:lnTo>
                    <a:pt x="776692" y="338438"/>
                  </a:lnTo>
                  <a:lnTo>
                    <a:pt x="802678" y="337509"/>
                  </a:lnTo>
                  <a:lnTo>
                    <a:pt x="782458" y="348683"/>
                  </a:lnTo>
                  <a:lnTo>
                    <a:pt x="791774" y="365247"/>
                  </a:lnTo>
                  <a:lnTo>
                    <a:pt x="769952" y="355577"/>
                  </a:lnTo>
                  <a:lnTo>
                    <a:pt x="749731" y="366750"/>
                  </a:lnTo>
                  <a:lnTo>
                    <a:pt x="756471" y="349602"/>
                  </a:lnTo>
                  <a:lnTo>
                    <a:pt x="734649" y="339941"/>
                  </a:lnTo>
                  <a:lnTo>
                    <a:pt x="760636" y="339012"/>
                  </a:lnTo>
                  <a:lnTo>
                    <a:pt x="767362" y="321873"/>
                  </a:lnTo>
                  <a:close/>
                </a:path>
                <a:path w="3328670" h="2289810">
                  <a:moveTo>
                    <a:pt x="757665" y="215534"/>
                  </a:moveTo>
                  <a:lnTo>
                    <a:pt x="766995" y="232098"/>
                  </a:lnTo>
                  <a:lnTo>
                    <a:pt x="792982" y="231170"/>
                  </a:lnTo>
                  <a:lnTo>
                    <a:pt x="772761" y="242343"/>
                  </a:lnTo>
                  <a:lnTo>
                    <a:pt x="782077" y="258908"/>
                  </a:lnTo>
                  <a:lnTo>
                    <a:pt x="760256" y="249247"/>
                  </a:lnTo>
                  <a:lnTo>
                    <a:pt x="740034" y="260411"/>
                  </a:lnTo>
                  <a:lnTo>
                    <a:pt x="746775" y="243272"/>
                  </a:lnTo>
                  <a:lnTo>
                    <a:pt x="724938" y="233602"/>
                  </a:lnTo>
                  <a:lnTo>
                    <a:pt x="750924" y="232673"/>
                  </a:lnTo>
                  <a:lnTo>
                    <a:pt x="757665" y="215534"/>
                  </a:lnTo>
                  <a:close/>
                </a:path>
                <a:path w="3328670" h="2289810">
                  <a:moveTo>
                    <a:pt x="757735" y="107285"/>
                  </a:moveTo>
                  <a:lnTo>
                    <a:pt x="767066" y="123859"/>
                  </a:lnTo>
                  <a:lnTo>
                    <a:pt x="793053" y="122930"/>
                  </a:lnTo>
                  <a:lnTo>
                    <a:pt x="772831" y="134094"/>
                  </a:lnTo>
                  <a:lnTo>
                    <a:pt x="782162" y="150658"/>
                  </a:lnTo>
                  <a:lnTo>
                    <a:pt x="760326" y="140998"/>
                  </a:lnTo>
                  <a:lnTo>
                    <a:pt x="740105" y="152162"/>
                  </a:lnTo>
                  <a:lnTo>
                    <a:pt x="746845" y="135023"/>
                  </a:lnTo>
                  <a:lnTo>
                    <a:pt x="725023" y="125362"/>
                  </a:lnTo>
                  <a:lnTo>
                    <a:pt x="751010" y="124433"/>
                  </a:lnTo>
                  <a:lnTo>
                    <a:pt x="757735" y="107285"/>
                  </a:lnTo>
                  <a:close/>
                </a:path>
                <a:path w="3328670" h="2289810">
                  <a:moveTo>
                    <a:pt x="898910" y="117331"/>
                  </a:moveTo>
                  <a:lnTo>
                    <a:pt x="908241" y="133906"/>
                  </a:lnTo>
                  <a:lnTo>
                    <a:pt x="934228" y="132977"/>
                  </a:lnTo>
                  <a:lnTo>
                    <a:pt x="914006" y="144141"/>
                  </a:lnTo>
                  <a:lnTo>
                    <a:pt x="923322" y="160705"/>
                  </a:lnTo>
                  <a:lnTo>
                    <a:pt x="901501" y="151044"/>
                  </a:lnTo>
                  <a:lnTo>
                    <a:pt x="881280" y="162208"/>
                  </a:lnTo>
                  <a:lnTo>
                    <a:pt x="888020" y="145069"/>
                  </a:lnTo>
                  <a:lnTo>
                    <a:pt x="866199" y="135408"/>
                  </a:lnTo>
                  <a:lnTo>
                    <a:pt x="892185" y="134479"/>
                  </a:lnTo>
                  <a:lnTo>
                    <a:pt x="898910" y="117331"/>
                  </a:lnTo>
                  <a:close/>
                </a:path>
                <a:path w="3328670" h="2289810">
                  <a:moveTo>
                    <a:pt x="907727" y="222142"/>
                  </a:moveTo>
                  <a:lnTo>
                    <a:pt x="917057" y="238707"/>
                  </a:lnTo>
                  <a:lnTo>
                    <a:pt x="943044" y="237778"/>
                  </a:lnTo>
                  <a:lnTo>
                    <a:pt x="922823" y="248951"/>
                  </a:lnTo>
                  <a:lnTo>
                    <a:pt x="932139" y="265516"/>
                  </a:lnTo>
                  <a:lnTo>
                    <a:pt x="910317" y="255845"/>
                  </a:lnTo>
                  <a:lnTo>
                    <a:pt x="890096" y="267019"/>
                  </a:lnTo>
                  <a:lnTo>
                    <a:pt x="896837" y="249880"/>
                  </a:lnTo>
                  <a:lnTo>
                    <a:pt x="875015" y="240209"/>
                  </a:lnTo>
                  <a:lnTo>
                    <a:pt x="901001" y="239280"/>
                  </a:lnTo>
                  <a:lnTo>
                    <a:pt x="907727" y="222142"/>
                  </a:lnTo>
                  <a:close/>
                </a:path>
                <a:path w="3328670" h="2289810">
                  <a:moveTo>
                    <a:pt x="1001584" y="1284560"/>
                  </a:moveTo>
                  <a:lnTo>
                    <a:pt x="1010900" y="1301125"/>
                  </a:lnTo>
                  <a:lnTo>
                    <a:pt x="1036886" y="1300196"/>
                  </a:lnTo>
                  <a:lnTo>
                    <a:pt x="1016665" y="1311359"/>
                  </a:lnTo>
                  <a:lnTo>
                    <a:pt x="1025996" y="1327934"/>
                  </a:lnTo>
                  <a:lnTo>
                    <a:pt x="1004174" y="1318273"/>
                  </a:lnTo>
                  <a:lnTo>
                    <a:pt x="983953" y="1329436"/>
                  </a:lnTo>
                  <a:lnTo>
                    <a:pt x="990678" y="1312288"/>
                  </a:lnTo>
                  <a:lnTo>
                    <a:pt x="968857" y="1302627"/>
                  </a:lnTo>
                  <a:lnTo>
                    <a:pt x="994843" y="1301698"/>
                  </a:lnTo>
                  <a:lnTo>
                    <a:pt x="1001584" y="1284560"/>
                  </a:lnTo>
                  <a:close/>
                </a:path>
                <a:path w="3328670" h="2289810">
                  <a:moveTo>
                    <a:pt x="1013841" y="1394448"/>
                  </a:moveTo>
                  <a:lnTo>
                    <a:pt x="1023157" y="1411013"/>
                  </a:lnTo>
                  <a:lnTo>
                    <a:pt x="1049143" y="1410084"/>
                  </a:lnTo>
                  <a:lnTo>
                    <a:pt x="1028922" y="1421248"/>
                  </a:lnTo>
                  <a:lnTo>
                    <a:pt x="1038252" y="1437812"/>
                  </a:lnTo>
                  <a:lnTo>
                    <a:pt x="1016431" y="1428151"/>
                  </a:lnTo>
                  <a:lnTo>
                    <a:pt x="996210" y="1439325"/>
                  </a:lnTo>
                  <a:lnTo>
                    <a:pt x="1002936" y="1422177"/>
                  </a:lnTo>
                  <a:lnTo>
                    <a:pt x="981114" y="1412516"/>
                  </a:lnTo>
                  <a:lnTo>
                    <a:pt x="1007100" y="1411587"/>
                  </a:lnTo>
                  <a:lnTo>
                    <a:pt x="1013841" y="1394448"/>
                  </a:lnTo>
                  <a:close/>
                </a:path>
                <a:path w="3328670" h="2289810">
                  <a:moveTo>
                    <a:pt x="1015735" y="1488565"/>
                  </a:moveTo>
                  <a:lnTo>
                    <a:pt x="1025052" y="1505140"/>
                  </a:lnTo>
                  <a:lnTo>
                    <a:pt x="1051037" y="1504201"/>
                  </a:lnTo>
                  <a:lnTo>
                    <a:pt x="1030817" y="1515375"/>
                  </a:lnTo>
                  <a:lnTo>
                    <a:pt x="1040147" y="1531939"/>
                  </a:lnTo>
                  <a:lnTo>
                    <a:pt x="1018326" y="1522278"/>
                  </a:lnTo>
                  <a:lnTo>
                    <a:pt x="998105" y="1533442"/>
                  </a:lnTo>
                  <a:lnTo>
                    <a:pt x="1004831" y="1516303"/>
                  </a:lnTo>
                  <a:lnTo>
                    <a:pt x="983009" y="1506642"/>
                  </a:lnTo>
                  <a:lnTo>
                    <a:pt x="1008995" y="1505704"/>
                  </a:lnTo>
                  <a:lnTo>
                    <a:pt x="1015735" y="1488565"/>
                  </a:lnTo>
                  <a:close/>
                </a:path>
                <a:path w="3328670" h="2289810">
                  <a:moveTo>
                    <a:pt x="1028391" y="1603640"/>
                  </a:moveTo>
                  <a:lnTo>
                    <a:pt x="1037708" y="1620215"/>
                  </a:lnTo>
                  <a:lnTo>
                    <a:pt x="1063694" y="1619286"/>
                  </a:lnTo>
                  <a:lnTo>
                    <a:pt x="1043473" y="1630450"/>
                  </a:lnTo>
                  <a:lnTo>
                    <a:pt x="1052803" y="1647014"/>
                  </a:lnTo>
                  <a:lnTo>
                    <a:pt x="1030982" y="1637353"/>
                  </a:lnTo>
                  <a:lnTo>
                    <a:pt x="1010760" y="1648517"/>
                  </a:lnTo>
                  <a:lnTo>
                    <a:pt x="1017487" y="1631379"/>
                  </a:lnTo>
                  <a:lnTo>
                    <a:pt x="995665" y="1621718"/>
                  </a:lnTo>
                  <a:lnTo>
                    <a:pt x="1021651" y="1620789"/>
                  </a:lnTo>
                  <a:lnTo>
                    <a:pt x="1028391" y="1603640"/>
                  </a:lnTo>
                  <a:close/>
                </a:path>
                <a:path w="3328670" h="2289810">
                  <a:moveTo>
                    <a:pt x="1178373" y="1609211"/>
                  </a:moveTo>
                  <a:lnTo>
                    <a:pt x="1187704" y="1625776"/>
                  </a:lnTo>
                  <a:lnTo>
                    <a:pt x="1213676" y="1624847"/>
                  </a:lnTo>
                  <a:lnTo>
                    <a:pt x="1193469" y="1636020"/>
                  </a:lnTo>
                  <a:lnTo>
                    <a:pt x="1202785" y="1652585"/>
                  </a:lnTo>
                  <a:lnTo>
                    <a:pt x="1180963" y="1642914"/>
                  </a:lnTo>
                  <a:lnTo>
                    <a:pt x="1160743" y="1654088"/>
                  </a:lnTo>
                  <a:lnTo>
                    <a:pt x="1167482" y="1636939"/>
                  </a:lnTo>
                  <a:lnTo>
                    <a:pt x="1145647" y="1627279"/>
                  </a:lnTo>
                  <a:lnTo>
                    <a:pt x="1171633" y="1626350"/>
                  </a:lnTo>
                  <a:lnTo>
                    <a:pt x="1178373" y="1609211"/>
                  </a:lnTo>
                  <a:close/>
                </a:path>
                <a:path w="3328670" h="2289810">
                  <a:moveTo>
                    <a:pt x="1334075" y="1629670"/>
                  </a:moveTo>
                  <a:lnTo>
                    <a:pt x="1343406" y="1646234"/>
                  </a:lnTo>
                  <a:lnTo>
                    <a:pt x="1369392" y="1645306"/>
                  </a:lnTo>
                  <a:lnTo>
                    <a:pt x="1349170" y="1656469"/>
                  </a:lnTo>
                  <a:lnTo>
                    <a:pt x="1358487" y="1673044"/>
                  </a:lnTo>
                  <a:lnTo>
                    <a:pt x="1336679" y="1663373"/>
                  </a:lnTo>
                  <a:lnTo>
                    <a:pt x="1316444" y="1674547"/>
                  </a:lnTo>
                  <a:lnTo>
                    <a:pt x="1323184" y="1657398"/>
                  </a:lnTo>
                  <a:lnTo>
                    <a:pt x="1301363" y="1647737"/>
                  </a:lnTo>
                  <a:lnTo>
                    <a:pt x="1327349" y="1646808"/>
                  </a:lnTo>
                  <a:lnTo>
                    <a:pt x="1334075" y="1629670"/>
                  </a:lnTo>
                  <a:close/>
                </a:path>
                <a:path w="3328670" h="2289810">
                  <a:moveTo>
                    <a:pt x="2307905" y="1830599"/>
                  </a:moveTo>
                  <a:lnTo>
                    <a:pt x="2317235" y="1847164"/>
                  </a:lnTo>
                  <a:lnTo>
                    <a:pt x="2343222" y="1846235"/>
                  </a:lnTo>
                  <a:lnTo>
                    <a:pt x="2323000" y="1857399"/>
                  </a:lnTo>
                  <a:lnTo>
                    <a:pt x="2332317" y="1873973"/>
                  </a:lnTo>
                  <a:lnTo>
                    <a:pt x="2310496" y="1864312"/>
                  </a:lnTo>
                  <a:lnTo>
                    <a:pt x="2290274" y="1875476"/>
                  </a:lnTo>
                  <a:lnTo>
                    <a:pt x="2297014" y="1858327"/>
                  </a:lnTo>
                  <a:lnTo>
                    <a:pt x="2275193" y="1848666"/>
                  </a:lnTo>
                  <a:lnTo>
                    <a:pt x="2301179" y="1847738"/>
                  </a:lnTo>
                  <a:lnTo>
                    <a:pt x="2307905" y="1830599"/>
                  </a:lnTo>
                  <a:close/>
                </a:path>
                <a:path w="3328670" h="2289810">
                  <a:moveTo>
                    <a:pt x="2458169" y="1829909"/>
                  </a:moveTo>
                  <a:lnTo>
                    <a:pt x="2467500" y="1846484"/>
                  </a:lnTo>
                  <a:lnTo>
                    <a:pt x="2493486" y="1845555"/>
                  </a:lnTo>
                  <a:lnTo>
                    <a:pt x="2473265" y="1856718"/>
                  </a:lnTo>
                  <a:lnTo>
                    <a:pt x="2482581" y="1873283"/>
                  </a:lnTo>
                  <a:lnTo>
                    <a:pt x="2460759" y="1863622"/>
                  </a:lnTo>
                  <a:lnTo>
                    <a:pt x="2440538" y="1874786"/>
                  </a:lnTo>
                  <a:lnTo>
                    <a:pt x="2447279" y="1857647"/>
                  </a:lnTo>
                  <a:lnTo>
                    <a:pt x="2425457" y="1847986"/>
                  </a:lnTo>
                  <a:lnTo>
                    <a:pt x="2451442" y="1847048"/>
                  </a:lnTo>
                  <a:lnTo>
                    <a:pt x="2458169" y="1829909"/>
                  </a:lnTo>
                  <a:close/>
                </a:path>
                <a:path w="3328670" h="2289810">
                  <a:moveTo>
                    <a:pt x="2468481" y="1934147"/>
                  </a:moveTo>
                  <a:lnTo>
                    <a:pt x="2477797" y="1950712"/>
                  </a:lnTo>
                  <a:lnTo>
                    <a:pt x="2503783" y="1949783"/>
                  </a:lnTo>
                  <a:lnTo>
                    <a:pt x="2483562" y="1960946"/>
                  </a:lnTo>
                  <a:lnTo>
                    <a:pt x="2492893" y="1977521"/>
                  </a:lnTo>
                  <a:lnTo>
                    <a:pt x="2471056" y="1967850"/>
                  </a:lnTo>
                  <a:lnTo>
                    <a:pt x="2450836" y="1979024"/>
                  </a:lnTo>
                  <a:lnTo>
                    <a:pt x="2457576" y="1961875"/>
                  </a:lnTo>
                  <a:lnTo>
                    <a:pt x="2435754" y="1952214"/>
                  </a:lnTo>
                  <a:lnTo>
                    <a:pt x="2461740" y="1951285"/>
                  </a:lnTo>
                  <a:lnTo>
                    <a:pt x="2468481" y="1934147"/>
                  </a:lnTo>
                  <a:close/>
                </a:path>
                <a:path w="3328670" h="2289810">
                  <a:moveTo>
                    <a:pt x="2644107" y="2035066"/>
                  </a:moveTo>
                  <a:lnTo>
                    <a:pt x="2653423" y="2051631"/>
                  </a:lnTo>
                  <a:lnTo>
                    <a:pt x="2679409" y="2050702"/>
                  </a:lnTo>
                  <a:lnTo>
                    <a:pt x="2659188" y="2061875"/>
                  </a:lnTo>
                  <a:lnTo>
                    <a:pt x="2668519" y="2078440"/>
                  </a:lnTo>
                  <a:lnTo>
                    <a:pt x="2646697" y="2068769"/>
                  </a:lnTo>
                  <a:lnTo>
                    <a:pt x="2626476" y="2079942"/>
                  </a:lnTo>
                  <a:lnTo>
                    <a:pt x="2633202" y="2062804"/>
                  </a:lnTo>
                  <a:lnTo>
                    <a:pt x="2611380" y="2053133"/>
                  </a:lnTo>
                  <a:lnTo>
                    <a:pt x="2637366" y="2052205"/>
                  </a:lnTo>
                  <a:lnTo>
                    <a:pt x="2644107" y="2035066"/>
                  </a:lnTo>
                  <a:close/>
                </a:path>
                <a:path w="3328670" h="2289810">
                  <a:moveTo>
                    <a:pt x="2655124" y="2138748"/>
                  </a:moveTo>
                  <a:lnTo>
                    <a:pt x="2664441" y="2155313"/>
                  </a:lnTo>
                  <a:lnTo>
                    <a:pt x="2690428" y="2154394"/>
                  </a:lnTo>
                  <a:lnTo>
                    <a:pt x="2670206" y="2165557"/>
                  </a:lnTo>
                  <a:lnTo>
                    <a:pt x="2679537" y="2182122"/>
                  </a:lnTo>
                  <a:lnTo>
                    <a:pt x="2657715" y="2172461"/>
                  </a:lnTo>
                  <a:lnTo>
                    <a:pt x="2637494" y="2183625"/>
                  </a:lnTo>
                  <a:lnTo>
                    <a:pt x="2644220" y="2166486"/>
                  </a:lnTo>
                  <a:lnTo>
                    <a:pt x="2622398" y="2156825"/>
                  </a:lnTo>
                  <a:lnTo>
                    <a:pt x="2648385" y="2155896"/>
                  </a:lnTo>
                  <a:lnTo>
                    <a:pt x="2655124" y="2138748"/>
                  </a:lnTo>
                  <a:close/>
                </a:path>
                <a:path w="3328670" h="2289810">
                  <a:moveTo>
                    <a:pt x="2665542" y="2244542"/>
                  </a:moveTo>
                  <a:lnTo>
                    <a:pt x="2674858" y="2261109"/>
                  </a:lnTo>
                  <a:lnTo>
                    <a:pt x="2700844" y="2260177"/>
                  </a:lnTo>
                  <a:lnTo>
                    <a:pt x="2680624" y="2271349"/>
                  </a:lnTo>
                  <a:lnTo>
                    <a:pt x="2689954" y="2287913"/>
                  </a:lnTo>
                  <a:lnTo>
                    <a:pt x="2668132" y="2278249"/>
                  </a:lnTo>
                  <a:lnTo>
                    <a:pt x="2647911" y="2289416"/>
                  </a:lnTo>
                  <a:lnTo>
                    <a:pt x="2654637" y="2272276"/>
                  </a:lnTo>
                  <a:lnTo>
                    <a:pt x="2632815" y="2262612"/>
                  </a:lnTo>
                  <a:lnTo>
                    <a:pt x="2658801" y="2261679"/>
                  </a:lnTo>
                  <a:lnTo>
                    <a:pt x="2665542" y="2244542"/>
                  </a:lnTo>
                  <a:close/>
                </a:path>
                <a:path w="3328670" h="2289810">
                  <a:moveTo>
                    <a:pt x="198225" y="918813"/>
                  </a:moveTo>
                  <a:lnTo>
                    <a:pt x="207541" y="935378"/>
                  </a:lnTo>
                  <a:lnTo>
                    <a:pt x="233528" y="934449"/>
                  </a:lnTo>
                  <a:lnTo>
                    <a:pt x="213306" y="945613"/>
                  </a:lnTo>
                  <a:lnTo>
                    <a:pt x="222638" y="962187"/>
                  </a:lnTo>
                  <a:lnTo>
                    <a:pt x="200815" y="952516"/>
                  </a:lnTo>
                  <a:lnTo>
                    <a:pt x="180595" y="963690"/>
                  </a:lnTo>
                  <a:lnTo>
                    <a:pt x="187320" y="946542"/>
                  </a:lnTo>
                  <a:lnTo>
                    <a:pt x="165499" y="936881"/>
                  </a:lnTo>
                  <a:lnTo>
                    <a:pt x="191485" y="935952"/>
                  </a:lnTo>
                  <a:lnTo>
                    <a:pt x="198225" y="918813"/>
                  </a:lnTo>
                  <a:close/>
                </a:path>
                <a:path w="3328670" h="2289810">
                  <a:moveTo>
                    <a:pt x="308576" y="607312"/>
                  </a:moveTo>
                  <a:lnTo>
                    <a:pt x="317907" y="623877"/>
                  </a:lnTo>
                  <a:lnTo>
                    <a:pt x="343894" y="622958"/>
                  </a:lnTo>
                  <a:lnTo>
                    <a:pt x="323672" y="634121"/>
                  </a:lnTo>
                  <a:lnTo>
                    <a:pt x="332988" y="650686"/>
                  </a:lnTo>
                  <a:lnTo>
                    <a:pt x="311167" y="641025"/>
                  </a:lnTo>
                  <a:lnTo>
                    <a:pt x="290946" y="652189"/>
                  </a:lnTo>
                  <a:lnTo>
                    <a:pt x="297686" y="635050"/>
                  </a:lnTo>
                  <a:lnTo>
                    <a:pt x="275864" y="625379"/>
                  </a:lnTo>
                  <a:lnTo>
                    <a:pt x="301851" y="624460"/>
                  </a:lnTo>
                  <a:lnTo>
                    <a:pt x="308576" y="607312"/>
                  </a:lnTo>
                  <a:close/>
                </a:path>
                <a:path w="3328670" h="2289810">
                  <a:moveTo>
                    <a:pt x="194113" y="597351"/>
                  </a:moveTo>
                  <a:lnTo>
                    <a:pt x="203443" y="613916"/>
                  </a:lnTo>
                  <a:lnTo>
                    <a:pt x="229429" y="612987"/>
                  </a:lnTo>
                  <a:lnTo>
                    <a:pt x="209209" y="624161"/>
                  </a:lnTo>
                  <a:lnTo>
                    <a:pt x="218539" y="640725"/>
                  </a:lnTo>
                  <a:lnTo>
                    <a:pt x="196703" y="631064"/>
                  </a:lnTo>
                  <a:lnTo>
                    <a:pt x="176482" y="642228"/>
                  </a:lnTo>
                  <a:lnTo>
                    <a:pt x="183223" y="625089"/>
                  </a:lnTo>
                  <a:lnTo>
                    <a:pt x="161400" y="615419"/>
                  </a:lnTo>
                  <a:lnTo>
                    <a:pt x="187387" y="614500"/>
                  </a:lnTo>
                  <a:lnTo>
                    <a:pt x="194113" y="597351"/>
                  </a:lnTo>
                  <a:close/>
                </a:path>
                <a:path w="3328670" h="2289810">
                  <a:moveTo>
                    <a:pt x="32726" y="582307"/>
                  </a:moveTo>
                  <a:lnTo>
                    <a:pt x="42042" y="598871"/>
                  </a:lnTo>
                  <a:lnTo>
                    <a:pt x="68029" y="597943"/>
                  </a:lnTo>
                  <a:lnTo>
                    <a:pt x="47808" y="609116"/>
                  </a:lnTo>
                  <a:lnTo>
                    <a:pt x="57138" y="625680"/>
                  </a:lnTo>
                  <a:lnTo>
                    <a:pt x="35316" y="616010"/>
                  </a:lnTo>
                  <a:lnTo>
                    <a:pt x="15096" y="627183"/>
                  </a:lnTo>
                  <a:lnTo>
                    <a:pt x="21822" y="610045"/>
                  </a:lnTo>
                  <a:lnTo>
                    <a:pt x="0" y="600374"/>
                  </a:lnTo>
                  <a:lnTo>
                    <a:pt x="25986" y="599445"/>
                  </a:lnTo>
                  <a:lnTo>
                    <a:pt x="32726" y="582307"/>
                  </a:lnTo>
                  <a:close/>
                </a:path>
                <a:path w="3328670" h="2289810">
                  <a:moveTo>
                    <a:pt x="174650" y="492931"/>
                  </a:moveTo>
                  <a:lnTo>
                    <a:pt x="183980" y="509495"/>
                  </a:lnTo>
                  <a:lnTo>
                    <a:pt x="209966" y="508567"/>
                  </a:lnTo>
                  <a:lnTo>
                    <a:pt x="189746" y="519740"/>
                  </a:lnTo>
                  <a:lnTo>
                    <a:pt x="199062" y="536305"/>
                  </a:lnTo>
                  <a:lnTo>
                    <a:pt x="177240" y="526634"/>
                  </a:lnTo>
                  <a:lnTo>
                    <a:pt x="157019" y="537808"/>
                  </a:lnTo>
                  <a:lnTo>
                    <a:pt x="163759" y="520659"/>
                  </a:lnTo>
                  <a:lnTo>
                    <a:pt x="141937" y="510998"/>
                  </a:lnTo>
                  <a:lnTo>
                    <a:pt x="167909" y="510070"/>
                  </a:lnTo>
                  <a:lnTo>
                    <a:pt x="174650" y="492931"/>
                  </a:lnTo>
                  <a:close/>
                </a:path>
                <a:path w="3328670" h="2289810">
                  <a:moveTo>
                    <a:pt x="163874" y="382469"/>
                  </a:moveTo>
                  <a:lnTo>
                    <a:pt x="173204" y="399034"/>
                  </a:lnTo>
                  <a:lnTo>
                    <a:pt x="199176" y="398105"/>
                  </a:lnTo>
                  <a:lnTo>
                    <a:pt x="178955" y="409279"/>
                  </a:lnTo>
                  <a:lnTo>
                    <a:pt x="188286" y="425843"/>
                  </a:lnTo>
                  <a:lnTo>
                    <a:pt x="166464" y="416173"/>
                  </a:lnTo>
                  <a:lnTo>
                    <a:pt x="146243" y="427346"/>
                  </a:lnTo>
                  <a:lnTo>
                    <a:pt x="152969" y="410208"/>
                  </a:lnTo>
                  <a:lnTo>
                    <a:pt x="131161" y="400536"/>
                  </a:lnTo>
                  <a:lnTo>
                    <a:pt x="157133" y="399608"/>
                  </a:lnTo>
                  <a:lnTo>
                    <a:pt x="163874" y="382469"/>
                  </a:lnTo>
                  <a:close/>
                </a:path>
                <a:path w="3328670" h="2289810">
                  <a:moveTo>
                    <a:pt x="458511" y="403683"/>
                  </a:moveTo>
                  <a:lnTo>
                    <a:pt x="467842" y="420248"/>
                  </a:lnTo>
                  <a:lnTo>
                    <a:pt x="493814" y="419319"/>
                  </a:lnTo>
                  <a:lnTo>
                    <a:pt x="473593" y="430493"/>
                  </a:lnTo>
                  <a:lnTo>
                    <a:pt x="482924" y="447057"/>
                  </a:lnTo>
                  <a:lnTo>
                    <a:pt x="461101" y="437386"/>
                  </a:lnTo>
                  <a:lnTo>
                    <a:pt x="440881" y="448560"/>
                  </a:lnTo>
                  <a:lnTo>
                    <a:pt x="447621" y="431421"/>
                  </a:lnTo>
                  <a:lnTo>
                    <a:pt x="425785" y="421751"/>
                  </a:lnTo>
                  <a:lnTo>
                    <a:pt x="451771" y="420822"/>
                  </a:lnTo>
                  <a:lnTo>
                    <a:pt x="458511" y="403683"/>
                  </a:lnTo>
                  <a:close/>
                </a:path>
                <a:path w="3328670" h="2289810">
                  <a:moveTo>
                    <a:pt x="303917" y="288480"/>
                  </a:moveTo>
                  <a:lnTo>
                    <a:pt x="313248" y="305045"/>
                  </a:lnTo>
                  <a:lnTo>
                    <a:pt x="339234" y="304116"/>
                  </a:lnTo>
                  <a:lnTo>
                    <a:pt x="319013" y="315280"/>
                  </a:lnTo>
                  <a:lnTo>
                    <a:pt x="328330" y="331854"/>
                  </a:lnTo>
                  <a:lnTo>
                    <a:pt x="306507" y="322183"/>
                  </a:lnTo>
                  <a:lnTo>
                    <a:pt x="286287" y="333357"/>
                  </a:lnTo>
                  <a:lnTo>
                    <a:pt x="293027" y="316218"/>
                  </a:lnTo>
                  <a:lnTo>
                    <a:pt x="271205" y="306547"/>
                  </a:lnTo>
                  <a:lnTo>
                    <a:pt x="297177" y="305619"/>
                  </a:lnTo>
                  <a:lnTo>
                    <a:pt x="303917" y="288480"/>
                  </a:lnTo>
                  <a:close/>
                </a:path>
                <a:path w="3328670" h="2289810">
                  <a:moveTo>
                    <a:pt x="158980" y="279088"/>
                  </a:moveTo>
                  <a:lnTo>
                    <a:pt x="168296" y="295653"/>
                  </a:lnTo>
                  <a:lnTo>
                    <a:pt x="194282" y="294725"/>
                  </a:lnTo>
                  <a:lnTo>
                    <a:pt x="174062" y="305898"/>
                  </a:lnTo>
                  <a:lnTo>
                    <a:pt x="183392" y="322462"/>
                  </a:lnTo>
                  <a:lnTo>
                    <a:pt x="161570" y="312792"/>
                  </a:lnTo>
                  <a:lnTo>
                    <a:pt x="141349" y="323965"/>
                  </a:lnTo>
                  <a:lnTo>
                    <a:pt x="148090" y="306826"/>
                  </a:lnTo>
                  <a:lnTo>
                    <a:pt x="126253" y="297156"/>
                  </a:lnTo>
                  <a:lnTo>
                    <a:pt x="152239" y="296227"/>
                  </a:lnTo>
                  <a:lnTo>
                    <a:pt x="158980" y="279088"/>
                  </a:lnTo>
                  <a:close/>
                </a:path>
                <a:path w="3328670" h="2289810">
                  <a:moveTo>
                    <a:pt x="452411" y="85943"/>
                  </a:moveTo>
                  <a:lnTo>
                    <a:pt x="461727" y="102508"/>
                  </a:lnTo>
                  <a:lnTo>
                    <a:pt x="487714" y="101579"/>
                  </a:lnTo>
                  <a:lnTo>
                    <a:pt x="467492" y="112743"/>
                  </a:lnTo>
                  <a:lnTo>
                    <a:pt x="476824" y="129317"/>
                  </a:lnTo>
                  <a:lnTo>
                    <a:pt x="455001" y="119646"/>
                  </a:lnTo>
                  <a:lnTo>
                    <a:pt x="434781" y="130819"/>
                  </a:lnTo>
                  <a:lnTo>
                    <a:pt x="441506" y="113671"/>
                  </a:lnTo>
                  <a:lnTo>
                    <a:pt x="419685" y="104010"/>
                  </a:lnTo>
                  <a:lnTo>
                    <a:pt x="445671" y="103082"/>
                  </a:lnTo>
                  <a:lnTo>
                    <a:pt x="452411" y="85943"/>
                  </a:lnTo>
                  <a:close/>
                </a:path>
                <a:path w="3328670" h="2289810">
                  <a:moveTo>
                    <a:pt x="600351" y="94707"/>
                  </a:moveTo>
                  <a:lnTo>
                    <a:pt x="609667" y="111272"/>
                  </a:lnTo>
                  <a:lnTo>
                    <a:pt x="635653" y="110343"/>
                  </a:lnTo>
                  <a:lnTo>
                    <a:pt x="615432" y="121507"/>
                  </a:lnTo>
                  <a:lnTo>
                    <a:pt x="624763" y="138081"/>
                  </a:lnTo>
                  <a:lnTo>
                    <a:pt x="602941" y="128410"/>
                  </a:lnTo>
                  <a:lnTo>
                    <a:pt x="582721" y="139584"/>
                  </a:lnTo>
                  <a:lnTo>
                    <a:pt x="589446" y="122436"/>
                  </a:lnTo>
                  <a:lnTo>
                    <a:pt x="567624" y="112775"/>
                  </a:lnTo>
                  <a:lnTo>
                    <a:pt x="593611" y="111846"/>
                  </a:lnTo>
                  <a:lnTo>
                    <a:pt x="600351" y="94707"/>
                  </a:lnTo>
                  <a:close/>
                </a:path>
                <a:path w="3328670" h="2289810">
                  <a:moveTo>
                    <a:pt x="745678" y="0"/>
                  </a:moveTo>
                  <a:lnTo>
                    <a:pt x="755008" y="16564"/>
                  </a:lnTo>
                  <a:lnTo>
                    <a:pt x="780995" y="15645"/>
                  </a:lnTo>
                  <a:lnTo>
                    <a:pt x="760774" y="26809"/>
                  </a:lnTo>
                  <a:lnTo>
                    <a:pt x="770090" y="43373"/>
                  </a:lnTo>
                  <a:lnTo>
                    <a:pt x="748269" y="33712"/>
                  </a:lnTo>
                  <a:lnTo>
                    <a:pt x="728047" y="44876"/>
                  </a:lnTo>
                  <a:lnTo>
                    <a:pt x="734788" y="27737"/>
                  </a:lnTo>
                  <a:lnTo>
                    <a:pt x="712965" y="18067"/>
                  </a:lnTo>
                  <a:lnTo>
                    <a:pt x="738952" y="17148"/>
                  </a:lnTo>
                  <a:lnTo>
                    <a:pt x="745678" y="0"/>
                  </a:lnTo>
                  <a:close/>
                </a:path>
                <a:path w="3328670" h="2289810">
                  <a:moveTo>
                    <a:pt x="892937" y="9828"/>
                  </a:moveTo>
                  <a:lnTo>
                    <a:pt x="902267" y="26393"/>
                  </a:lnTo>
                  <a:lnTo>
                    <a:pt x="928254" y="25464"/>
                  </a:lnTo>
                  <a:lnTo>
                    <a:pt x="908033" y="36638"/>
                  </a:lnTo>
                  <a:lnTo>
                    <a:pt x="917349" y="53202"/>
                  </a:lnTo>
                  <a:lnTo>
                    <a:pt x="895527" y="43532"/>
                  </a:lnTo>
                  <a:lnTo>
                    <a:pt x="875306" y="54705"/>
                  </a:lnTo>
                  <a:lnTo>
                    <a:pt x="882047" y="37566"/>
                  </a:lnTo>
                  <a:lnTo>
                    <a:pt x="860225" y="27896"/>
                  </a:lnTo>
                  <a:lnTo>
                    <a:pt x="886211" y="26967"/>
                  </a:lnTo>
                  <a:lnTo>
                    <a:pt x="892937" y="9828"/>
                  </a:lnTo>
                  <a:close/>
                </a:path>
                <a:path w="3328670" h="2289810">
                  <a:moveTo>
                    <a:pt x="1057861" y="21106"/>
                  </a:moveTo>
                  <a:lnTo>
                    <a:pt x="1067192" y="37671"/>
                  </a:lnTo>
                  <a:lnTo>
                    <a:pt x="1093178" y="36742"/>
                  </a:lnTo>
                  <a:lnTo>
                    <a:pt x="1072957" y="47915"/>
                  </a:lnTo>
                  <a:lnTo>
                    <a:pt x="1082274" y="64480"/>
                  </a:lnTo>
                  <a:lnTo>
                    <a:pt x="1060452" y="54819"/>
                  </a:lnTo>
                  <a:lnTo>
                    <a:pt x="1040231" y="65983"/>
                  </a:lnTo>
                  <a:lnTo>
                    <a:pt x="1046971" y="48844"/>
                  </a:lnTo>
                  <a:lnTo>
                    <a:pt x="1025149" y="39173"/>
                  </a:lnTo>
                  <a:lnTo>
                    <a:pt x="1051121" y="38245"/>
                  </a:lnTo>
                  <a:lnTo>
                    <a:pt x="1057861" y="21106"/>
                  </a:lnTo>
                  <a:close/>
                </a:path>
                <a:path w="3328670" h="2289810">
                  <a:moveTo>
                    <a:pt x="1065718" y="123341"/>
                  </a:moveTo>
                  <a:lnTo>
                    <a:pt x="1075049" y="139915"/>
                  </a:lnTo>
                  <a:lnTo>
                    <a:pt x="1101035" y="138987"/>
                  </a:lnTo>
                  <a:lnTo>
                    <a:pt x="1080814" y="150150"/>
                  </a:lnTo>
                  <a:lnTo>
                    <a:pt x="1090130" y="166715"/>
                  </a:lnTo>
                  <a:lnTo>
                    <a:pt x="1068308" y="157054"/>
                  </a:lnTo>
                  <a:lnTo>
                    <a:pt x="1048087" y="168218"/>
                  </a:lnTo>
                  <a:lnTo>
                    <a:pt x="1054827" y="151079"/>
                  </a:lnTo>
                  <a:lnTo>
                    <a:pt x="1033006" y="141418"/>
                  </a:lnTo>
                  <a:lnTo>
                    <a:pt x="1058992" y="140489"/>
                  </a:lnTo>
                  <a:lnTo>
                    <a:pt x="1065718" y="123341"/>
                  </a:lnTo>
                  <a:close/>
                </a:path>
                <a:path w="3328670" h="2289810">
                  <a:moveTo>
                    <a:pt x="1073813" y="228688"/>
                  </a:moveTo>
                  <a:lnTo>
                    <a:pt x="1083144" y="245262"/>
                  </a:lnTo>
                  <a:lnTo>
                    <a:pt x="1109130" y="244333"/>
                  </a:lnTo>
                  <a:lnTo>
                    <a:pt x="1088909" y="255497"/>
                  </a:lnTo>
                  <a:lnTo>
                    <a:pt x="1098225" y="272062"/>
                  </a:lnTo>
                  <a:lnTo>
                    <a:pt x="1076404" y="262401"/>
                  </a:lnTo>
                  <a:lnTo>
                    <a:pt x="1056182" y="273565"/>
                  </a:lnTo>
                  <a:lnTo>
                    <a:pt x="1062923" y="256426"/>
                  </a:lnTo>
                  <a:lnTo>
                    <a:pt x="1041101" y="246765"/>
                  </a:lnTo>
                  <a:lnTo>
                    <a:pt x="1067087" y="245836"/>
                  </a:lnTo>
                  <a:lnTo>
                    <a:pt x="1073813" y="228688"/>
                  </a:lnTo>
                  <a:close/>
                </a:path>
                <a:path w="3328670" h="2289810">
                  <a:moveTo>
                    <a:pt x="1155058" y="1395122"/>
                  </a:moveTo>
                  <a:lnTo>
                    <a:pt x="1164374" y="1411687"/>
                  </a:lnTo>
                  <a:lnTo>
                    <a:pt x="1190361" y="1410758"/>
                  </a:lnTo>
                  <a:lnTo>
                    <a:pt x="1170140" y="1421931"/>
                  </a:lnTo>
                  <a:lnTo>
                    <a:pt x="1179471" y="1438496"/>
                  </a:lnTo>
                  <a:lnTo>
                    <a:pt x="1157648" y="1428825"/>
                  </a:lnTo>
                  <a:lnTo>
                    <a:pt x="1137428" y="1439999"/>
                  </a:lnTo>
                  <a:lnTo>
                    <a:pt x="1144153" y="1422850"/>
                  </a:lnTo>
                  <a:lnTo>
                    <a:pt x="1122332" y="1413189"/>
                  </a:lnTo>
                  <a:lnTo>
                    <a:pt x="1148318" y="1412261"/>
                  </a:lnTo>
                  <a:lnTo>
                    <a:pt x="1155058" y="1395122"/>
                  </a:lnTo>
                  <a:close/>
                </a:path>
                <a:path w="3328670" h="2289810">
                  <a:moveTo>
                    <a:pt x="1147730" y="1498420"/>
                  </a:moveTo>
                  <a:lnTo>
                    <a:pt x="1157061" y="1514994"/>
                  </a:lnTo>
                  <a:lnTo>
                    <a:pt x="1183047" y="1514065"/>
                  </a:lnTo>
                  <a:lnTo>
                    <a:pt x="1162826" y="1525229"/>
                  </a:lnTo>
                  <a:lnTo>
                    <a:pt x="1172142" y="1541793"/>
                  </a:lnTo>
                  <a:lnTo>
                    <a:pt x="1150321" y="1532132"/>
                  </a:lnTo>
                  <a:lnTo>
                    <a:pt x="1130099" y="1543296"/>
                  </a:lnTo>
                  <a:lnTo>
                    <a:pt x="1136840" y="1526157"/>
                  </a:lnTo>
                  <a:lnTo>
                    <a:pt x="1115018" y="1516496"/>
                  </a:lnTo>
                  <a:lnTo>
                    <a:pt x="1141004" y="1515558"/>
                  </a:lnTo>
                  <a:lnTo>
                    <a:pt x="1147730" y="1498420"/>
                  </a:lnTo>
                  <a:close/>
                </a:path>
                <a:path w="3328670" h="2289810">
                  <a:moveTo>
                    <a:pt x="1329081" y="1504950"/>
                  </a:moveTo>
                  <a:lnTo>
                    <a:pt x="1338397" y="1521515"/>
                  </a:lnTo>
                  <a:lnTo>
                    <a:pt x="1364383" y="1520586"/>
                  </a:lnTo>
                  <a:lnTo>
                    <a:pt x="1344163" y="1531759"/>
                  </a:lnTo>
                  <a:lnTo>
                    <a:pt x="1353493" y="1548324"/>
                  </a:lnTo>
                  <a:lnTo>
                    <a:pt x="1331672" y="1538663"/>
                  </a:lnTo>
                  <a:lnTo>
                    <a:pt x="1311436" y="1549827"/>
                  </a:lnTo>
                  <a:lnTo>
                    <a:pt x="1318176" y="1532688"/>
                  </a:lnTo>
                  <a:lnTo>
                    <a:pt x="1296354" y="1523017"/>
                  </a:lnTo>
                  <a:lnTo>
                    <a:pt x="1322340" y="1522088"/>
                  </a:lnTo>
                  <a:lnTo>
                    <a:pt x="1329081" y="1504950"/>
                  </a:lnTo>
                  <a:close/>
                </a:path>
                <a:path w="3328670" h="2289810">
                  <a:moveTo>
                    <a:pt x="1300747" y="1295200"/>
                  </a:moveTo>
                  <a:lnTo>
                    <a:pt x="1310077" y="1311765"/>
                  </a:lnTo>
                  <a:lnTo>
                    <a:pt x="1336064" y="1310846"/>
                  </a:lnTo>
                  <a:lnTo>
                    <a:pt x="1315843" y="1322009"/>
                  </a:lnTo>
                  <a:lnTo>
                    <a:pt x="1325159" y="1338574"/>
                  </a:lnTo>
                  <a:lnTo>
                    <a:pt x="1303338" y="1328913"/>
                  </a:lnTo>
                  <a:lnTo>
                    <a:pt x="1283116" y="1340077"/>
                  </a:lnTo>
                  <a:lnTo>
                    <a:pt x="1289857" y="1322938"/>
                  </a:lnTo>
                  <a:lnTo>
                    <a:pt x="1268035" y="1313277"/>
                  </a:lnTo>
                  <a:lnTo>
                    <a:pt x="1294021" y="1312339"/>
                  </a:lnTo>
                  <a:lnTo>
                    <a:pt x="1300747" y="1295200"/>
                  </a:lnTo>
                  <a:close/>
                </a:path>
                <a:path w="3328670" h="2289810">
                  <a:moveTo>
                    <a:pt x="1501688" y="1616388"/>
                  </a:moveTo>
                  <a:lnTo>
                    <a:pt x="1511018" y="1632953"/>
                  </a:lnTo>
                  <a:lnTo>
                    <a:pt x="1537004" y="1632024"/>
                  </a:lnTo>
                  <a:lnTo>
                    <a:pt x="1516784" y="1643197"/>
                  </a:lnTo>
                  <a:lnTo>
                    <a:pt x="1526114" y="1659762"/>
                  </a:lnTo>
                  <a:lnTo>
                    <a:pt x="1504278" y="1650091"/>
                  </a:lnTo>
                  <a:lnTo>
                    <a:pt x="1484057" y="1661265"/>
                  </a:lnTo>
                  <a:lnTo>
                    <a:pt x="1490798" y="1644126"/>
                  </a:lnTo>
                  <a:lnTo>
                    <a:pt x="1468975" y="1634455"/>
                  </a:lnTo>
                  <a:lnTo>
                    <a:pt x="1494962" y="1633527"/>
                  </a:lnTo>
                  <a:lnTo>
                    <a:pt x="1501688" y="1616388"/>
                  </a:lnTo>
                  <a:close/>
                </a:path>
                <a:path w="3328670" h="2289810">
                  <a:moveTo>
                    <a:pt x="1662383" y="1721491"/>
                  </a:moveTo>
                  <a:lnTo>
                    <a:pt x="1671714" y="1738056"/>
                  </a:lnTo>
                  <a:lnTo>
                    <a:pt x="1697686" y="1737128"/>
                  </a:lnTo>
                  <a:lnTo>
                    <a:pt x="1677465" y="1748301"/>
                  </a:lnTo>
                  <a:lnTo>
                    <a:pt x="1686795" y="1764865"/>
                  </a:lnTo>
                  <a:lnTo>
                    <a:pt x="1664973" y="1755195"/>
                  </a:lnTo>
                  <a:lnTo>
                    <a:pt x="1644753" y="1766368"/>
                  </a:lnTo>
                  <a:lnTo>
                    <a:pt x="1651493" y="1749229"/>
                  </a:lnTo>
                  <a:lnTo>
                    <a:pt x="1629656" y="1739559"/>
                  </a:lnTo>
                  <a:lnTo>
                    <a:pt x="1655643" y="1738630"/>
                  </a:lnTo>
                  <a:lnTo>
                    <a:pt x="1662383" y="1721491"/>
                  </a:lnTo>
                  <a:close/>
                </a:path>
                <a:path w="3328670" h="2289810">
                  <a:moveTo>
                    <a:pt x="1670797" y="1830988"/>
                  </a:moveTo>
                  <a:lnTo>
                    <a:pt x="1680114" y="1847562"/>
                  </a:lnTo>
                  <a:lnTo>
                    <a:pt x="1706100" y="1846633"/>
                  </a:lnTo>
                  <a:lnTo>
                    <a:pt x="1685879" y="1857797"/>
                  </a:lnTo>
                  <a:lnTo>
                    <a:pt x="1695210" y="1874362"/>
                  </a:lnTo>
                  <a:lnTo>
                    <a:pt x="1673388" y="1864701"/>
                  </a:lnTo>
                  <a:lnTo>
                    <a:pt x="1653167" y="1875864"/>
                  </a:lnTo>
                  <a:lnTo>
                    <a:pt x="1659893" y="1858726"/>
                  </a:lnTo>
                  <a:lnTo>
                    <a:pt x="1638071" y="1849065"/>
                  </a:lnTo>
                  <a:lnTo>
                    <a:pt x="1664058" y="1848136"/>
                  </a:lnTo>
                  <a:lnTo>
                    <a:pt x="1670797" y="1830988"/>
                  </a:lnTo>
                  <a:close/>
                </a:path>
                <a:path w="3328670" h="2289810">
                  <a:moveTo>
                    <a:pt x="2309996" y="1937201"/>
                  </a:moveTo>
                  <a:lnTo>
                    <a:pt x="2319327" y="1953775"/>
                  </a:lnTo>
                  <a:lnTo>
                    <a:pt x="2345313" y="1952846"/>
                  </a:lnTo>
                  <a:lnTo>
                    <a:pt x="2325078" y="1964011"/>
                  </a:lnTo>
                  <a:lnTo>
                    <a:pt x="2334408" y="1980575"/>
                  </a:lnTo>
                  <a:lnTo>
                    <a:pt x="2312587" y="1970914"/>
                  </a:lnTo>
                  <a:lnTo>
                    <a:pt x="2292365" y="1982078"/>
                  </a:lnTo>
                  <a:lnTo>
                    <a:pt x="2299106" y="1964939"/>
                  </a:lnTo>
                  <a:lnTo>
                    <a:pt x="2277284" y="1955268"/>
                  </a:lnTo>
                  <a:lnTo>
                    <a:pt x="2303271" y="1954349"/>
                  </a:lnTo>
                  <a:lnTo>
                    <a:pt x="2309996" y="1937201"/>
                  </a:lnTo>
                  <a:close/>
                </a:path>
                <a:path w="3328670" h="2289810">
                  <a:moveTo>
                    <a:pt x="2484862" y="2038157"/>
                  </a:moveTo>
                  <a:lnTo>
                    <a:pt x="2494192" y="2054721"/>
                  </a:lnTo>
                  <a:lnTo>
                    <a:pt x="2520164" y="2053793"/>
                  </a:lnTo>
                  <a:lnTo>
                    <a:pt x="2499944" y="2064967"/>
                  </a:lnTo>
                  <a:lnTo>
                    <a:pt x="2509274" y="2081531"/>
                  </a:lnTo>
                  <a:lnTo>
                    <a:pt x="2487452" y="2071860"/>
                  </a:lnTo>
                  <a:lnTo>
                    <a:pt x="2467231" y="2083034"/>
                  </a:lnTo>
                  <a:lnTo>
                    <a:pt x="2473972" y="2065895"/>
                  </a:lnTo>
                  <a:lnTo>
                    <a:pt x="2452135" y="2056225"/>
                  </a:lnTo>
                  <a:lnTo>
                    <a:pt x="2478121" y="2055296"/>
                  </a:lnTo>
                  <a:lnTo>
                    <a:pt x="2484862" y="2038157"/>
                  </a:lnTo>
                  <a:close/>
                </a:path>
                <a:path w="3328670" h="2289810">
                  <a:moveTo>
                    <a:pt x="2494880" y="2138754"/>
                  </a:moveTo>
                  <a:lnTo>
                    <a:pt x="2504211" y="2155319"/>
                  </a:lnTo>
                  <a:lnTo>
                    <a:pt x="2530197" y="2154390"/>
                  </a:lnTo>
                  <a:lnTo>
                    <a:pt x="2509962" y="2165564"/>
                  </a:lnTo>
                  <a:lnTo>
                    <a:pt x="2519292" y="2182128"/>
                  </a:lnTo>
                  <a:lnTo>
                    <a:pt x="2497470" y="2172458"/>
                  </a:lnTo>
                  <a:lnTo>
                    <a:pt x="2477250" y="2183631"/>
                  </a:lnTo>
                  <a:lnTo>
                    <a:pt x="2483990" y="2166492"/>
                  </a:lnTo>
                  <a:lnTo>
                    <a:pt x="2462168" y="2156821"/>
                  </a:lnTo>
                  <a:lnTo>
                    <a:pt x="2488154" y="2155893"/>
                  </a:lnTo>
                  <a:lnTo>
                    <a:pt x="2494880" y="2138754"/>
                  </a:lnTo>
                  <a:close/>
                </a:path>
                <a:path w="3328670" h="2289810">
                  <a:moveTo>
                    <a:pt x="1982987" y="1832321"/>
                  </a:moveTo>
                  <a:lnTo>
                    <a:pt x="1992303" y="1848886"/>
                  </a:lnTo>
                  <a:lnTo>
                    <a:pt x="2018290" y="1847967"/>
                  </a:lnTo>
                  <a:lnTo>
                    <a:pt x="1998068" y="1859131"/>
                  </a:lnTo>
                  <a:lnTo>
                    <a:pt x="2007399" y="1875695"/>
                  </a:lnTo>
                  <a:lnTo>
                    <a:pt x="1985577" y="1866034"/>
                  </a:lnTo>
                  <a:lnTo>
                    <a:pt x="1965356" y="1877198"/>
                  </a:lnTo>
                  <a:lnTo>
                    <a:pt x="1972082" y="1860060"/>
                  </a:lnTo>
                  <a:lnTo>
                    <a:pt x="1950260" y="1850389"/>
                  </a:lnTo>
                  <a:lnTo>
                    <a:pt x="1976247" y="1849470"/>
                  </a:lnTo>
                  <a:lnTo>
                    <a:pt x="1982987" y="1832321"/>
                  </a:lnTo>
                  <a:close/>
                </a:path>
                <a:path w="3328670" h="2289810">
                  <a:moveTo>
                    <a:pt x="1820785" y="1727282"/>
                  </a:moveTo>
                  <a:lnTo>
                    <a:pt x="1830101" y="1743846"/>
                  </a:lnTo>
                  <a:lnTo>
                    <a:pt x="1856087" y="1742918"/>
                  </a:lnTo>
                  <a:lnTo>
                    <a:pt x="1835866" y="1754081"/>
                  </a:lnTo>
                  <a:lnTo>
                    <a:pt x="1845197" y="1770656"/>
                  </a:lnTo>
                  <a:lnTo>
                    <a:pt x="1823361" y="1760985"/>
                  </a:lnTo>
                  <a:lnTo>
                    <a:pt x="1803140" y="1772159"/>
                  </a:lnTo>
                  <a:lnTo>
                    <a:pt x="1809880" y="1755010"/>
                  </a:lnTo>
                  <a:lnTo>
                    <a:pt x="1788058" y="1745349"/>
                  </a:lnTo>
                  <a:lnTo>
                    <a:pt x="1814045" y="1744420"/>
                  </a:lnTo>
                  <a:lnTo>
                    <a:pt x="1820785" y="1727282"/>
                  </a:lnTo>
                  <a:close/>
                </a:path>
                <a:path w="3328670" h="2289810">
                  <a:moveTo>
                    <a:pt x="1653966" y="1621877"/>
                  </a:moveTo>
                  <a:lnTo>
                    <a:pt x="1663282" y="1638442"/>
                  </a:lnTo>
                  <a:lnTo>
                    <a:pt x="1689268" y="1637513"/>
                  </a:lnTo>
                  <a:lnTo>
                    <a:pt x="1669048" y="1648687"/>
                  </a:lnTo>
                  <a:lnTo>
                    <a:pt x="1678377" y="1665241"/>
                  </a:lnTo>
                  <a:lnTo>
                    <a:pt x="1656556" y="1655580"/>
                  </a:lnTo>
                  <a:lnTo>
                    <a:pt x="1636335" y="1666754"/>
                  </a:lnTo>
                  <a:lnTo>
                    <a:pt x="1643061" y="1649606"/>
                  </a:lnTo>
                  <a:lnTo>
                    <a:pt x="1621239" y="1639945"/>
                  </a:lnTo>
                  <a:lnTo>
                    <a:pt x="1647225" y="1639016"/>
                  </a:lnTo>
                  <a:lnTo>
                    <a:pt x="1653966" y="1621877"/>
                  </a:lnTo>
                  <a:close/>
                </a:path>
                <a:path w="3328670" h="2289810">
                  <a:moveTo>
                    <a:pt x="1237494" y="343056"/>
                  </a:moveTo>
                  <a:lnTo>
                    <a:pt x="1246824" y="359620"/>
                  </a:lnTo>
                  <a:lnTo>
                    <a:pt x="1272810" y="358691"/>
                  </a:lnTo>
                  <a:lnTo>
                    <a:pt x="1252590" y="369865"/>
                  </a:lnTo>
                  <a:lnTo>
                    <a:pt x="1261906" y="386430"/>
                  </a:lnTo>
                  <a:lnTo>
                    <a:pt x="1240098" y="376759"/>
                  </a:lnTo>
                  <a:lnTo>
                    <a:pt x="1219863" y="387933"/>
                  </a:lnTo>
                  <a:lnTo>
                    <a:pt x="1226604" y="370794"/>
                  </a:lnTo>
                  <a:lnTo>
                    <a:pt x="1204781" y="361123"/>
                  </a:lnTo>
                  <a:lnTo>
                    <a:pt x="1230767" y="360194"/>
                  </a:lnTo>
                  <a:lnTo>
                    <a:pt x="1237494" y="343056"/>
                  </a:lnTo>
                  <a:close/>
                </a:path>
                <a:path w="3328670" h="2289810">
                  <a:moveTo>
                    <a:pt x="1542836" y="354526"/>
                  </a:moveTo>
                  <a:lnTo>
                    <a:pt x="1552166" y="371090"/>
                  </a:lnTo>
                  <a:lnTo>
                    <a:pt x="1578152" y="370161"/>
                  </a:lnTo>
                  <a:lnTo>
                    <a:pt x="1557931" y="381325"/>
                  </a:lnTo>
                  <a:lnTo>
                    <a:pt x="1567248" y="397900"/>
                  </a:lnTo>
                  <a:lnTo>
                    <a:pt x="1545426" y="388229"/>
                  </a:lnTo>
                  <a:lnTo>
                    <a:pt x="1525204" y="399392"/>
                  </a:lnTo>
                  <a:lnTo>
                    <a:pt x="1531945" y="382254"/>
                  </a:lnTo>
                  <a:lnTo>
                    <a:pt x="1510123" y="372593"/>
                  </a:lnTo>
                  <a:lnTo>
                    <a:pt x="1536110" y="371664"/>
                  </a:lnTo>
                  <a:lnTo>
                    <a:pt x="1542836" y="354526"/>
                  </a:lnTo>
                  <a:close/>
                </a:path>
                <a:path w="3328670" h="2289810">
                  <a:moveTo>
                    <a:pt x="1542366" y="457578"/>
                  </a:moveTo>
                  <a:lnTo>
                    <a:pt x="1551697" y="474143"/>
                  </a:lnTo>
                  <a:lnTo>
                    <a:pt x="1577669" y="473214"/>
                  </a:lnTo>
                  <a:lnTo>
                    <a:pt x="1557447" y="484378"/>
                  </a:lnTo>
                  <a:lnTo>
                    <a:pt x="1566779" y="500952"/>
                  </a:lnTo>
                  <a:lnTo>
                    <a:pt x="1544956" y="491281"/>
                  </a:lnTo>
                  <a:lnTo>
                    <a:pt x="1524736" y="502455"/>
                  </a:lnTo>
                  <a:lnTo>
                    <a:pt x="1531462" y="485317"/>
                  </a:lnTo>
                  <a:lnTo>
                    <a:pt x="1509654" y="475645"/>
                  </a:lnTo>
                  <a:lnTo>
                    <a:pt x="1535626" y="474717"/>
                  </a:lnTo>
                  <a:lnTo>
                    <a:pt x="1542366" y="457578"/>
                  </a:lnTo>
                  <a:close/>
                </a:path>
                <a:path w="3328670" h="2289810">
                  <a:moveTo>
                    <a:pt x="2780142" y="1819442"/>
                  </a:moveTo>
                  <a:lnTo>
                    <a:pt x="2789473" y="1836016"/>
                  </a:lnTo>
                  <a:lnTo>
                    <a:pt x="2815459" y="1835087"/>
                  </a:lnTo>
                  <a:lnTo>
                    <a:pt x="2795223" y="1846251"/>
                  </a:lnTo>
                  <a:lnTo>
                    <a:pt x="2804554" y="1862816"/>
                  </a:lnTo>
                  <a:lnTo>
                    <a:pt x="2782732" y="1853155"/>
                  </a:lnTo>
                  <a:lnTo>
                    <a:pt x="2762511" y="1864318"/>
                  </a:lnTo>
                  <a:lnTo>
                    <a:pt x="2769252" y="1847179"/>
                  </a:lnTo>
                  <a:lnTo>
                    <a:pt x="2747416" y="1837519"/>
                  </a:lnTo>
                  <a:lnTo>
                    <a:pt x="2773402" y="1836590"/>
                  </a:lnTo>
                  <a:lnTo>
                    <a:pt x="2780142" y="1819442"/>
                  </a:lnTo>
                  <a:close/>
                </a:path>
                <a:path w="3328670" h="2289810">
                  <a:moveTo>
                    <a:pt x="2950604" y="1922636"/>
                  </a:moveTo>
                  <a:lnTo>
                    <a:pt x="2959920" y="1939200"/>
                  </a:lnTo>
                  <a:lnTo>
                    <a:pt x="2985906" y="1938272"/>
                  </a:lnTo>
                  <a:lnTo>
                    <a:pt x="2965685" y="1949435"/>
                  </a:lnTo>
                  <a:lnTo>
                    <a:pt x="2975016" y="1966009"/>
                  </a:lnTo>
                  <a:lnTo>
                    <a:pt x="2953195" y="1956348"/>
                  </a:lnTo>
                  <a:lnTo>
                    <a:pt x="2932973" y="1967512"/>
                  </a:lnTo>
                  <a:lnTo>
                    <a:pt x="2939700" y="1950374"/>
                  </a:lnTo>
                  <a:lnTo>
                    <a:pt x="2917877" y="1940703"/>
                  </a:lnTo>
                  <a:lnTo>
                    <a:pt x="2943864" y="1939774"/>
                  </a:lnTo>
                  <a:lnTo>
                    <a:pt x="2950604" y="1922636"/>
                  </a:lnTo>
                  <a:close/>
                </a:path>
                <a:path w="3328670" h="2289810">
                  <a:moveTo>
                    <a:pt x="2953857" y="2024515"/>
                  </a:moveTo>
                  <a:lnTo>
                    <a:pt x="2963174" y="2041080"/>
                  </a:lnTo>
                  <a:lnTo>
                    <a:pt x="2989160" y="2040151"/>
                  </a:lnTo>
                  <a:lnTo>
                    <a:pt x="2968939" y="2051324"/>
                  </a:lnTo>
                  <a:lnTo>
                    <a:pt x="2978270" y="2067889"/>
                  </a:lnTo>
                  <a:lnTo>
                    <a:pt x="2956448" y="2058228"/>
                  </a:lnTo>
                  <a:lnTo>
                    <a:pt x="2936212" y="2069392"/>
                  </a:lnTo>
                  <a:lnTo>
                    <a:pt x="2942953" y="2052253"/>
                  </a:lnTo>
                  <a:lnTo>
                    <a:pt x="2921131" y="2042582"/>
                  </a:lnTo>
                  <a:lnTo>
                    <a:pt x="2947117" y="2041654"/>
                  </a:lnTo>
                  <a:lnTo>
                    <a:pt x="2953857" y="2024515"/>
                  </a:lnTo>
                  <a:close/>
                </a:path>
                <a:path w="3328670" h="2289810">
                  <a:moveTo>
                    <a:pt x="2965596" y="2127651"/>
                  </a:moveTo>
                  <a:lnTo>
                    <a:pt x="2974913" y="2144226"/>
                  </a:lnTo>
                  <a:lnTo>
                    <a:pt x="3000899" y="2143297"/>
                  </a:lnTo>
                  <a:lnTo>
                    <a:pt x="2980678" y="2154461"/>
                  </a:lnTo>
                  <a:lnTo>
                    <a:pt x="2990008" y="2171025"/>
                  </a:lnTo>
                  <a:lnTo>
                    <a:pt x="2968186" y="2161364"/>
                  </a:lnTo>
                  <a:lnTo>
                    <a:pt x="2947965" y="2172528"/>
                  </a:lnTo>
                  <a:lnTo>
                    <a:pt x="2954691" y="2155389"/>
                  </a:lnTo>
                  <a:lnTo>
                    <a:pt x="2932869" y="2145719"/>
                  </a:lnTo>
                  <a:lnTo>
                    <a:pt x="2958856" y="2144800"/>
                  </a:lnTo>
                  <a:lnTo>
                    <a:pt x="2965596" y="2127651"/>
                  </a:lnTo>
                  <a:close/>
                </a:path>
                <a:path w="3328670" h="2289810">
                  <a:moveTo>
                    <a:pt x="2984259" y="2231590"/>
                  </a:moveTo>
                  <a:lnTo>
                    <a:pt x="2993590" y="2248154"/>
                  </a:lnTo>
                  <a:lnTo>
                    <a:pt x="3019576" y="2247225"/>
                  </a:lnTo>
                  <a:lnTo>
                    <a:pt x="2999355" y="2258396"/>
                  </a:lnTo>
                  <a:lnTo>
                    <a:pt x="3008671" y="2274960"/>
                  </a:lnTo>
                  <a:lnTo>
                    <a:pt x="2986849" y="2265297"/>
                  </a:lnTo>
                  <a:lnTo>
                    <a:pt x="2966628" y="2276463"/>
                  </a:lnTo>
                  <a:lnTo>
                    <a:pt x="2973369" y="2259323"/>
                  </a:lnTo>
                  <a:lnTo>
                    <a:pt x="2951547" y="2249657"/>
                  </a:lnTo>
                  <a:lnTo>
                    <a:pt x="2977533" y="2248728"/>
                  </a:lnTo>
                  <a:lnTo>
                    <a:pt x="2984259" y="2231590"/>
                  </a:lnTo>
                  <a:close/>
                </a:path>
                <a:path w="3328670" h="2289810">
                  <a:moveTo>
                    <a:pt x="2616493" y="1824771"/>
                  </a:moveTo>
                  <a:lnTo>
                    <a:pt x="2625824" y="1841335"/>
                  </a:lnTo>
                  <a:lnTo>
                    <a:pt x="2651811" y="1840416"/>
                  </a:lnTo>
                  <a:lnTo>
                    <a:pt x="2631590" y="1851580"/>
                  </a:lnTo>
                  <a:lnTo>
                    <a:pt x="2640906" y="1868145"/>
                  </a:lnTo>
                  <a:lnTo>
                    <a:pt x="2619084" y="1858484"/>
                  </a:lnTo>
                  <a:lnTo>
                    <a:pt x="2598863" y="1869647"/>
                  </a:lnTo>
                  <a:lnTo>
                    <a:pt x="2605603" y="1852509"/>
                  </a:lnTo>
                  <a:lnTo>
                    <a:pt x="2583781" y="1842838"/>
                  </a:lnTo>
                  <a:lnTo>
                    <a:pt x="2609768" y="1841919"/>
                  </a:lnTo>
                  <a:lnTo>
                    <a:pt x="2616493" y="1824771"/>
                  </a:lnTo>
                  <a:close/>
                </a:path>
                <a:path w="3328670" h="2289810">
                  <a:moveTo>
                    <a:pt x="2635375" y="1911519"/>
                  </a:moveTo>
                  <a:lnTo>
                    <a:pt x="2644692" y="1928094"/>
                  </a:lnTo>
                  <a:lnTo>
                    <a:pt x="2670678" y="1927165"/>
                  </a:lnTo>
                  <a:lnTo>
                    <a:pt x="2650457" y="1938329"/>
                  </a:lnTo>
                  <a:lnTo>
                    <a:pt x="2659788" y="1954893"/>
                  </a:lnTo>
                  <a:lnTo>
                    <a:pt x="2637966" y="1945232"/>
                  </a:lnTo>
                  <a:lnTo>
                    <a:pt x="2617745" y="1956396"/>
                  </a:lnTo>
                  <a:lnTo>
                    <a:pt x="2624471" y="1939258"/>
                  </a:lnTo>
                  <a:lnTo>
                    <a:pt x="2602649" y="1929596"/>
                  </a:lnTo>
                  <a:lnTo>
                    <a:pt x="2628636" y="1928668"/>
                  </a:lnTo>
                  <a:lnTo>
                    <a:pt x="2635375" y="1911519"/>
                  </a:lnTo>
                  <a:close/>
                </a:path>
                <a:path w="3328670" h="2289810">
                  <a:moveTo>
                    <a:pt x="2790599" y="1925754"/>
                  </a:moveTo>
                  <a:lnTo>
                    <a:pt x="2799929" y="1942318"/>
                  </a:lnTo>
                  <a:lnTo>
                    <a:pt x="2825916" y="1941390"/>
                  </a:lnTo>
                  <a:lnTo>
                    <a:pt x="2805695" y="1952563"/>
                  </a:lnTo>
                  <a:lnTo>
                    <a:pt x="2815011" y="1969128"/>
                  </a:lnTo>
                  <a:lnTo>
                    <a:pt x="2793189" y="1959457"/>
                  </a:lnTo>
                  <a:lnTo>
                    <a:pt x="2772968" y="1970631"/>
                  </a:lnTo>
                  <a:lnTo>
                    <a:pt x="2779708" y="1953482"/>
                  </a:lnTo>
                  <a:lnTo>
                    <a:pt x="2757887" y="1943821"/>
                  </a:lnTo>
                  <a:lnTo>
                    <a:pt x="2783858" y="1942893"/>
                  </a:lnTo>
                  <a:lnTo>
                    <a:pt x="2790599" y="1925754"/>
                  </a:lnTo>
                  <a:close/>
                </a:path>
                <a:path w="3328670" h="2289810">
                  <a:moveTo>
                    <a:pt x="2801577" y="2028917"/>
                  </a:moveTo>
                  <a:lnTo>
                    <a:pt x="2810908" y="2045492"/>
                  </a:lnTo>
                  <a:lnTo>
                    <a:pt x="2836894" y="2044553"/>
                  </a:lnTo>
                  <a:lnTo>
                    <a:pt x="2816672" y="2055717"/>
                  </a:lnTo>
                  <a:lnTo>
                    <a:pt x="2825989" y="2072291"/>
                  </a:lnTo>
                  <a:lnTo>
                    <a:pt x="2804168" y="2062630"/>
                  </a:lnTo>
                  <a:lnTo>
                    <a:pt x="2783946" y="2073794"/>
                  </a:lnTo>
                  <a:lnTo>
                    <a:pt x="2790687" y="2056655"/>
                  </a:lnTo>
                  <a:lnTo>
                    <a:pt x="2768864" y="2046984"/>
                  </a:lnTo>
                  <a:lnTo>
                    <a:pt x="2794851" y="2046056"/>
                  </a:lnTo>
                  <a:lnTo>
                    <a:pt x="2801577" y="2028917"/>
                  </a:lnTo>
                  <a:close/>
                </a:path>
                <a:path w="3328670" h="2289810">
                  <a:moveTo>
                    <a:pt x="2818133" y="2135012"/>
                  </a:moveTo>
                  <a:lnTo>
                    <a:pt x="2827449" y="2151577"/>
                  </a:lnTo>
                  <a:lnTo>
                    <a:pt x="2853435" y="2150648"/>
                  </a:lnTo>
                  <a:lnTo>
                    <a:pt x="2833214" y="2161812"/>
                  </a:lnTo>
                  <a:lnTo>
                    <a:pt x="2842544" y="2178376"/>
                  </a:lnTo>
                  <a:lnTo>
                    <a:pt x="2820722" y="2168715"/>
                  </a:lnTo>
                  <a:lnTo>
                    <a:pt x="2800502" y="2179888"/>
                  </a:lnTo>
                  <a:lnTo>
                    <a:pt x="2807227" y="2162740"/>
                  </a:lnTo>
                  <a:lnTo>
                    <a:pt x="2785406" y="2153079"/>
                  </a:lnTo>
                  <a:lnTo>
                    <a:pt x="2811392" y="2152151"/>
                  </a:lnTo>
                  <a:lnTo>
                    <a:pt x="2818133" y="2135012"/>
                  </a:lnTo>
                  <a:close/>
                </a:path>
                <a:path w="3328670" h="2289810">
                  <a:moveTo>
                    <a:pt x="2821650" y="2240522"/>
                  </a:moveTo>
                  <a:lnTo>
                    <a:pt x="2830981" y="2257091"/>
                  </a:lnTo>
                  <a:lnTo>
                    <a:pt x="2856967" y="2256158"/>
                  </a:lnTo>
                  <a:lnTo>
                    <a:pt x="2836747" y="2267330"/>
                  </a:lnTo>
                  <a:lnTo>
                    <a:pt x="2846063" y="2283895"/>
                  </a:lnTo>
                  <a:lnTo>
                    <a:pt x="2824241" y="2274231"/>
                  </a:lnTo>
                  <a:lnTo>
                    <a:pt x="2804020" y="2285398"/>
                  </a:lnTo>
                  <a:lnTo>
                    <a:pt x="2810760" y="2268258"/>
                  </a:lnTo>
                  <a:lnTo>
                    <a:pt x="2788938" y="2258589"/>
                  </a:lnTo>
                  <a:lnTo>
                    <a:pt x="2814924" y="2257661"/>
                  </a:lnTo>
                  <a:lnTo>
                    <a:pt x="2821650" y="2240522"/>
                  </a:lnTo>
                  <a:close/>
                </a:path>
                <a:path w="3328670" h="2289810">
                  <a:moveTo>
                    <a:pt x="3293320" y="2112817"/>
                  </a:moveTo>
                  <a:lnTo>
                    <a:pt x="3302650" y="2129381"/>
                  </a:lnTo>
                  <a:lnTo>
                    <a:pt x="3328637" y="2128462"/>
                  </a:lnTo>
                  <a:lnTo>
                    <a:pt x="3308416" y="2139626"/>
                  </a:lnTo>
                  <a:lnTo>
                    <a:pt x="3317732" y="2156191"/>
                  </a:lnTo>
                  <a:lnTo>
                    <a:pt x="3295910" y="2146530"/>
                  </a:lnTo>
                  <a:lnTo>
                    <a:pt x="3275689" y="2157694"/>
                  </a:lnTo>
                  <a:lnTo>
                    <a:pt x="3282430" y="2140555"/>
                  </a:lnTo>
                  <a:lnTo>
                    <a:pt x="3260608" y="2130894"/>
                  </a:lnTo>
                  <a:lnTo>
                    <a:pt x="3286594" y="2129965"/>
                  </a:lnTo>
                  <a:lnTo>
                    <a:pt x="3293320" y="2112817"/>
                  </a:lnTo>
                  <a:close/>
                </a:path>
                <a:path w="3328670" h="2289810">
                  <a:moveTo>
                    <a:pt x="3116170" y="2021834"/>
                  </a:moveTo>
                  <a:lnTo>
                    <a:pt x="3125500" y="2038398"/>
                  </a:lnTo>
                  <a:lnTo>
                    <a:pt x="3151487" y="2037479"/>
                  </a:lnTo>
                  <a:lnTo>
                    <a:pt x="3131266" y="2048643"/>
                  </a:lnTo>
                  <a:lnTo>
                    <a:pt x="3140582" y="2065208"/>
                  </a:lnTo>
                  <a:lnTo>
                    <a:pt x="3118760" y="2055547"/>
                  </a:lnTo>
                  <a:lnTo>
                    <a:pt x="3098539" y="2066711"/>
                  </a:lnTo>
                  <a:lnTo>
                    <a:pt x="3105279" y="2049572"/>
                  </a:lnTo>
                  <a:lnTo>
                    <a:pt x="3083457" y="2039901"/>
                  </a:lnTo>
                  <a:lnTo>
                    <a:pt x="3109444" y="2038982"/>
                  </a:lnTo>
                  <a:lnTo>
                    <a:pt x="3116170" y="2021834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4" name="object 894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2008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895" name="object 89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896" name="Picture 895">
            <a:extLst>
              <a:ext uri="{FF2B5EF4-FFF2-40B4-BE49-F238E27FC236}">
                <a16:creationId xmlns:a16="http://schemas.microsoft.com/office/drawing/2014/main" id="{570ABE71-BC07-AD46-9E03-A53EC2E1C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6221" y="148809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5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6217" y="148800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5">
                  <a:moveTo>
                    <a:pt x="1878" y="30661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7822" y="1511401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36525" y="0"/>
                  </a:moveTo>
                  <a:lnTo>
                    <a:pt x="0" y="1308"/>
                  </a:lnTo>
                  <a:lnTo>
                    <a:pt x="0" y="7429"/>
                  </a:lnTo>
                  <a:lnTo>
                    <a:pt x="36525" y="612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7816" y="151139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0" y="7439"/>
                  </a:moveTo>
                  <a:lnTo>
                    <a:pt x="36532" y="613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4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5929" y="14869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5937" y="14869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8411" y="150145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6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18411" y="150139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0506" y="152458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0497" y="152458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8627" y="14999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18628" y="14999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64714" y="151198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4717" y="151198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66886" y="153523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66898" y="153523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65007" y="15105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65012" y="15105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17649" y="159453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17650" y="159446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19262" y="1617789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19276" y="1617789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17382" y="15930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17382" y="15930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73745" y="1599704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66" y="2828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73749" y="1599696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387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8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75523" y="1622831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70"/>
                  </a:lnTo>
                  <a:lnTo>
                    <a:pt x="0" y="5168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5532" y="1622826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56" y="390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73656" y="15986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73656" y="15986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23071" y="160955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23076" y="160953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24951" y="163266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24950" y="163266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23071" y="16082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23079" y="16081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65400" y="161811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65398" y="161811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67394" y="164113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67401" y="164113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65527" y="16167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65533" y="16167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333548" y="162667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333548" y="162660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35187" y="165007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37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37" y="558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35192" y="165007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3294" y="162526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33300" y="162527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20"/>
                  </a:moveTo>
                  <a:lnTo>
                    <a:pt x="38432" y="24915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913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39760" y="169934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39758" y="169928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41843" y="172237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41845" y="172237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39976" y="16983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39975" y="16983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82127" y="1704441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82125" y="170439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393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83651" y="1727466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295"/>
                  </a:lnTo>
                  <a:lnTo>
                    <a:pt x="0" y="6311"/>
                  </a:lnTo>
                  <a:lnTo>
                    <a:pt x="36525" y="50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83649" y="1727464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6313"/>
                  </a:moveTo>
                  <a:lnTo>
                    <a:pt x="36532" y="501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881784" y="17031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881786" y="17031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25929" y="171881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025935" y="171889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27923" y="174194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027924" y="174194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26043" y="17174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26047" y="17174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179154" y="172590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179156" y="172588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180996" y="174920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181005" y="174920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79116" y="17245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79114" y="17245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346515" y="173288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346517" y="173285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348687" y="17562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348696" y="17562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346794" y="17318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346796" y="17318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73517" y="179011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573514" y="179016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575600" y="181310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75604" y="181310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573733" y="17885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573744" y="17885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891842" y="181415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891845" y="181413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894090" y="183737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894093" y="183736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892211" y="18131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92207" y="18131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042731" y="182542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04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42734" y="182552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905" y="25815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258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044522" y="184886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044531" y="184886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042629" y="18243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42625" y="18243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202611" y="1833308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202616" y="1833333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204516" y="185672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204522" y="18567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202624" y="183194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202632" y="183194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655481" y="184983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655473" y="184979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657576" y="187288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657574" y="187288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655709" y="18487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655707" y="18487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806001" y="186058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806008" y="186062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807982" y="188391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807983" y="188392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806090" y="18591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806089" y="18591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282598" y="1796008"/>
              <a:ext cx="1905" cy="102235"/>
            </a:xfrm>
            <a:custGeom>
              <a:avLst/>
              <a:gdLst/>
              <a:ahLst/>
              <a:cxnLst/>
              <a:rect l="l" t="t" r="r" b="b"/>
              <a:pathLst>
                <a:path w="1905" h="102235">
                  <a:moveTo>
                    <a:pt x="0" y="0"/>
                  </a:moveTo>
                  <a:lnTo>
                    <a:pt x="0" y="77470"/>
                  </a:lnTo>
                  <a:lnTo>
                    <a:pt x="1866" y="10186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282590" y="1795902"/>
              <a:ext cx="1905" cy="102235"/>
            </a:xfrm>
            <a:custGeom>
              <a:avLst/>
              <a:gdLst/>
              <a:ahLst/>
              <a:cxnLst/>
              <a:rect l="l" t="t" r="r" b="b"/>
              <a:pathLst>
                <a:path w="1905" h="102235">
                  <a:moveTo>
                    <a:pt x="1878" y="101935"/>
                  </a:moveTo>
                  <a:lnTo>
                    <a:pt x="0" y="7748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19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284300" y="1819084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4" h="78739">
                  <a:moveTo>
                    <a:pt x="35763" y="0"/>
                  </a:moveTo>
                  <a:lnTo>
                    <a:pt x="0" y="1282"/>
                  </a:lnTo>
                  <a:lnTo>
                    <a:pt x="0" y="78740"/>
                  </a:lnTo>
                  <a:lnTo>
                    <a:pt x="35763" y="774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284299" y="1819087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4" h="78739">
                  <a:moveTo>
                    <a:pt x="0" y="78743"/>
                  </a:moveTo>
                  <a:lnTo>
                    <a:pt x="35763" y="77464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787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282433" y="17949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282433" y="17949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438008" y="188658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905" y="2602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437999" y="1886517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187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6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439557" y="190999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439561" y="190999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437652" y="188553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437658" y="188553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4" y="2622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599907" y="189685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599914" y="189694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601419" y="1920163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295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601434" y="1920162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2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599539" y="189529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599531" y="18952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29447" y="190724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729448" y="190728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62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731251" y="193046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731257" y="1930467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3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729371" y="19061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729381" y="19061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899005" y="192062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899006" y="192063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900720" y="194405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900715" y="194404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898815" y="19195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898819" y="19195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044877" y="1913331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0" y="0"/>
                  </a:moveTo>
                  <a:lnTo>
                    <a:pt x="0" y="16167"/>
                  </a:lnTo>
                  <a:lnTo>
                    <a:pt x="1879" y="4055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044885" y="1913371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1869" y="40435"/>
                  </a:moveTo>
                  <a:lnTo>
                    <a:pt x="0" y="1610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047074" y="1936406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35763" y="0"/>
                  </a:moveTo>
                  <a:lnTo>
                    <a:pt x="0" y="1282"/>
                  </a:lnTo>
                  <a:lnTo>
                    <a:pt x="0" y="17449"/>
                  </a:lnTo>
                  <a:lnTo>
                    <a:pt x="35763" y="161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047073" y="1936412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0" y="17438"/>
                  </a:moveTo>
                  <a:lnTo>
                    <a:pt x="35770" y="1615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045195" y="19117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045198" y="19117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204897" y="194035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204903" y="194033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206726" y="196371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206734" y="196371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204834" y="19391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204842" y="19391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655595" y="195498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655591" y="195494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657220" y="197797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12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12" y="54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657215" y="197796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655341" y="195350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655343" y="19535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812580" y="196187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812570" y="196186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814167" y="198485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814175" y="198486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812300" y="19607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812305" y="19607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48841" y="198600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48835" y="198593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50365" y="2009279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50364" y="2009285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83"/>
                  </a:moveTo>
                  <a:lnTo>
                    <a:pt x="36532" y="277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48473" y="19847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48473" y="19847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599666" y="200294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52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599660" y="2002956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601266" y="2026284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295"/>
                  </a:lnTo>
                  <a:lnTo>
                    <a:pt x="0" y="4648"/>
                  </a:lnTo>
                  <a:lnTo>
                    <a:pt x="36525" y="33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601276" y="2026280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50"/>
                  </a:moveTo>
                  <a:lnTo>
                    <a:pt x="36517" y="334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599374" y="20016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599375" y="20016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772877" y="2042667"/>
              <a:ext cx="2540" cy="47625"/>
            </a:xfrm>
            <a:custGeom>
              <a:avLst/>
              <a:gdLst/>
              <a:ahLst/>
              <a:cxnLst/>
              <a:rect l="l" t="t" r="r" b="b"/>
              <a:pathLst>
                <a:path w="2539" h="47625">
                  <a:moveTo>
                    <a:pt x="0" y="0"/>
                  </a:moveTo>
                  <a:lnTo>
                    <a:pt x="0" y="22301"/>
                  </a:lnTo>
                  <a:lnTo>
                    <a:pt x="1917" y="4720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772882" y="2042642"/>
              <a:ext cx="2540" cy="47625"/>
            </a:xfrm>
            <a:custGeom>
              <a:avLst/>
              <a:gdLst/>
              <a:ahLst/>
              <a:cxnLst/>
              <a:rect l="l" t="t" r="r" b="b"/>
              <a:pathLst>
                <a:path w="2539" h="47625">
                  <a:moveTo>
                    <a:pt x="1914" y="47240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72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775125" y="2066073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35763" y="0"/>
                  </a:moveTo>
                  <a:lnTo>
                    <a:pt x="0" y="1282"/>
                  </a:lnTo>
                  <a:lnTo>
                    <a:pt x="0" y="23571"/>
                  </a:lnTo>
                  <a:lnTo>
                    <a:pt x="35763" y="223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775127" y="2066074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0" y="23572"/>
                  </a:moveTo>
                  <a:lnTo>
                    <a:pt x="35770" y="2229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773220" y="20416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773234" y="20415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826093" y="206594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826083" y="206594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828328" y="208920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828339" y="208919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2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826448" y="20645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826449" y="20645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606038" y="2046477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4" h="48260">
                  <a:moveTo>
                    <a:pt x="0" y="0"/>
                  </a:moveTo>
                  <a:lnTo>
                    <a:pt x="0" y="23406"/>
                  </a:lnTo>
                  <a:lnTo>
                    <a:pt x="1879" y="4780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606038" y="2046464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4" h="48260">
                  <a:moveTo>
                    <a:pt x="1869" y="47791"/>
                  </a:moveTo>
                  <a:lnTo>
                    <a:pt x="0" y="2346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7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607612" y="2069706"/>
              <a:ext cx="36830" cy="24765"/>
            </a:xfrm>
            <a:custGeom>
              <a:avLst/>
              <a:gdLst/>
              <a:ahLst/>
              <a:cxnLst/>
              <a:rect l="l" t="t" r="r" b="b"/>
              <a:pathLst>
                <a:path w="36829" h="24764">
                  <a:moveTo>
                    <a:pt x="36537" y="0"/>
                  </a:moveTo>
                  <a:lnTo>
                    <a:pt x="0" y="1308"/>
                  </a:lnTo>
                  <a:lnTo>
                    <a:pt x="0" y="24714"/>
                  </a:lnTo>
                  <a:lnTo>
                    <a:pt x="36537" y="2340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607623" y="2069709"/>
              <a:ext cx="36830" cy="24765"/>
            </a:xfrm>
            <a:custGeom>
              <a:avLst/>
              <a:gdLst/>
              <a:ahLst/>
              <a:cxnLst/>
              <a:rect l="l" t="t" r="r" b="b"/>
              <a:pathLst>
                <a:path w="36829" h="24764">
                  <a:moveTo>
                    <a:pt x="0" y="24714"/>
                  </a:moveTo>
                  <a:lnTo>
                    <a:pt x="36532" y="2340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605733" y="20453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605739" y="20453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440658" y="2012048"/>
              <a:ext cx="1905" cy="83820"/>
            </a:xfrm>
            <a:custGeom>
              <a:avLst/>
              <a:gdLst/>
              <a:ahLst/>
              <a:cxnLst/>
              <a:rect l="l" t="t" r="r" b="b"/>
              <a:pathLst>
                <a:path w="1904" h="83819">
                  <a:moveTo>
                    <a:pt x="0" y="0"/>
                  </a:moveTo>
                  <a:lnTo>
                    <a:pt x="0" y="59067"/>
                  </a:lnTo>
                  <a:lnTo>
                    <a:pt x="1879" y="8345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440656" y="2011978"/>
              <a:ext cx="1905" cy="83820"/>
            </a:xfrm>
            <a:custGeom>
              <a:avLst/>
              <a:gdLst/>
              <a:ahLst/>
              <a:cxnLst/>
              <a:rect l="l" t="t" r="r" b="b"/>
              <a:pathLst>
                <a:path w="1904" h="83819">
                  <a:moveTo>
                    <a:pt x="1878" y="83546"/>
                  </a:moveTo>
                  <a:lnTo>
                    <a:pt x="0" y="5909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35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442881" y="2035200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60">
                  <a:moveTo>
                    <a:pt x="35775" y="0"/>
                  </a:moveTo>
                  <a:lnTo>
                    <a:pt x="0" y="1270"/>
                  </a:lnTo>
                  <a:lnTo>
                    <a:pt x="0" y="60350"/>
                  </a:lnTo>
                  <a:lnTo>
                    <a:pt x="35775" y="5906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442891" y="2035192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60">
                  <a:moveTo>
                    <a:pt x="0" y="60352"/>
                  </a:moveTo>
                  <a:lnTo>
                    <a:pt x="35770" y="5907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03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441014" y="20106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441009" y="20105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991980" y="207153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991983" y="207152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993478" y="209452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993473" y="209452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991611" y="20699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991618" y="20699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132569" y="207219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132571" y="207225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134741" y="209525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134746" y="209526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132861" y="20710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132877" y="20710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294215" y="2039188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0" y="0"/>
                  </a:moveTo>
                  <a:lnTo>
                    <a:pt x="0" y="34556"/>
                  </a:lnTo>
                  <a:lnTo>
                    <a:pt x="1879" y="5894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294214" y="2039189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1878" y="58942"/>
                  </a:moveTo>
                  <a:lnTo>
                    <a:pt x="0" y="3449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89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295827" y="2062327"/>
              <a:ext cx="36830" cy="36195"/>
            </a:xfrm>
            <a:custGeom>
              <a:avLst/>
              <a:gdLst/>
              <a:ahLst/>
              <a:cxnLst/>
              <a:rect l="l" t="t" r="r" b="b"/>
              <a:pathLst>
                <a:path w="36829" h="36194">
                  <a:moveTo>
                    <a:pt x="36512" y="0"/>
                  </a:moveTo>
                  <a:lnTo>
                    <a:pt x="0" y="1308"/>
                  </a:lnTo>
                  <a:lnTo>
                    <a:pt x="0" y="35852"/>
                  </a:lnTo>
                  <a:lnTo>
                    <a:pt x="36512" y="3455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295829" y="2062326"/>
              <a:ext cx="36830" cy="36195"/>
            </a:xfrm>
            <a:custGeom>
              <a:avLst/>
              <a:gdLst/>
              <a:ahLst/>
              <a:cxnLst/>
              <a:rect l="l" t="t" r="r" b="b"/>
              <a:pathLst>
                <a:path w="36829" h="36194">
                  <a:moveTo>
                    <a:pt x="0" y="35855"/>
                  </a:moveTo>
                  <a:lnTo>
                    <a:pt x="36517" y="3455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8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293948" y="20376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293953" y="20376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299933" y="2082241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299943" y="2082334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275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301496" y="2105367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308"/>
                  </a:lnTo>
                  <a:lnTo>
                    <a:pt x="0" y="6324"/>
                  </a:lnTo>
                  <a:lnTo>
                    <a:pt x="36525" y="50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301499" y="2105370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6313"/>
                  </a:moveTo>
                  <a:lnTo>
                    <a:pt x="36522" y="5007"/>
                  </a:lnTo>
                  <a:lnTo>
                    <a:pt x="36522" y="0"/>
                  </a:lnTo>
                  <a:lnTo>
                    <a:pt x="0" y="1305"/>
                  </a:lnTo>
                  <a:lnTo>
                    <a:pt x="0" y="6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299616" y="20809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299623" y="20809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587258" y="210647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2781"/>
                  </a:lnTo>
                  <a:lnTo>
                    <a:pt x="1905" y="2769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587254" y="2106443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40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589354" y="212992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76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589352" y="212993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587449" y="21050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587458" y="21050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747062" y="211637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79"/>
                  </a:lnTo>
                  <a:lnTo>
                    <a:pt x="1866" y="3497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747055" y="2116363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4973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748650" y="2139695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30" h="12064">
                  <a:moveTo>
                    <a:pt x="36525" y="0"/>
                  </a:moveTo>
                  <a:lnTo>
                    <a:pt x="0" y="1295"/>
                  </a:lnTo>
                  <a:lnTo>
                    <a:pt x="0" y="11887"/>
                  </a:lnTo>
                  <a:lnTo>
                    <a:pt x="36525" y="1057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748654" y="2139687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30" h="12064">
                  <a:moveTo>
                    <a:pt x="0" y="11900"/>
                  </a:moveTo>
                  <a:lnTo>
                    <a:pt x="36532" y="1059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9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746758" y="21149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746759" y="21149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912848" y="2131301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22"/>
                  </a:lnTo>
                  <a:lnTo>
                    <a:pt x="1917" y="2712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912846" y="213130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914753" y="215474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914750" y="215474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912848" y="21302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912853" y="21302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605238" y="1979091"/>
              <a:ext cx="2540" cy="217804"/>
            </a:xfrm>
            <a:custGeom>
              <a:avLst/>
              <a:gdLst/>
              <a:ahLst/>
              <a:cxnLst/>
              <a:rect l="l" t="t" r="r" b="b"/>
              <a:pathLst>
                <a:path w="2539" h="217805">
                  <a:moveTo>
                    <a:pt x="0" y="0"/>
                  </a:moveTo>
                  <a:lnTo>
                    <a:pt x="0" y="192824"/>
                  </a:lnTo>
                  <a:lnTo>
                    <a:pt x="1917" y="21772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605239" y="1979128"/>
              <a:ext cx="2540" cy="217804"/>
            </a:xfrm>
            <a:custGeom>
              <a:avLst/>
              <a:gdLst/>
              <a:ahLst/>
              <a:cxnLst/>
              <a:rect l="l" t="t" r="r" b="b"/>
              <a:pathLst>
                <a:path w="2539" h="217805">
                  <a:moveTo>
                    <a:pt x="1914" y="217689"/>
                  </a:moveTo>
                  <a:lnTo>
                    <a:pt x="0" y="192770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176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607066" y="2002459"/>
              <a:ext cx="36195" cy="194310"/>
            </a:xfrm>
            <a:custGeom>
              <a:avLst/>
              <a:gdLst/>
              <a:ahLst/>
              <a:cxnLst/>
              <a:rect l="l" t="t" r="r" b="b"/>
              <a:pathLst>
                <a:path w="36195" h="194310">
                  <a:moveTo>
                    <a:pt x="35775" y="0"/>
                  </a:moveTo>
                  <a:lnTo>
                    <a:pt x="0" y="1282"/>
                  </a:lnTo>
                  <a:lnTo>
                    <a:pt x="0" y="194106"/>
                  </a:lnTo>
                  <a:lnTo>
                    <a:pt x="35775" y="19282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607077" y="2002464"/>
              <a:ext cx="36195" cy="194310"/>
            </a:xfrm>
            <a:custGeom>
              <a:avLst/>
              <a:gdLst/>
              <a:ahLst/>
              <a:cxnLst/>
              <a:rect l="l" t="t" r="r" b="b"/>
              <a:pathLst>
                <a:path w="36195" h="194310">
                  <a:moveTo>
                    <a:pt x="0" y="194093"/>
                  </a:moveTo>
                  <a:lnTo>
                    <a:pt x="35770" y="19282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605174" y="19780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605185" y="197804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835503" y="217180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835503" y="217179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837180" y="219504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37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37" y="558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837189" y="219503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835300" y="21704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835299" y="21705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145040" y="217587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145040" y="217580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147250" y="219906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147259" y="219905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145371" y="21744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145372" y="21744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991205" y="217561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991202" y="217563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993161" y="219906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993157" y="21990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991256" y="21741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991258" y="21741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447999" y="2104593"/>
              <a:ext cx="1905" cy="96520"/>
            </a:xfrm>
            <a:custGeom>
              <a:avLst/>
              <a:gdLst/>
              <a:ahLst/>
              <a:cxnLst/>
              <a:rect l="l" t="t" r="r" b="b"/>
              <a:pathLst>
                <a:path w="1904" h="96519">
                  <a:moveTo>
                    <a:pt x="0" y="0"/>
                  </a:moveTo>
                  <a:lnTo>
                    <a:pt x="0" y="71894"/>
                  </a:lnTo>
                  <a:lnTo>
                    <a:pt x="1866" y="9629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447998" y="2104605"/>
              <a:ext cx="1905" cy="96520"/>
            </a:xfrm>
            <a:custGeom>
              <a:avLst/>
              <a:gdLst/>
              <a:ahLst/>
              <a:cxnLst/>
              <a:rect l="l" t="t" r="r" b="b"/>
              <a:pathLst>
                <a:path w="1904" h="96519">
                  <a:moveTo>
                    <a:pt x="1869" y="96237"/>
                  </a:moveTo>
                  <a:lnTo>
                    <a:pt x="0" y="7190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6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450234" y="2127922"/>
              <a:ext cx="36195" cy="73660"/>
            </a:xfrm>
            <a:custGeom>
              <a:avLst/>
              <a:gdLst/>
              <a:ahLst/>
              <a:cxnLst/>
              <a:rect l="l" t="t" r="r" b="b"/>
              <a:pathLst>
                <a:path w="36195" h="73660">
                  <a:moveTo>
                    <a:pt x="35763" y="0"/>
                  </a:moveTo>
                  <a:lnTo>
                    <a:pt x="0" y="1270"/>
                  </a:lnTo>
                  <a:lnTo>
                    <a:pt x="0" y="73164"/>
                  </a:lnTo>
                  <a:lnTo>
                    <a:pt x="35763" y="718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450232" y="2127924"/>
              <a:ext cx="36195" cy="73660"/>
            </a:xfrm>
            <a:custGeom>
              <a:avLst/>
              <a:gdLst/>
              <a:ahLst/>
              <a:cxnLst/>
              <a:rect l="l" t="t" r="r" b="b"/>
              <a:pathLst>
                <a:path w="36195" h="73660">
                  <a:moveTo>
                    <a:pt x="0" y="73167"/>
                  </a:moveTo>
                  <a:lnTo>
                    <a:pt x="35770" y="7188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73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448342" y="21031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448352" y="21031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297402" y="2170988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0" y="0"/>
                  </a:moveTo>
                  <a:lnTo>
                    <a:pt x="0" y="7239"/>
                  </a:lnTo>
                  <a:lnTo>
                    <a:pt x="1866" y="3163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297390" y="2170949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299282" y="2194267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299291" y="2194266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0" y="8526"/>
                  </a:moveTo>
                  <a:lnTo>
                    <a:pt x="35756" y="723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297402" y="21697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297401" y="21697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61058" y="220720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52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61050" y="220716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62811" y="2230297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35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62819" y="223030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460944" y="22057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460939" y="22057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757641" y="2222969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757646" y="2222990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3041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759546" y="2246197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759543" y="2246196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2"/>
                  </a:moveTo>
                  <a:lnTo>
                    <a:pt x="35770" y="61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052782" y="1806040"/>
              <a:ext cx="691917" cy="7953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57654" y="22215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55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57665" y="22215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938210" y="2219502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0" y="0"/>
                  </a:moveTo>
                  <a:lnTo>
                    <a:pt x="0" y="23964"/>
                  </a:lnTo>
                  <a:lnTo>
                    <a:pt x="1879" y="4834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938211" y="2219551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1869" y="48298"/>
                  </a:moveTo>
                  <a:lnTo>
                    <a:pt x="0" y="2396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82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939975" y="2242845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4" h="25400">
                  <a:moveTo>
                    <a:pt x="35763" y="0"/>
                  </a:moveTo>
                  <a:lnTo>
                    <a:pt x="0" y="1270"/>
                  </a:lnTo>
                  <a:lnTo>
                    <a:pt x="0" y="25234"/>
                  </a:lnTo>
                  <a:lnTo>
                    <a:pt x="35763" y="239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39977" y="2242840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4" h="25400">
                  <a:moveTo>
                    <a:pt x="0" y="25244"/>
                  </a:moveTo>
                  <a:lnTo>
                    <a:pt x="35770" y="2395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52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38083" y="22179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38079" y="22179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929748" y="2149449"/>
              <a:ext cx="2540" cy="149860"/>
            </a:xfrm>
            <a:custGeom>
              <a:avLst/>
              <a:gdLst/>
              <a:ahLst/>
              <a:cxnLst/>
              <a:rect l="l" t="t" r="r" b="b"/>
              <a:pathLst>
                <a:path w="2539" h="149860">
                  <a:moveTo>
                    <a:pt x="0" y="0"/>
                  </a:moveTo>
                  <a:lnTo>
                    <a:pt x="0" y="124828"/>
                  </a:lnTo>
                  <a:lnTo>
                    <a:pt x="1917" y="14974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929751" y="2149481"/>
              <a:ext cx="2540" cy="149860"/>
            </a:xfrm>
            <a:custGeom>
              <a:avLst/>
              <a:gdLst/>
              <a:ahLst/>
              <a:cxnLst/>
              <a:rect l="l" t="t" r="r" b="b"/>
              <a:pathLst>
                <a:path w="2539" h="149860">
                  <a:moveTo>
                    <a:pt x="1914" y="149712"/>
                  </a:moveTo>
                  <a:lnTo>
                    <a:pt x="0" y="12479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497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931615" y="2172919"/>
              <a:ext cx="36195" cy="126364"/>
            </a:xfrm>
            <a:custGeom>
              <a:avLst/>
              <a:gdLst/>
              <a:ahLst/>
              <a:cxnLst/>
              <a:rect l="l" t="t" r="r" b="b"/>
              <a:pathLst>
                <a:path w="36195" h="126364">
                  <a:moveTo>
                    <a:pt x="35763" y="0"/>
                  </a:moveTo>
                  <a:lnTo>
                    <a:pt x="0" y="1270"/>
                  </a:lnTo>
                  <a:lnTo>
                    <a:pt x="0" y="126111"/>
                  </a:lnTo>
                  <a:lnTo>
                    <a:pt x="35763" y="1248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931613" y="2172917"/>
              <a:ext cx="36195" cy="126364"/>
            </a:xfrm>
            <a:custGeom>
              <a:avLst/>
              <a:gdLst/>
              <a:ahLst/>
              <a:cxnLst/>
              <a:rect l="l" t="t" r="r" b="b"/>
              <a:pathLst>
                <a:path w="36195" h="126364">
                  <a:moveTo>
                    <a:pt x="0" y="126108"/>
                  </a:moveTo>
                  <a:lnTo>
                    <a:pt x="35770" y="12482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61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929710" y="21483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929709" y="21483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618700" y="2170556"/>
              <a:ext cx="1905" cy="132080"/>
            </a:xfrm>
            <a:custGeom>
              <a:avLst/>
              <a:gdLst/>
              <a:ahLst/>
              <a:cxnLst/>
              <a:rect l="l" t="t" r="r" b="b"/>
              <a:pathLst>
                <a:path w="1904" h="132080">
                  <a:moveTo>
                    <a:pt x="0" y="0"/>
                  </a:moveTo>
                  <a:lnTo>
                    <a:pt x="0" y="107556"/>
                  </a:lnTo>
                  <a:lnTo>
                    <a:pt x="1879" y="13195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618698" y="2170507"/>
              <a:ext cx="1905" cy="132080"/>
            </a:xfrm>
            <a:custGeom>
              <a:avLst/>
              <a:gdLst/>
              <a:ahLst/>
              <a:cxnLst/>
              <a:rect l="l" t="t" r="r" b="b"/>
              <a:pathLst>
                <a:path w="1904" h="132080">
                  <a:moveTo>
                    <a:pt x="1878" y="131992"/>
                  </a:moveTo>
                  <a:lnTo>
                    <a:pt x="0" y="1075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1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620541" y="2193569"/>
              <a:ext cx="36195" cy="109220"/>
            </a:xfrm>
            <a:custGeom>
              <a:avLst/>
              <a:gdLst/>
              <a:ahLst/>
              <a:cxnLst/>
              <a:rect l="l" t="t" r="r" b="b"/>
              <a:pathLst>
                <a:path w="36195" h="109219">
                  <a:moveTo>
                    <a:pt x="35775" y="0"/>
                  </a:moveTo>
                  <a:lnTo>
                    <a:pt x="0" y="1282"/>
                  </a:lnTo>
                  <a:lnTo>
                    <a:pt x="0" y="108839"/>
                  </a:lnTo>
                  <a:lnTo>
                    <a:pt x="35775" y="10755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620552" y="2193567"/>
              <a:ext cx="36195" cy="109220"/>
            </a:xfrm>
            <a:custGeom>
              <a:avLst/>
              <a:gdLst/>
              <a:ahLst/>
              <a:cxnLst/>
              <a:rect l="l" t="t" r="r" b="b"/>
              <a:pathLst>
                <a:path w="36195" h="109219">
                  <a:moveTo>
                    <a:pt x="0" y="108832"/>
                  </a:moveTo>
                  <a:lnTo>
                    <a:pt x="35770" y="10755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8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618687" y="21693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618689" y="21693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838627" y="227670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838625" y="227671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840799" y="230003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75" y="222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840809" y="230003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8"/>
                  </a:moveTo>
                  <a:lnTo>
                    <a:pt x="35770" y="22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838907" y="22756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838917" y="22756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3156000" y="2279560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3156004" y="2279542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3157524" y="230299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3157530" y="230299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3155632" y="227815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3155628" y="227814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3770503" y="2115006"/>
              <a:ext cx="1905" cy="189865"/>
            </a:xfrm>
            <a:custGeom>
              <a:avLst/>
              <a:gdLst/>
              <a:ahLst/>
              <a:cxnLst/>
              <a:rect l="l" t="t" r="r" b="b"/>
              <a:pathLst>
                <a:path w="1904" h="189864">
                  <a:moveTo>
                    <a:pt x="0" y="0"/>
                  </a:moveTo>
                  <a:lnTo>
                    <a:pt x="0" y="164960"/>
                  </a:lnTo>
                  <a:lnTo>
                    <a:pt x="1879" y="18935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3770503" y="2115060"/>
              <a:ext cx="1905" cy="189865"/>
            </a:xfrm>
            <a:custGeom>
              <a:avLst/>
              <a:gdLst/>
              <a:ahLst/>
              <a:cxnLst/>
              <a:rect l="l" t="t" r="r" b="b"/>
              <a:pathLst>
                <a:path w="1904" h="189864">
                  <a:moveTo>
                    <a:pt x="1878" y="189316"/>
                  </a:moveTo>
                  <a:lnTo>
                    <a:pt x="0" y="164869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89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772547" y="2138159"/>
              <a:ext cx="36195" cy="166370"/>
            </a:xfrm>
            <a:custGeom>
              <a:avLst/>
              <a:gdLst/>
              <a:ahLst/>
              <a:cxnLst/>
              <a:rect l="l" t="t" r="r" b="b"/>
              <a:pathLst>
                <a:path w="36195" h="166369">
                  <a:moveTo>
                    <a:pt x="35763" y="0"/>
                  </a:moveTo>
                  <a:lnTo>
                    <a:pt x="0" y="1282"/>
                  </a:lnTo>
                  <a:lnTo>
                    <a:pt x="0" y="166243"/>
                  </a:lnTo>
                  <a:lnTo>
                    <a:pt x="35763" y="1649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772556" y="2138160"/>
              <a:ext cx="36195" cy="166370"/>
            </a:xfrm>
            <a:custGeom>
              <a:avLst/>
              <a:gdLst/>
              <a:ahLst/>
              <a:cxnLst/>
              <a:rect l="l" t="t" r="r" b="b"/>
              <a:pathLst>
                <a:path w="36195" h="166369">
                  <a:moveTo>
                    <a:pt x="0" y="166234"/>
                  </a:moveTo>
                  <a:lnTo>
                    <a:pt x="35770" y="1649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62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770668" y="21138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3770674" y="21139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999574" y="228254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999579" y="228261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3001302" y="2305595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3001303" y="230559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99435" y="22811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99439" y="22811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459797" y="2111146"/>
              <a:ext cx="2540" cy="196215"/>
            </a:xfrm>
            <a:custGeom>
              <a:avLst/>
              <a:gdLst/>
              <a:ahLst/>
              <a:cxnLst/>
              <a:rect l="l" t="t" r="r" b="b"/>
              <a:pathLst>
                <a:path w="2539" h="196214">
                  <a:moveTo>
                    <a:pt x="0" y="0"/>
                  </a:moveTo>
                  <a:lnTo>
                    <a:pt x="0" y="171081"/>
                  </a:lnTo>
                  <a:lnTo>
                    <a:pt x="1917" y="19598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459805" y="2111142"/>
              <a:ext cx="2540" cy="196215"/>
            </a:xfrm>
            <a:custGeom>
              <a:avLst/>
              <a:gdLst/>
              <a:ahLst/>
              <a:cxnLst/>
              <a:rect l="l" t="t" r="r" b="b"/>
              <a:pathLst>
                <a:path w="2539" h="196214">
                  <a:moveTo>
                    <a:pt x="1914" y="196003"/>
                  </a:moveTo>
                  <a:lnTo>
                    <a:pt x="0" y="17108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960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461423" y="2134539"/>
              <a:ext cx="36830" cy="172720"/>
            </a:xfrm>
            <a:custGeom>
              <a:avLst/>
              <a:gdLst/>
              <a:ahLst/>
              <a:cxnLst/>
              <a:rect l="l" t="t" r="r" b="b"/>
              <a:pathLst>
                <a:path w="36829" h="172719">
                  <a:moveTo>
                    <a:pt x="36525" y="0"/>
                  </a:moveTo>
                  <a:lnTo>
                    <a:pt x="0" y="1308"/>
                  </a:lnTo>
                  <a:lnTo>
                    <a:pt x="0" y="172389"/>
                  </a:lnTo>
                  <a:lnTo>
                    <a:pt x="36525" y="1710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461423" y="2134535"/>
              <a:ext cx="36830" cy="172720"/>
            </a:xfrm>
            <a:custGeom>
              <a:avLst/>
              <a:gdLst/>
              <a:ahLst/>
              <a:cxnLst/>
              <a:rect l="l" t="t" r="r" b="b"/>
              <a:pathLst>
                <a:path w="36829" h="172719">
                  <a:moveTo>
                    <a:pt x="0" y="172395"/>
                  </a:moveTo>
                  <a:lnTo>
                    <a:pt x="36532" y="17108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723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459530" y="210968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30" y="2491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459532" y="210968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00" y="26221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00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309124" y="227792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0" y="0"/>
                  </a:moveTo>
                  <a:lnTo>
                    <a:pt x="0" y="5016"/>
                  </a:lnTo>
                  <a:lnTo>
                    <a:pt x="1866" y="2940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309125" y="227799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1869" y="29401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311144" y="230118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311143" y="230118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8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09251" y="22766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09264" y="22766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086568" y="2169972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4" h="140335">
                  <a:moveTo>
                    <a:pt x="0" y="0"/>
                  </a:moveTo>
                  <a:lnTo>
                    <a:pt x="0" y="115354"/>
                  </a:lnTo>
                  <a:lnTo>
                    <a:pt x="1879" y="13975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086566" y="2169880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4" h="140335">
                  <a:moveTo>
                    <a:pt x="1878" y="139855"/>
                  </a:moveTo>
                  <a:lnTo>
                    <a:pt x="0" y="11540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98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088091" y="2193086"/>
              <a:ext cx="36830" cy="116839"/>
            </a:xfrm>
            <a:custGeom>
              <a:avLst/>
              <a:gdLst/>
              <a:ahLst/>
              <a:cxnLst/>
              <a:rect l="l" t="t" r="r" b="b"/>
              <a:pathLst>
                <a:path w="36829" h="116839">
                  <a:moveTo>
                    <a:pt x="36525" y="0"/>
                  </a:moveTo>
                  <a:lnTo>
                    <a:pt x="0" y="1308"/>
                  </a:lnTo>
                  <a:lnTo>
                    <a:pt x="0" y="116662"/>
                  </a:lnTo>
                  <a:lnTo>
                    <a:pt x="36525" y="11536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4088099" y="2193084"/>
              <a:ext cx="36830" cy="116839"/>
            </a:xfrm>
            <a:custGeom>
              <a:avLst/>
              <a:gdLst/>
              <a:ahLst/>
              <a:cxnLst/>
              <a:rect l="l" t="t" r="r" b="b"/>
              <a:pathLst>
                <a:path w="36829" h="116839">
                  <a:moveTo>
                    <a:pt x="0" y="116666"/>
                  </a:moveTo>
                  <a:lnTo>
                    <a:pt x="36532" y="115360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1166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086225" y="21686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4086223" y="21686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461643" y="231291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461640" y="231287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463217" y="2335898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12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12" y="2222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463221" y="2335898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461338" y="23116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461339" y="23116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619897" y="232498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619898" y="232491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222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622056" y="234821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75" y="166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622063" y="234821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40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620177" y="23239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620179" y="23239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926361" y="2334958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810"/>
                  </a:lnTo>
                  <a:lnTo>
                    <a:pt x="1866" y="3219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926359" y="2335062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69" y="32065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2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928495" y="2357932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928498" y="2357938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74"/>
                  </a:moveTo>
                  <a:lnTo>
                    <a:pt x="35770" y="779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90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926640" y="23338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926639" y="23338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553636" y="2347772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553635" y="2347699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555858" y="2370861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555862" y="2370859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0" y="8527"/>
                  </a:moveTo>
                  <a:lnTo>
                    <a:pt x="35770" y="72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553978" y="23462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553987" y="23462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397971" y="2340076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0" y="0"/>
                  </a:moveTo>
                  <a:lnTo>
                    <a:pt x="0" y="18948"/>
                  </a:lnTo>
                  <a:lnTo>
                    <a:pt x="1879" y="4333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397964" y="2340025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1878" y="43343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99762" y="2363419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5" h="20319">
                  <a:moveTo>
                    <a:pt x="35763" y="0"/>
                  </a:moveTo>
                  <a:lnTo>
                    <a:pt x="0" y="1282"/>
                  </a:lnTo>
                  <a:lnTo>
                    <a:pt x="0" y="20231"/>
                  </a:lnTo>
                  <a:lnTo>
                    <a:pt x="35763" y="189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99764" y="2363425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5" h="20319">
                  <a:moveTo>
                    <a:pt x="0" y="20226"/>
                  </a:moveTo>
                  <a:lnTo>
                    <a:pt x="35756" y="189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97870" y="23388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97872" y="23388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247273" y="2332938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4" h="59689">
                  <a:moveTo>
                    <a:pt x="0" y="0"/>
                  </a:moveTo>
                  <a:lnTo>
                    <a:pt x="0" y="35115"/>
                  </a:lnTo>
                  <a:lnTo>
                    <a:pt x="1879" y="5949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247265" y="2332899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4" h="59689">
                  <a:moveTo>
                    <a:pt x="1878" y="59576"/>
                  </a:moveTo>
                  <a:lnTo>
                    <a:pt x="0" y="3512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95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249343" y="2355938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5" h="36830">
                  <a:moveTo>
                    <a:pt x="35763" y="0"/>
                  </a:moveTo>
                  <a:lnTo>
                    <a:pt x="0" y="1282"/>
                  </a:lnTo>
                  <a:lnTo>
                    <a:pt x="0" y="36398"/>
                  </a:lnTo>
                  <a:lnTo>
                    <a:pt x="35763" y="351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249354" y="2355944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5" h="36830">
                  <a:moveTo>
                    <a:pt x="0" y="36386"/>
                  </a:moveTo>
                  <a:lnTo>
                    <a:pt x="35756" y="3510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6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247476" y="2331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247480" y="2331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090479" y="2218766"/>
              <a:ext cx="2540" cy="179705"/>
            </a:xfrm>
            <a:custGeom>
              <a:avLst/>
              <a:gdLst/>
              <a:ahLst/>
              <a:cxnLst/>
              <a:rect l="l" t="t" r="r" b="b"/>
              <a:pathLst>
                <a:path w="2539" h="179705">
                  <a:moveTo>
                    <a:pt x="0" y="0"/>
                  </a:moveTo>
                  <a:lnTo>
                    <a:pt x="0" y="154368"/>
                  </a:lnTo>
                  <a:lnTo>
                    <a:pt x="1917" y="17927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090477" y="2218753"/>
              <a:ext cx="2540" cy="179705"/>
            </a:xfrm>
            <a:custGeom>
              <a:avLst/>
              <a:gdLst/>
              <a:ahLst/>
              <a:cxnLst/>
              <a:rect l="l" t="t" r="r" b="b"/>
              <a:pathLst>
                <a:path w="2539" h="179705">
                  <a:moveTo>
                    <a:pt x="1914" y="179262"/>
                  </a:moveTo>
                  <a:lnTo>
                    <a:pt x="0" y="15434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792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092575" y="2242184"/>
              <a:ext cx="36195" cy="156210"/>
            </a:xfrm>
            <a:custGeom>
              <a:avLst/>
              <a:gdLst/>
              <a:ahLst/>
              <a:cxnLst/>
              <a:rect l="l" t="t" r="r" b="b"/>
              <a:pathLst>
                <a:path w="36195" h="156210">
                  <a:moveTo>
                    <a:pt x="35763" y="0"/>
                  </a:moveTo>
                  <a:lnTo>
                    <a:pt x="0" y="1282"/>
                  </a:lnTo>
                  <a:lnTo>
                    <a:pt x="0" y="155651"/>
                  </a:lnTo>
                  <a:lnTo>
                    <a:pt x="35763" y="1543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092581" y="2242188"/>
              <a:ext cx="36195" cy="156210"/>
            </a:xfrm>
            <a:custGeom>
              <a:avLst/>
              <a:gdLst/>
              <a:ahLst/>
              <a:cxnLst/>
              <a:rect l="l" t="t" r="r" b="b"/>
              <a:pathLst>
                <a:path w="36195" h="156210">
                  <a:moveTo>
                    <a:pt x="0" y="155640"/>
                  </a:moveTo>
                  <a:lnTo>
                    <a:pt x="35770" y="15436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5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090682" y="22177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090682" y="22177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940289" y="2207412"/>
              <a:ext cx="1905" cy="195580"/>
            </a:xfrm>
            <a:custGeom>
              <a:avLst/>
              <a:gdLst/>
              <a:ahLst/>
              <a:cxnLst/>
              <a:rect l="l" t="t" r="r" b="b"/>
              <a:pathLst>
                <a:path w="1904" h="195580">
                  <a:moveTo>
                    <a:pt x="0" y="0"/>
                  </a:moveTo>
                  <a:lnTo>
                    <a:pt x="0" y="171094"/>
                  </a:lnTo>
                  <a:lnTo>
                    <a:pt x="1866" y="1954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940278" y="2207342"/>
              <a:ext cx="1905" cy="195580"/>
            </a:xfrm>
            <a:custGeom>
              <a:avLst/>
              <a:gdLst/>
              <a:ahLst/>
              <a:cxnLst/>
              <a:rect l="l" t="t" r="r" b="b"/>
              <a:pathLst>
                <a:path w="1904" h="195580">
                  <a:moveTo>
                    <a:pt x="1878" y="195530"/>
                  </a:moveTo>
                  <a:lnTo>
                    <a:pt x="0" y="17108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955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941902" y="2230754"/>
              <a:ext cx="36830" cy="172720"/>
            </a:xfrm>
            <a:custGeom>
              <a:avLst/>
              <a:gdLst/>
              <a:ahLst/>
              <a:cxnLst/>
              <a:rect l="l" t="t" r="r" b="b"/>
              <a:pathLst>
                <a:path w="36829" h="172719">
                  <a:moveTo>
                    <a:pt x="36525" y="0"/>
                  </a:moveTo>
                  <a:lnTo>
                    <a:pt x="0" y="1308"/>
                  </a:lnTo>
                  <a:lnTo>
                    <a:pt x="0" y="172402"/>
                  </a:lnTo>
                  <a:lnTo>
                    <a:pt x="36525" y="17109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941914" y="2230755"/>
              <a:ext cx="36830" cy="172720"/>
            </a:xfrm>
            <a:custGeom>
              <a:avLst/>
              <a:gdLst/>
              <a:ahLst/>
              <a:cxnLst/>
              <a:rect l="l" t="t" r="r" b="b"/>
              <a:pathLst>
                <a:path w="36829" h="172719">
                  <a:moveTo>
                    <a:pt x="0" y="172394"/>
                  </a:moveTo>
                  <a:lnTo>
                    <a:pt x="36517" y="17108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723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940009" y="22060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940014" y="22060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3788219" y="2255976"/>
              <a:ext cx="2540" cy="149860"/>
            </a:xfrm>
            <a:custGeom>
              <a:avLst/>
              <a:gdLst/>
              <a:ahLst/>
              <a:cxnLst/>
              <a:rect l="l" t="t" r="r" b="b"/>
              <a:pathLst>
                <a:path w="2539" h="149860">
                  <a:moveTo>
                    <a:pt x="0" y="0"/>
                  </a:moveTo>
                  <a:lnTo>
                    <a:pt x="0" y="124841"/>
                  </a:lnTo>
                  <a:lnTo>
                    <a:pt x="1917" y="14974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788219" y="2255931"/>
              <a:ext cx="2540" cy="149860"/>
            </a:xfrm>
            <a:custGeom>
              <a:avLst/>
              <a:gdLst/>
              <a:ahLst/>
              <a:cxnLst/>
              <a:rect l="l" t="t" r="r" b="b"/>
              <a:pathLst>
                <a:path w="2539" h="149860">
                  <a:moveTo>
                    <a:pt x="1914" y="149839"/>
                  </a:moveTo>
                  <a:lnTo>
                    <a:pt x="0" y="12492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498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790238" y="2279421"/>
              <a:ext cx="36195" cy="126364"/>
            </a:xfrm>
            <a:custGeom>
              <a:avLst/>
              <a:gdLst/>
              <a:ahLst/>
              <a:cxnLst/>
              <a:rect l="l" t="t" r="r" b="b"/>
              <a:pathLst>
                <a:path w="36195" h="126364">
                  <a:moveTo>
                    <a:pt x="35763" y="0"/>
                  </a:moveTo>
                  <a:lnTo>
                    <a:pt x="0" y="1282"/>
                  </a:lnTo>
                  <a:lnTo>
                    <a:pt x="0" y="126111"/>
                  </a:lnTo>
                  <a:lnTo>
                    <a:pt x="35763" y="12484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790240" y="2279423"/>
              <a:ext cx="36195" cy="126364"/>
            </a:xfrm>
            <a:custGeom>
              <a:avLst/>
              <a:gdLst/>
              <a:ahLst/>
              <a:cxnLst/>
              <a:rect l="l" t="t" r="r" b="b"/>
              <a:pathLst>
                <a:path w="36195" h="126364">
                  <a:moveTo>
                    <a:pt x="0" y="126108"/>
                  </a:moveTo>
                  <a:lnTo>
                    <a:pt x="35770" y="1248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61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788346" y="22545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788342" y="22544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2854236" y="238290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2854226" y="238284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2855734" y="2406103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37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37" y="11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2855749" y="2406106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2853855" y="23813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2853862" y="23813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008579" y="238574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008582" y="238569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010814" y="240894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010813" y="24089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008922" y="23846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008934" y="2384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474567" y="2124341"/>
              <a:ext cx="1905" cy="287020"/>
            </a:xfrm>
            <a:custGeom>
              <a:avLst/>
              <a:gdLst/>
              <a:ahLst/>
              <a:cxnLst/>
              <a:rect l="l" t="t" r="r" b="b"/>
              <a:pathLst>
                <a:path w="1904" h="287019">
                  <a:moveTo>
                    <a:pt x="0" y="0"/>
                  </a:moveTo>
                  <a:lnTo>
                    <a:pt x="0" y="262483"/>
                  </a:lnTo>
                  <a:lnTo>
                    <a:pt x="1879" y="28686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474571" y="2124347"/>
              <a:ext cx="1905" cy="287020"/>
            </a:xfrm>
            <a:custGeom>
              <a:avLst/>
              <a:gdLst/>
              <a:ahLst/>
              <a:cxnLst/>
              <a:rect l="l" t="t" r="r" b="b"/>
              <a:pathLst>
                <a:path w="1904" h="287019">
                  <a:moveTo>
                    <a:pt x="1869" y="286851"/>
                  </a:moveTo>
                  <a:lnTo>
                    <a:pt x="0" y="26252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68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476307" y="2147582"/>
              <a:ext cx="36195" cy="264160"/>
            </a:xfrm>
            <a:custGeom>
              <a:avLst/>
              <a:gdLst/>
              <a:ahLst/>
              <a:cxnLst/>
              <a:rect l="l" t="t" r="r" b="b"/>
              <a:pathLst>
                <a:path w="36195" h="264160">
                  <a:moveTo>
                    <a:pt x="35763" y="0"/>
                  </a:moveTo>
                  <a:lnTo>
                    <a:pt x="0" y="1282"/>
                  </a:lnTo>
                  <a:lnTo>
                    <a:pt x="0" y="263766"/>
                  </a:lnTo>
                  <a:lnTo>
                    <a:pt x="35763" y="26248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476320" y="2147581"/>
              <a:ext cx="36195" cy="264160"/>
            </a:xfrm>
            <a:custGeom>
              <a:avLst/>
              <a:gdLst/>
              <a:ahLst/>
              <a:cxnLst/>
              <a:rect l="l" t="t" r="r" b="b"/>
              <a:pathLst>
                <a:path w="36195" h="264160">
                  <a:moveTo>
                    <a:pt x="0" y="263762"/>
                  </a:moveTo>
                  <a:lnTo>
                    <a:pt x="35756" y="26248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37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474427" y="21232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474427" y="21232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312909" y="2365108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0" y="0"/>
                  </a:moveTo>
                  <a:lnTo>
                    <a:pt x="0" y="22288"/>
                  </a:lnTo>
                  <a:lnTo>
                    <a:pt x="1866" y="4668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312909" y="2365167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1869" y="46649"/>
                  </a:moveTo>
                  <a:lnTo>
                    <a:pt x="0" y="2219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6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314585" y="2388222"/>
              <a:ext cx="36830" cy="24130"/>
            </a:xfrm>
            <a:custGeom>
              <a:avLst/>
              <a:gdLst/>
              <a:ahLst/>
              <a:cxnLst/>
              <a:rect l="l" t="t" r="r" b="b"/>
              <a:pathLst>
                <a:path w="36829" h="24130">
                  <a:moveTo>
                    <a:pt x="36525" y="0"/>
                  </a:moveTo>
                  <a:lnTo>
                    <a:pt x="0" y="1308"/>
                  </a:lnTo>
                  <a:lnTo>
                    <a:pt x="0" y="23596"/>
                  </a:lnTo>
                  <a:lnTo>
                    <a:pt x="36525" y="2228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314591" y="2388222"/>
              <a:ext cx="36830" cy="24130"/>
            </a:xfrm>
            <a:custGeom>
              <a:avLst/>
              <a:gdLst/>
              <a:ahLst/>
              <a:cxnLst/>
              <a:rect l="l" t="t" r="r" b="b"/>
              <a:pathLst>
                <a:path w="36829" h="24130">
                  <a:moveTo>
                    <a:pt x="0" y="23598"/>
                  </a:moveTo>
                  <a:lnTo>
                    <a:pt x="36517" y="2229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3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312706" y="236372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312708" y="23637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629291" y="2197468"/>
              <a:ext cx="1905" cy="215265"/>
            </a:xfrm>
            <a:custGeom>
              <a:avLst/>
              <a:gdLst/>
              <a:ahLst/>
              <a:cxnLst/>
              <a:rect l="l" t="t" r="r" b="b"/>
              <a:pathLst>
                <a:path w="1904" h="215264">
                  <a:moveTo>
                    <a:pt x="0" y="0"/>
                  </a:moveTo>
                  <a:lnTo>
                    <a:pt x="0" y="190588"/>
                  </a:lnTo>
                  <a:lnTo>
                    <a:pt x="1866" y="21498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629289" y="2197489"/>
              <a:ext cx="1905" cy="215265"/>
            </a:xfrm>
            <a:custGeom>
              <a:avLst/>
              <a:gdLst/>
              <a:ahLst/>
              <a:cxnLst/>
              <a:rect l="l" t="t" r="r" b="b"/>
              <a:pathLst>
                <a:path w="1904" h="215264">
                  <a:moveTo>
                    <a:pt x="1869" y="214943"/>
                  </a:moveTo>
                  <a:lnTo>
                    <a:pt x="0" y="1906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49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631298" y="2220709"/>
              <a:ext cx="36195" cy="192405"/>
            </a:xfrm>
            <a:custGeom>
              <a:avLst/>
              <a:gdLst/>
              <a:ahLst/>
              <a:cxnLst/>
              <a:rect l="l" t="t" r="r" b="b"/>
              <a:pathLst>
                <a:path w="36195" h="192405">
                  <a:moveTo>
                    <a:pt x="35775" y="0"/>
                  </a:moveTo>
                  <a:lnTo>
                    <a:pt x="0" y="1282"/>
                  </a:lnTo>
                  <a:lnTo>
                    <a:pt x="0" y="191871"/>
                  </a:lnTo>
                  <a:lnTo>
                    <a:pt x="35775" y="19058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631312" y="2220705"/>
              <a:ext cx="36195" cy="192405"/>
            </a:xfrm>
            <a:custGeom>
              <a:avLst/>
              <a:gdLst/>
              <a:ahLst/>
              <a:cxnLst/>
              <a:rect l="l" t="t" r="r" b="b"/>
              <a:pathLst>
                <a:path w="36195" h="192405">
                  <a:moveTo>
                    <a:pt x="0" y="191873"/>
                  </a:moveTo>
                  <a:lnTo>
                    <a:pt x="35770" y="1905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629418" y="21959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629425" y="21959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317828" y="2384221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0" y="0"/>
                  </a:moveTo>
                  <a:lnTo>
                    <a:pt x="0" y="24523"/>
                  </a:lnTo>
                  <a:lnTo>
                    <a:pt x="1879" y="4892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317830" y="2384231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1878" y="48923"/>
                  </a:moveTo>
                  <a:lnTo>
                    <a:pt x="0" y="244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89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1319339" y="2407437"/>
              <a:ext cx="36830" cy="26034"/>
            </a:xfrm>
            <a:custGeom>
              <a:avLst/>
              <a:gdLst/>
              <a:ahLst/>
              <a:cxnLst/>
              <a:rect l="l" t="t" r="r" b="b"/>
              <a:pathLst>
                <a:path w="36830" h="26035">
                  <a:moveTo>
                    <a:pt x="36525" y="0"/>
                  </a:moveTo>
                  <a:lnTo>
                    <a:pt x="0" y="1295"/>
                  </a:lnTo>
                  <a:lnTo>
                    <a:pt x="0" y="25819"/>
                  </a:lnTo>
                  <a:lnTo>
                    <a:pt x="36525" y="2451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1319338" y="2407437"/>
              <a:ext cx="36830" cy="26034"/>
            </a:xfrm>
            <a:custGeom>
              <a:avLst/>
              <a:gdLst/>
              <a:ahLst/>
              <a:cxnLst/>
              <a:rect l="l" t="t" r="r" b="b"/>
              <a:pathLst>
                <a:path w="36830" h="26035">
                  <a:moveTo>
                    <a:pt x="0" y="25819"/>
                  </a:moveTo>
                  <a:lnTo>
                    <a:pt x="36527" y="24513"/>
                  </a:lnTo>
                  <a:lnTo>
                    <a:pt x="36527" y="0"/>
                  </a:lnTo>
                  <a:lnTo>
                    <a:pt x="0" y="1305"/>
                  </a:lnTo>
                  <a:lnTo>
                    <a:pt x="0" y="258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1317459" y="23829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1317462" y="23829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1472577" y="2402331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5" h="45719">
                  <a:moveTo>
                    <a:pt x="0" y="0"/>
                  </a:moveTo>
                  <a:lnTo>
                    <a:pt x="0" y="21183"/>
                  </a:lnTo>
                  <a:lnTo>
                    <a:pt x="1879" y="4556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472576" y="2402306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5" h="45719">
                  <a:moveTo>
                    <a:pt x="1878" y="45626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474609" y="2425496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4" h="22860">
                  <a:moveTo>
                    <a:pt x="35763" y="0"/>
                  </a:moveTo>
                  <a:lnTo>
                    <a:pt x="0" y="1270"/>
                  </a:lnTo>
                  <a:lnTo>
                    <a:pt x="0" y="22453"/>
                  </a:lnTo>
                  <a:lnTo>
                    <a:pt x="35763" y="211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474599" y="2425492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4" h="22860">
                  <a:moveTo>
                    <a:pt x="0" y="22456"/>
                  </a:moveTo>
                  <a:lnTo>
                    <a:pt x="35770" y="2117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24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472730" y="24007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472731" y="24007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1622793" y="242884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340"/>
                  </a:lnTo>
                  <a:lnTo>
                    <a:pt x="1905" y="2825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1622784" y="2428800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1914" y="28216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1624850" y="2452344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1624850" y="2452337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1622945" y="24273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1622958" y="24273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00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4721593" y="2414904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0" y="0"/>
                  </a:moveTo>
                  <a:lnTo>
                    <a:pt x="0" y="34544"/>
                  </a:lnTo>
                  <a:lnTo>
                    <a:pt x="1879" y="5894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721586" y="2414848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1878" y="58942"/>
                  </a:moveTo>
                  <a:lnTo>
                    <a:pt x="0" y="3449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89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723358" y="2438056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5763" y="0"/>
                  </a:moveTo>
                  <a:lnTo>
                    <a:pt x="0" y="1270"/>
                  </a:lnTo>
                  <a:lnTo>
                    <a:pt x="0" y="35826"/>
                  </a:lnTo>
                  <a:lnTo>
                    <a:pt x="35763" y="345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723366" y="2438056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0" y="35828"/>
                  </a:moveTo>
                  <a:lnTo>
                    <a:pt x="35756" y="3455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8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721478" y="24138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721483" y="24138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1931060" y="2445118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797"/>
                  </a:lnTo>
                  <a:lnTo>
                    <a:pt x="1879" y="321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931060" y="2445192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69" y="32065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2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933168" y="2468270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67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1933167" y="2468261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56" y="780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1931289" y="24438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1931291" y="24438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566983" y="2068410"/>
              <a:ext cx="1905" cy="416559"/>
            </a:xfrm>
            <a:custGeom>
              <a:avLst/>
              <a:gdLst/>
              <a:ahLst/>
              <a:cxnLst/>
              <a:rect l="l" t="t" r="r" b="b"/>
              <a:pathLst>
                <a:path w="1904" h="416560">
                  <a:moveTo>
                    <a:pt x="0" y="0"/>
                  </a:moveTo>
                  <a:lnTo>
                    <a:pt x="0" y="391769"/>
                  </a:lnTo>
                  <a:lnTo>
                    <a:pt x="1866" y="41616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4566976" y="2068425"/>
              <a:ext cx="1905" cy="416559"/>
            </a:xfrm>
            <a:custGeom>
              <a:avLst/>
              <a:gdLst/>
              <a:ahLst/>
              <a:cxnLst/>
              <a:rect l="l" t="t" r="r" b="b"/>
              <a:pathLst>
                <a:path w="1904" h="416560">
                  <a:moveTo>
                    <a:pt x="1878" y="416202"/>
                  </a:moveTo>
                  <a:lnTo>
                    <a:pt x="0" y="39175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6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4568507" y="2091385"/>
              <a:ext cx="36830" cy="393700"/>
            </a:xfrm>
            <a:custGeom>
              <a:avLst/>
              <a:gdLst/>
              <a:ahLst/>
              <a:cxnLst/>
              <a:rect l="l" t="t" r="r" b="b"/>
              <a:pathLst>
                <a:path w="36829" h="393700">
                  <a:moveTo>
                    <a:pt x="36525" y="0"/>
                  </a:moveTo>
                  <a:lnTo>
                    <a:pt x="0" y="1308"/>
                  </a:lnTo>
                  <a:lnTo>
                    <a:pt x="0" y="393077"/>
                  </a:lnTo>
                  <a:lnTo>
                    <a:pt x="36525" y="39176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4568518" y="2091378"/>
              <a:ext cx="36830" cy="393700"/>
            </a:xfrm>
            <a:custGeom>
              <a:avLst/>
              <a:gdLst/>
              <a:ahLst/>
              <a:cxnLst/>
              <a:rect l="l" t="t" r="r" b="b"/>
              <a:pathLst>
                <a:path w="36829" h="393700">
                  <a:moveTo>
                    <a:pt x="0" y="393090"/>
                  </a:moveTo>
                  <a:lnTo>
                    <a:pt x="36517" y="39177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930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4566640" y="20670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4566642" y="20670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4417517" y="1930526"/>
              <a:ext cx="1905" cy="559435"/>
            </a:xfrm>
            <a:custGeom>
              <a:avLst/>
              <a:gdLst/>
              <a:ahLst/>
              <a:cxnLst/>
              <a:rect l="l" t="t" r="r" b="b"/>
              <a:pathLst>
                <a:path w="1904" h="559435">
                  <a:moveTo>
                    <a:pt x="0" y="0"/>
                  </a:moveTo>
                  <a:lnTo>
                    <a:pt x="0" y="535000"/>
                  </a:lnTo>
                  <a:lnTo>
                    <a:pt x="1879" y="55938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4417512" y="1930500"/>
              <a:ext cx="1905" cy="559435"/>
            </a:xfrm>
            <a:custGeom>
              <a:avLst/>
              <a:gdLst/>
              <a:ahLst/>
              <a:cxnLst/>
              <a:rect l="l" t="t" r="r" b="b"/>
              <a:pathLst>
                <a:path w="1904" h="559435">
                  <a:moveTo>
                    <a:pt x="1878" y="559384"/>
                  </a:moveTo>
                  <a:lnTo>
                    <a:pt x="0" y="53493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93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4419384" y="1953793"/>
              <a:ext cx="36195" cy="536575"/>
            </a:xfrm>
            <a:custGeom>
              <a:avLst/>
              <a:gdLst/>
              <a:ahLst/>
              <a:cxnLst/>
              <a:rect l="l" t="t" r="r" b="b"/>
              <a:pathLst>
                <a:path w="36195" h="536575">
                  <a:moveTo>
                    <a:pt x="35763" y="0"/>
                  </a:moveTo>
                  <a:lnTo>
                    <a:pt x="0" y="1282"/>
                  </a:lnTo>
                  <a:lnTo>
                    <a:pt x="0" y="536282"/>
                  </a:lnTo>
                  <a:lnTo>
                    <a:pt x="35763" y="53500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4419387" y="1953799"/>
              <a:ext cx="36195" cy="536575"/>
            </a:xfrm>
            <a:custGeom>
              <a:avLst/>
              <a:gdLst/>
              <a:ahLst/>
              <a:cxnLst/>
              <a:rect l="l" t="t" r="r" b="b"/>
              <a:pathLst>
                <a:path w="36195" h="536575">
                  <a:moveTo>
                    <a:pt x="0" y="536273"/>
                  </a:moveTo>
                  <a:lnTo>
                    <a:pt x="35770" y="53499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362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4417492" y="19291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4417498" y="19291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4259986" y="2118982"/>
              <a:ext cx="1905" cy="376555"/>
            </a:xfrm>
            <a:custGeom>
              <a:avLst/>
              <a:gdLst/>
              <a:ahLst/>
              <a:cxnLst/>
              <a:rect l="l" t="t" r="r" b="b"/>
              <a:pathLst>
                <a:path w="1904" h="376555">
                  <a:moveTo>
                    <a:pt x="0" y="0"/>
                  </a:moveTo>
                  <a:lnTo>
                    <a:pt x="0" y="351650"/>
                  </a:lnTo>
                  <a:lnTo>
                    <a:pt x="1866" y="37604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259980" y="2119033"/>
              <a:ext cx="1905" cy="376555"/>
            </a:xfrm>
            <a:custGeom>
              <a:avLst/>
              <a:gdLst/>
              <a:ahLst/>
              <a:cxnLst/>
              <a:rect l="l" t="t" r="r" b="b"/>
              <a:pathLst>
                <a:path w="1904" h="376555">
                  <a:moveTo>
                    <a:pt x="1878" y="375999"/>
                  </a:moveTo>
                  <a:lnTo>
                    <a:pt x="0" y="35155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59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261815" y="2142159"/>
              <a:ext cx="36195" cy="353060"/>
            </a:xfrm>
            <a:custGeom>
              <a:avLst/>
              <a:gdLst/>
              <a:ahLst/>
              <a:cxnLst/>
              <a:rect l="l" t="t" r="r" b="b"/>
              <a:pathLst>
                <a:path w="36195" h="353060">
                  <a:moveTo>
                    <a:pt x="35763" y="0"/>
                  </a:moveTo>
                  <a:lnTo>
                    <a:pt x="0" y="1282"/>
                  </a:lnTo>
                  <a:lnTo>
                    <a:pt x="0" y="352933"/>
                  </a:lnTo>
                  <a:lnTo>
                    <a:pt x="35763" y="3516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261824" y="2142156"/>
              <a:ext cx="36195" cy="353060"/>
            </a:xfrm>
            <a:custGeom>
              <a:avLst/>
              <a:gdLst/>
              <a:ahLst/>
              <a:cxnLst/>
              <a:rect l="l" t="t" r="r" b="b"/>
              <a:pathLst>
                <a:path w="36195" h="353060">
                  <a:moveTo>
                    <a:pt x="0" y="352926"/>
                  </a:moveTo>
                  <a:lnTo>
                    <a:pt x="35770" y="35165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29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259935" y="21179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259936" y="21179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3952100" y="2296426"/>
              <a:ext cx="1905" cy="212725"/>
            </a:xfrm>
            <a:custGeom>
              <a:avLst/>
              <a:gdLst/>
              <a:ahLst/>
              <a:cxnLst/>
              <a:rect l="l" t="t" r="r" b="b"/>
              <a:pathLst>
                <a:path w="1904" h="212725">
                  <a:moveTo>
                    <a:pt x="0" y="0"/>
                  </a:moveTo>
                  <a:lnTo>
                    <a:pt x="0" y="187807"/>
                  </a:lnTo>
                  <a:lnTo>
                    <a:pt x="1879" y="21220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952104" y="2296423"/>
              <a:ext cx="1905" cy="212725"/>
            </a:xfrm>
            <a:custGeom>
              <a:avLst/>
              <a:gdLst/>
              <a:ahLst/>
              <a:cxnLst/>
              <a:rect l="l" t="t" r="r" b="b"/>
              <a:pathLst>
                <a:path w="1904" h="212725">
                  <a:moveTo>
                    <a:pt x="1869" y="212153"/>
                  </a:moveTo>
                  <a:lnTo>
                    <a:pt x="0" y="18782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21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953827" y="2319642"/>
              <a:ext cx="36195" cy="189230"/>
            </a:xfrm>
            <a:custGeom>
              <a:avLst/>
              <a:gdLst/>
              <a:ahLst/>
              <a:cxnLst/>
              <a:rect l="l" t="t" r="r" b="b"/>
              <a:pathLst>
                <a:path w="36195" h="189230">
                  <a:moveTo>
                    <a:pt x="35763" y="0"/>
                  </a:moveTo>
                  <a:lnTo>
                    <a:pt x="0" y="1282"/>
                  </a:lnTo>
                  <a:lnTo>
                    <a:pt x="0" y="189077"/>
                  </a:lnTo>
                  <a:lnTo>
                    <a:pt x="35763" y="1878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953837" y="2319636"/>
              <a:ext cx="36195" cy="189230"/>
            </a:xfrm>
            <a:custGeom>
              <a:avLst/>
              <a:gdLst/>
              <a:ahLst/>
              <a:cxnLst/>
              <a:rect l="l" t="t" r="r" b="b"/>
              <a:pathLst>
                <a:path w="36195" h="189230">
                  <a:moveTo>
                    <a:pt x="0" y="189085"/>
                  </a:moveTo>
                  <a:lnTo>
                    <a:pt x="35770" y="1878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90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951947" y="22951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951953" y="22951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796055" y="2253233"/>
              <a:ext cx="1905" cy="257810"/>
            </a:xfrm>
            <a:custGeom>
              <a:avLst/>
              <a:gdLst/>
              <a:ahLst/>
              <a:cxnLst/>
              <a:rect l="l" t="t" r="r" b="b"/>
              <a:pathLst>
                <a:path w="1904" h="257810">
                  <a:moveTo>
                    <a:pt x="0" y="0"/>
                  </a:moveTo>
                  <a:lnTo>
                    <a:pt x="0" y="232943"/>
                  </a:lnTo>
                  <a:lnTo>
                    <a:pt x="1879" y="25732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796060" y="2253216"/>
              <a:ext cx="1905" cy="257810"/>
            </a:xfrm>
            <a:custGeom>
              <a:avLst/>
              <a:gdLst/>
              <a:ahLst/>
              <a:cxnLst/>
              <a:rect l="l" t="t" r="r" b="b"/>
              <a:pathLst>
                <a:path w="1904" h="257810">
                  <a:moveTo>
                    <a:pt x="1869" y="257302"/>
                  </a:moveTo>
                  <a:lnTo>
                    <a:pt x="0" y="23297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73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798328" y="2276525"/>
              <a:ext cx="36195" cy="234315"/>
            </a:xfrm>
            <a:custGeom>
              <a:avLst/>
              <a:gdLst/>
              <a:ahLst/>
              <a:cxnLst/>
              <a:rect l="l" t="t" r="r" b="b"/>
              <a:pathLst>
                <a:path w="36195" h="234314">
                  <a:moveTo>
                    <a:pt x="35763" y="0"/>
                  </a:moveTo>
                  <a:lnTo>
                    <a:pt x="0" y="1270"/>
                  </a:lnTo>
                  <a:lnTo>
                    <a:pt x="0" y="234226"/>
                  </a:lnTo>
                  <a:lnTo>
                    <a:pt x="35763" y="2329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798328" y="2276514"/>
              <a:ext cx="36195" cy="234315"/>
            </a:xfrm>
            <a:custGeom>
              <a:avLst/>
              <a:gdLst/>
              <a:ahLst/>
              <a:cxnLst/>
              <a:rect l="l" t="t" r="r" b="b"/>
              <a:pathLst>
                <a:path w="36195" h="234314">
                  <a:moveTo>
                    <a:pt x="0" y="234230"/>
                  </a:moveTo>
                  <a:lnTo>
                    <a:pt x="35770" y="23295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342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796436" y="22520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796440" y="22520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862326" y="248710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862321" y="248704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2863862" y="2510180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295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863866" y="2510171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861995" y="24855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861997" y="24855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3642169" y="2396375"/>
              <a:ext cx="1905" cy="120014"/>
            </a:xfrm>
            <a:custGeom>
              <a:avLst/>
              <a:gdLst/>
              <a:ahLst/>
              <a:cxnLst/>
              <a:rect l="l" t="t" r="r" b="b"/>
              <a:pathLst>
                <a:path w="1904" h="120014">
                  <a:moveTo>
                    <a:pt x="0" y="0"/>
                  </a:moveTo>
                  <a:lnTo>
                    <a:pt x="0" y="95300"/>
                  </a:lnTo>
                  <a:lnTo>
                    <a:pt x="1866" y="11969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642168" y="2396400"/>
              <a:ext cx="1905" cy="120014"/>
            </a:xfrm>
            <a:custGeom>
              <a:avLst/>
              <a:gdLst/>
              <a:ahLst/>
              <a:cxnLst/>
              <a:rect l="l" t="t" r="r" b="b"/>
              <a:pathLst>
                <a:path w="1904" h="120014">
                  <a:moveTo>
                    <a:pt x="1869" y="119572"/>
                  </a:moveTo>
                  <a:lnTo>
                    <a:pt x="0" y="9524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9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643833" y="2419489"/>
              <a:ext cx="36830" cy="97155"/>
            </a:xfrm>
            <a:custGeom>
              <a:avLst/>
              <a:gdLst/>
              <a:ahLst/>
              <a:cxnLst/>
              <a:rect l="l" t="t" r="r" b="b"/>
              <a:pathLst>
                <a:path w="36829" h="97155">
                  <a:moveTo>
                    <a:pt x="36525" y="0"/>
                  </a:moveTo>
                  <a:lnTo>
                    <a:pt x="0" y="1308"/>
                  </a:lnTo>
                  <a:lnTo>
                    <a:pt x="0" y="96608"/>
                  </a:lnTo>
                  <a:lnTo>
                    <a:pt x="36525" y="9530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643839" y="2419484"/>
              <a:ext cx="36830" cy="97155"/>
            </a:xfrm>
            <a:custGeom>
              <a:avLst/>
              <a:gdLst/>
              <a:ahLst/>
              <a:cxnLst/>
              <a:rect l="l" t="t" r="r" b="b"/>
              <a:pathLst>
                <a:path w="36829" h="97155">
                  <a:moveTo>
                    <a:pt x="0" y="96603"/>
                  </a:moveTo>
                  <a:lnTo>
                    <a:pt x="36532" y="9530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641966" y="23948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641966" y="239487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017570" y="249262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017575" y="249271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019780" y="251573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019777" y="251572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017901" y="24913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017898" y="24913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174631" y="2485491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0" y="0"/>
                  </a:moveTo>
                  <a:lnTo>
                    <a:pt x="0" y="7810"/>
                  </a:lnTo>
                  <a:lnTo>
                    <a:pt x="1905" y="3271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3174626" y="2485489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1914" y="32655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6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176231" y="2508846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36525" y="0"/>
                  </a:moveTo>
                  <a:lnTo>
                    <a:pt x="0" y="1308"/>
                  </a:lnTo>
                  <a:lnTo>
                    <a:pt x="0" y="9105"/>
                  </a:lnTo>
                  <a:lnTo>
                    <a:pt x="36525" y="781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176234" y="2508854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0" y="9101"/>
                  </a:moveTo>
                  <a:lnTo>
                    <a:pt x="36532" y="7795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91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174339" y="248422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174342" y="248422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327908" y="2435542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4" h="83185">
                  <a:moveTo>
                    <a:pt x="0" y="0"/>
                  </a:moveTo>
                  <a:lnTo>
                    <a:pt x="0" y="58521"/>
                  </a:lnTo>
                  <a:lnTo>
                    <a:pt x="1879" y="829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327911" y="2435596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4" h="83185">
                  <a:moveTo>
                    <a:pt x="1869" y="82794"/>
                  </a:moveTo>
                  <a:lnTo>
                    <a:pt x="0" y="5846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27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329660" y="2458897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35763" y="0"/>
                  </a:moveTo>
                  <a:lnTo>
                    <a:pt x="0" y="1282"/>
                  </a:lnTo>
                  <a:lnTo>
                    <a:pt x="0" y="59804"/>
                  </a:lnTo>
                  <a:lnTo>
                    <a:pt x="35763" y="585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329660" y="2458905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0" y="59795"/>
                  </a:moveTo>
                  <a:lnTo>
                    <a:pt x="35770" y="5851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97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327768" y="24340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327768" y="24340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482594" y="2115857"/>
              <a:ext cx="1905" cy="403225"/>
            </a:xfrm>
            <a:custGeom>
              <a:avLst/>
              <a:gdLst/>
              <a:ahLst/>
              <a:cxnLst/>
              <a:rect l="l" t="t" r="r" b="b"/>
              <a:pathLst>
                <a:path w="1904" h="403225">
                  <a:moveTo>
                    <a:pt x="0" y="0"/>
                  </a:moveTo>
                  <a:lnTo>
                    <a:pt x="0" y="378396"/>
                  </a:lnTo>
                  <a:lnTo>
                    <a:pt x="1866" y="40279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482593" y="2115877"/>
              <a:ext cx="1905" cy="403225"/>
            </a:xfrm>
            <a:custGeom>
              <a:avLst/>
              <a:gdLst/>
              <a:ahLst/>
              <a:cxnLst/>
              <a:rect l="l" t="t" r="r" b="b"/>
              <a:pathLst>
                <a:path w="1904" h="403225">
                  <a:moveTo>
                    <a:pt x="1869" y="402767"/>
                  </a:moveTo>
                  <a:lnTo>
                    <a:pt x="0" y="378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2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484575" y="2139149"/>
              <a:ext cx="36195" cy="379730"/>
            </a:xfrm>
            <a:custGeom>
              <a:avLst/>
              <a:gdLst/>
              <a:ahLst/>
              <a:cxnLst/>
              <a:rect l="l" t="t" r="r" b="b"/>
              <a:pathLst>
                <a:path w="36195" h="379730">
                  <a:moveTo>
                    <a:pt x="35763" y="0"/>
                  </a:moveTo>
                  <a:lnTo>
                    <a:pt x="0" y="1282"/>
                  </a:lnTo>
                  <a:lnTo>
                    <a:pt x="0" y="379691"/>
                  </a:lnTo>
                  <a:lnTo>
                    <a:pt x="35763" y="3784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484580" y="2139153"/>
              <a:ext cx="36195" cy="379730"/>
            </a:xfrm>
            <a:custGeom>
              <a:avLst/>
              <a:gdLst/>
              <a:ahLst/>
              <a:cxnLst/>
              <a:rect l="l" t="t" r="r" b="b"/>
              <a:pathLst>
                <a:path w="36195" h="379730">
                  <a:moveTo>
                    <a:pt x="0" y="379680"/>
                  </a:moveTo>
                  <a:lnTo>
                    <a:pt x="35756" y="37840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796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482682" y="21146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482692" y="21146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1477340" y="252735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1477341" y="252734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1478864" y="255068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1478865" y="2550679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1476971" y="25259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1476974" y="25259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1938629" y="253531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1938629" y="253531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1940331" y="255836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1940336" y="255836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1938464" y="25342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1938471" y="2534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1634858" y="253833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1634855" y="253831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1636915" y="256137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1636917" y="256137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1635048" y="25371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1635054" y="25371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1793570" y="254770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3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1793567" y="254763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1795640" y="257092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1795644" y="257092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1793760" y="25463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1793763" y="25463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738725" y="1419948"/>
              <a:ext cx="1905" cy="1157605"/>
            </a:xfrm>
            <a:custGeom>
              <a:avLst/>
              <a:gdLst/>
              <a:ahLst/>
              <a:cxnLst/>
              <a:rect l="l" t="t" r="r" b="b"/>
              <a:pathLst>
                <a:path w="1904" h="1157605">
                  <a:moveTo>
                    <a:pt x="0" y="0"/>
                  </a:moveTo>
                  <a:lnTo>
                    <a:pt x="0" y="1132967"/>
                  </a:lnTo>
                  <a:lnTo>
                    <a:pt x="1879" y="115736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738720" y="1419820"/>
              <a:ext cx="1905" cy="1157605"/>
            </a:xfrm>
            <a:custGeom>
              <a:avLst/>
              <a:gdLst/>
              <a:ahLst/>
              <a:cxnLst/>
              <a:rect l="l" t="t" r="r" b="b"/>
              <a:pathLst>
                <a:path w="1904" h="1157605">
                  <a:moveTo>
                    <a:pt x="1878" y="1157480"/>
                  </a:moveTo>
                  <a:lnTo>
                    <a:pt x="0" y="113303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57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740452" y="1442935"/>
              <a:ext cx="36195" cy="1134745"/>
            </a:xfrm>
            <a:custGeom>
              <a:avLst/>
              <a:gdLst/>
              <a:ahLst/>
              <a:cxnLst/>
              <a:rect l="l" t="t" r="r" b="b"/>
              <a:pathLst>
                <a:path w="36195" h="1134745">
                  <a:moveTo>
                    <a:pt x="35763" y="0"/>
                  </a:moveTo>
                  <a:lnTo>
                    <a:pt x="0" y="1282"/>
                  </a:lnTo>
                  <a:lnTo>
                    <a:pt x="0" y="1134249"/>
                  </a:lnTo>
                  <a:lnTo>
                    <a:pt x="35763" y="11329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740461" y="1442931"/>
              <a:ext cx="36195" cy="1134745"/>
            </a:xfrm>
            <a:custGeom>
              <a:avLst/>
              <a:gdLst/>
              <a:ahLst/>
              <a:cxnLst/>
              <a:rect l="l" t="t" r="r" b="b"/>
              <a:pathLst>
                <a:path w="36195" h="1134745">
                  <a:moveTo>
                    <a:pt x="0" y="1134255"/>
                  </a:moveTo>
                  <a:lnTo>
                    <a:pt x="35756" y="113297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42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738585" y="14186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738585" y="14186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894084" y="2251595"/>
              <a:ext cx="1905" cy="326390"/>
            </a:xfrm>
            <a:custGeom>
              <a:avLst/>
              <a:gdLst/>
              <a:ahLst/>
              <a:cxnLst/>
              <a:rect l="l" t="t" r="r" b="b"/>
              <a:pathLst>
                <a:path w="1904" h="326389">
                  <a:moveTo>
                    <a:pt x="0" y="0"/>
                  </a:moveTo>
                  <a:lnTo>
                    <a:pt x="0" y="301498"/>
                  </a:lnTo>
                  <a:lnTo>
                    <a:pt x="1879" y="32588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894083" y="2251630"/>
              <a:ext cx="1905" cy="326390"/>
            </a:xfrm>
            <a:custGeom>
              <a:avLst/>
              <a:gdLst/>
              <a:ahLst/>
              <a:cxnLst/>
              <a:rect l="l" t="t" r="r" b="b"/>
              <a:pathLst>
                <a:path w="1904" h="326389">
                  <a:moveTo>
                    <a:pt x="1869" y="325786"/>
                  </a:moveTo>
                  <a:lnTo>
                    <a:pt x="0" y="3014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5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896129" y="2274709"/>
              <a:ext cx="36195" cy="302895"/>
            </a:xfrm>
            <a:custGeom>
              <a:avLst/>
              <a:gdLst/>
              <a:ahLst/>
              <a:cxnLst/>
              <a:rect l="l" t="t" r="r" b="b"/>
              <a:pathLst>
                <a:path w="36195" h="302894">
                  <a:moveTo>
                    <a:pt x="35763" y="0"/>
                  </a:moveTo>
                  <a:lnTo>
                    <a:pt x="0" y="1270"/>
                  </a:lnTo>
                  <a:lnTo>
                    <a:pt x="0" y="302768"/>
                  </a:lnTo>
                  <a:lnTo>
                    <a:pt x="35763" y="30148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896143" y="2274699"/>
              <a:ext cx="36195" cy="302895"/>
            </a:xfrm>
            <a:custGeom>
              <a:avLst/>
              <a:gdLst/>
              <a:ahLst/>
              <a:cxnLst/>
              <a:rect l="l" t="t" r="r" b="b"/>
              <a:pathLst>
                <a:path w="36195" h="302894">
                  <a:moveTo>
                    <a:pt x="0" y="302784"/>
                  </a:moveTo>
                  <a:lnTo>
                    <a:pt x="35756" y="30149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027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894262" y="22505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894266" y="22505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581080" y="2201659"/>
              <a:ext cx="1905" cy="384810"/>
            </a:xfrm>
            <a:custGeom>
              <a:avLst/>
              <a:gdLst/>
              <a:ahLst/>
              <a:cxnLst/>
              <a:rect l="l" t="t" r="r" b="b"/>
              <a:pathLst>
                <a:path w="1904" h="384810">
                  <a:moveTo>
                    <a:pt x="0" y="0"/>
                  </a:moveTo>
                  <a:lnTo>
                    <a:pt x="0" y="360019"/>
                  </a:lnTo>
                  <a:lnTo>
                    <a:pt x="1879" y="38440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581079" y="2201607"/>
              <a:ext cx="1905" cy="384810"/>
            </a:xfrm>
            <a:custGeom>
              <a:avLst/>
              <a:gdLst/>
              <a:ahLst/>
              <a:cxnLst/>
              <a:rect l="l" t="t" r="r" b="b"/>
              <a:pathLst>
                <a:path w="1904" h="384810">
                  <a:moveTo>
                    <a:pt x="1878" y="384496"/>
                  </a:moveTo>
                  <a:lnTo>
                    <a:pt x="0" y="36004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44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583201" y="2224950"/>
              <a:ext cx="36195" cy="361315"/>
            </a:xfrm>
            <a:custGeom>
              <a:avLst/>
              <a:gdLst/>
              <a:ahLst/>
              <a:cxnLst/>
              <a:rect l="l" t="t" r="r" b="b"/>
              <a:pathLst>
                <a:path w="36195" h="361314">
                  <a:moveTo>
                    <a:pt x="35763" y="0"/>
                  </a:moveTo>
                  <a:lnTo>
                    <a:pt x="0" y="1282"/>
                  </a:lnTo>
                  <a:lnTo>
                    <a:pt x="0" y="361289"/>
                  </a:lnTo>
                  <a:lnTo>
                    <a:pt x="35763" y="3600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583200" y="2224958"/>
              <a:ext cx="36195" cy="361315"/>
            </a:xfrm>
            <a:custGeom>
              <a:avLst/>
              <a:gdLst/>
              <a:ahLst/>
              <a:cxnLst/>
              <a:rect l="l" t="t" r="r" b="b"/>
              <a:pathLst>
                <a:path w="36195" h="361314">
                  <a:moveTo>
                    <a:pt x="0" y="361290"/>
                  </a:moveTo>
                  <a:lnTo>
                    <a:pt x="35770" y="36001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612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581309" y="22003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581305" y="22003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428439" y="2386901"/>
              <a:ext cx="1905" cy="208279"/>
            </a:xfrm>
            <a:custGeom>
              <a:avLst/>
              <a:gdLst/>
              <a:ahLst/>
              <a:cxnLst/>
              <a:rect l="l" t="t" r="r" b="b"/>
              <a:pathLst>
                <a:path w="1904" h="208280">
                  <a:moveTo>
                    <a:pt x="0" y="0"/>
                  </a:moveTo>
                  <a:lnTo>
                    <a:pt x="0" y="183349"/>
                  </a:lnTo>
                  <a:lnTo>
                    <a:pt x="1866" y="20774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428430" y="2386843"/>
              <a:ext cx="1905" cy="208279"/>
            </a:xfrm>
            <a:custGeom>
              <a:avLst/>
              <a:gdLst/>
              <a:ahLst/>
              <a:cxnLst/>
              <a:rect l="l" t="t" r="r" b="b"/>
              <a:pathLst>
                <a:path w="1904" h="208280">
                  <a:moveTo>
                    <a:pt x="1878" y="207832"/>
                  </a:moveTo>
                  <a:lnTo>
                    <a:pt x="0" y="18338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07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430483" y="2410231"/>
              <a:ext cx="36195" cy="184785"/>
            </a:xfrm>
            <a:custGeom>
              <a:avLst/>
              <a:gdLst/>
              <a:ahLst/>
              <a:cxnLst/>
              <a:rect l="l" t="t" r="r" b="b"/>
              <a:pathLst>
                <a:path w="36195" h="184785">
                  <a:moveTo>
                    <a:pt x="35763" y="0"/>
                  </a:moveTo>
                  <a:lnTo>
                    <a:pt x="0" y="1282"/>
                  </a:lnTo>
                  <a:lnTo>
                    <a:pt x="0" y="184632"/>
                  </a:lnTo>
                  <a:lnTo>
                    <a:pt x="35763" y="1833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430492" y="2410228"/>
              <a:ext cx="36195" cy="184785"/>
            </a:xfrm>
            <a:custGeom>
              <a:avLst/>
              <a:gdLst/>
              <a:ahLst/>
              <a:cxnLst/>
              <a:rect l="l" t="t" r="r" b="b"/>
              <a:pathLst>
                <a:path w="36195" h="184785">
                  <a:moveTo>
                    <a:pt x="0" y="184624"/>
                  </a:moveTo>
                  <a:lnTo>
                    <a:pt x="35756" y="1833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428591" y="23854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428594" y="23854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263872" y="2302395"/>
              <a:ext cx="2540" cy="300355"/>
            </a:xfrm>
            <a:custGeom>
              <a:avLst/>
              <a:gdLst/>
              <a:ahLst/>
              <a:cxnLst/>
              <a:rect l="l" t="t" r="r" b="b"/>
              <a:pathLst>
                <a:path w="2539" h="300355">
                  <a:moveTo>
                    <a:pt x="0" y="0"/>
                  </a:moveTo>
                  <a:lnTo>
                    <a:pt x="0" y="275297"/>
                  </a:lnTo>
                  <a:lnTo>
                    <a:pt x="1917" y="30021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263873" y="2302356"/>
              <a:ext cx="1905" cy="300355"/>
            </a:xfrm>
            <a:custGeom>
              <a:avLst/>
              <a:gdLst/>
              <a:ahLst/>
              <a:cxnLst/>
              <a:rect l="l" t="t" r="r" b="b"/>
              <a:pathLst>
                <a:path w="1904" h="300355">
                  <a:moveTo>
                    <a:pt x="1905" y="300133"/>
                  </a:moveTo>
                  <a:lnTo>
                    <a:pt x="0" y="275331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300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265485" y="2325852"/>
              <a:ext cx="36830" cy="276860"/>
            </a:xfrm>
            <a:custGeom>
              <a:avLst/>
              <a:gdLst/>
              <a:ahLst/>
              <a:cxnLst/>
              <a:rect l="l" t="t" r="r" b="b"/>
              <a:pathLst>
                <a:path w="36829" h="276860">
                  <a:moveTo>
                    <a:pt x="36525" y="0"/>
                  </a:moveTo>
                  <a:lnTo>
                    <a:pt x="0" y="1308"/>
                  </a:lnTo>
                  <a:lnTo>
                    <a:pt x="0" y="276606"/>
                  </a:lnTo>
                  <a:lnTo>
                    <a:pt x="36525" y="27531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4265502" y="2325860"/>
              <a:ext cx="36830" cy="276860"/>
            </a:xfrm>
            <a:custGeom>
              <a:avLst/>
              <a:gdLst/>
              <a:ahLst/>
              <a:cxnLst/>
              <a:rect l="l" t="t" r="r" b="b"/>
              <a:pathLst>
                <a:path w="36829" h="276860">
                  <a:moveTo>
                    <a:pt x="0" y="276603"/>
                  </a:moveTo>
                  <a:lnTo>
                    <a:pt x="36517" y="275298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27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4263593" y="230083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4263588" y="230082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5677306" y="337870"/>
              <a:ext cx="1905" cy="2265045"/>
            </a:xfrm>
            <a:custGeom>
              <a:avLst/>
              <a:gdLst/>
              <a:ahLst/>
              <a:cxnLst/>
              <a:rect l="l" t="t" r="r" b="b"/>
              <a:pathLst>
                <a:path w="1904" h="2265045">
                  <a:moveTo>
                    <a:pt x="0" y="0"/>
                  </a:moveTo>
                  <a:lnTo>
                    <a:pt x="0" y="2240305"/>
                  </a:lnTo>
                  <a:lnTo>
                    <a:pt x="1879" y="226470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5677305" y="337836"/>
              <a:ext cx="1905" cy="2265045"/>
            </a:xfrm>
            <a:custGeom>
              <a:avLst/>
              <a:gdLst/>
              <a:ahLst/>
              <a:cxnLst/>
              <a:rect l="l" t="t" r="r" b="b"/>
              <a:pathLst>
                <a:path w="1904" h="2265045">
                  <a:moveTo>
                    <a:pt x="1878" y="2264768"/>
                  </a:moveTo>
                  <a:lnTo>
                    <a:pt x="0" y="22403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2647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5679427" y="361035"/>
              <a:ext cx="36195" cy="2242185"/>
            </a:xfrm>
            <a:custGeom>
              <a:avLst/>
              <a:gdLst/>
              <a:ahLst/>
              <a:cxnLst/>
              <a:rect l="l" t="t" r="r" b="b"/>
              <a:pathLst>
                <a:path w="36195" h="2242185">
                  <a:moveTo>
                    <a:pt x="35763" y="0"/>
                  </a:moveTo>
                  <a:lnTo>
                    <a:pt x="0" y="1282"/>
                  </a:lnTo>
                  <a:lnTo>
                    <a:pt x="0" y="2241588"/>
                  </a:lnTo>
                  <a:lnTo>
                    <a:pt x="35763" y="22403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5679434" y="361033"/>
              <a:ext cx="36195" cy="2242185"/>
            </a:xfrm>
            <a:custGeom>
              <a:avLst/>
              <a:gdLst/>
              <a:ahLst/>
              <a:cxnLst/>
              <a:rect l="l" t="t" r="r" b="b"/>
              <a:pathLst>
                <a:path w="36195" h="2242185">
                  <a:moveTo>
                    <a:pt x="0" y="2241584"/>
                  </a:moveTo>
                  <a:lnTo>
                    <a:pt x="35756" y="224031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2415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5677547" y="3363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5677549" y="3363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4118267" y="2311984"/>
              <a:ext cx="1905" cy="296545"/>
            </a:xfrm>
            <a:custGeom>
              <a:avLst/>
              <a:gdLst/>
              <a:ahLst/>
              <a:cxnLst/>
              <a:rect l="l" t="t" r="r" b="b"/>
              <a:pathLst>
                <a:path w="1904" h="296544">
                  <a:moveTo>
                    <a:pt x="0" y="0"/>
                  </a:moveTo>
                  <a:lnTo>
                    <a:pt x="0" y="271957"/>
                  </a:lnTo>
                  <a:lnTo>
                    <a:pt x="1879" y="29634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4118267" y="2312024"/>
              <a:ext cx="1905" cy="296545"/>
            </a:xfrm>
            <a:custGeom>
              <a:avLst/>
              <a:gdLst/>
              <a:ahLst/>
              <a:cxnLst/>
              <a:rect l="l" t="t" r="r" b="b"/>
              <a:pathLst>
                <a:path w="1904" h="296544">
                  <a:moveTo>
                    <a:pt x="1869" y="296236"/>
                  </a:moveTo>
                  <a:lnTo>
                    <a:pt x="0" y="2719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62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120197" y="2335072"/>
              <a:ext cx="36195" cy="273685"/>
            </a:xfrm>
            <a:custGeom>
              <a:avLst/>
              <a:gdLst/>
              <a:ahLst/>
              <a:cxnLst/>
              <a:rect l="l" t="t" r="r" b="b"/>
              <a:pathLst>
                <a:path w="36195" h="273685">
                  <a:moveTo>
                    <a:pt x="35763" y="0"/>
                  </a:moveTo>
                  <a:lnTo>
                    <a:pt x="0" y="1270"/>
                  </a:lnTo>
                  <a:lnTo>
                    <a:pt x="0" y="273227"/>
                  </a:lnTo>
                  <a:lnTo>
                    <a:pt x="35763" y="2719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120207" y="2335068"/>
              <a:ext cx="36195" cy="273685"/>
            </a:xfrm>
            <a:custGeom>
              <a:avLst/>
              <a:gdLst/>
              <a:ahLst/>
              <a:cxnLst/>
              <a:rect l="l" t="t" r="r" b="b"/>
              <a:pathLst>
                <a:path w="36195" h="273685">
                  <a:moveTo>
                    <a:pt x="0" y="273231"/>
                  </a:moveTo>
                  <a:lnTo>
                    <a:pt x="35756" y="27195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732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4118318" y="23109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4118321" y="23109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2406129" y="2509024"/>
              <a:ext cx="1905" cy="99695"/>
            </a:xfrm>
            <a:custGeom>
              <a:avLst/>
              <a:gdLst/>
              <a:ahLst/>
              <a:cxnLst/>
              <a:rect l="l" t="t" r="r" b="b"/>
              <a:pathLst>
                <a:path w="1905" h="99694">
                  <a:moveTo>
                    <a:pt x="0" y="0"/>
                  </a:moveTo>
                  <a:lnTo>
                    <a:pt x="0" y="75222"/>
                  </a:lnTo>
                  <a:lnTo>
                    <a:pt x="1879" y="996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2406134" y="2509042"/>
              <a:ext cx="1905" cy="99695"/>
            </a:xfrm>
            <a:custGeom>
              <a:avLst/>
              <a:gdLst/>
              <a:ahLst/>
              <a:cxnLst/>
              <a:rect l="l" t="t" r="r" b="b"/>
              <a:pathLst>
                <a:path w="1905" h="99694">
                  <a:moveTo>
                    <a:pt x="1878" y="99652"/>
                  </a:moveTo>
                  <a:lnTo>
                    <a:pt x="0" y="7520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96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2407958" y="2532240"/>
              <a:ext cx="36195" cy="76835"/>
            </a:xfrm>
            <a:custGeom>
              <a:avLst/>
              <a:gdLst/>
              <a:ahLst/>
              <a:cxnLst/>
              <a:rect l="l" t="t" r="r" b="b"/>
              <a:pathLst>
                <a:path w="36194" h="76835">
                  <a:moveTo>
                    <a:pt x="35763" y="0"/>
                  </a:moveTo>
                  <a:lnTo>
                    <a:pt x="0" y="1270"/>
                  </a:lnTo>
                  <a:lnTo>
                    <a:pt x="0" y="76517"/>
                  </a:lnTo>
                  <a:lnTo>
                    <a:pt x="35763" y="752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2407955" y="2532238"/>
              <a:ext cx="36195" cy="76835"/>
            </a:xfrm>
            <a:custGeom>
              <a:avLst/>
              <a:gdLst/>
              <a:ahLst/>
              <a:cxnLst/>
              <a:rect l="l" t="t" r="r" b="b"/>
              <a:pathLst>
                <a:path w="36194" h="76835">
                  <a:moveTo>
                    <a:pt x="0" y="76512"/>
                  </a:moveTo>
                  <a:lnTo>
                    <a:pt x="35770" y="7523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65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2406078" y="25078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2406070" y="25078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2557818" y="2570924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5" h="42544">
                  <a:moveTo>
                    <a:pt x="0" y="0"/>
                  </a:moveTo>
                  <a:lnTo>
                    <a:pt x="0" y="17272"/>
                  </a:lnTo>
                  <a:lnTo>
                    <a:pt x="1905" y="42189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2557812" y="2570902"/>
              <a:ext cx="2540" cy="42545"/>
            </a:xfrm>
            <a:custGeom>
              <a:avLst/>
              <a:gdLst/>
              <a:ahLst/>
              <a:cxnLst/>
              <a:rect l="l" t="t" r="r" b="b"/>
              <a:pathLst>
                <a:path w="2539" h="42544">
                  <a:moveTo>
                    <a:pt x="1914" y="42294"/>
                  </a:moveTo>
                  <a:lnTo>
                    <a:pt x="0" y="1724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2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2559354" y="2594304"/>
              <a:ext cx="36830" cy="19050"/>
            </a:xfrm>
            <a:custGeom>
              <a:avLst/>
              <a:gdLst/>
              <a:ahLst/>
              <a:cxnLst/>
              <a:rect l="l" t="t" r="r" b="b"/>
              <a:pathLst>
                <a:path w="36830" h="19050">
                  <a:moveTo>
                    <a:pt x="36525" y="0"/>
                  </a:moveTo>
                  <a:lnTo>
                    <a:pt x="0" y="1308"/>
                  </a:lnTo>
                  <a:lnTo>
                    <a:pt x="0" y="18580"/>
                  </a:lnTo>
                  <a:lnTo>
                    <a:pt x="36525" y="172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2559355" y="2594312"/>
              <a:ext cx="36830" cy="19050"/>
            </a:xfrm>
            <a:custGeom>
              <a:avLst/>
              <a:gdLst/>
              <a:ahLst/>
              <a:cxnLst/>
              <a:rect l="l" t="t" r="r" b="b"/>
              <a:pathLst>
                <a:path w="36830" h="19050">
                  <a:moveTo>
                    <a:pt x="0" y="18580"/>
                  </a:moveTo>
                  <a:lnTo>
                    <a:pt x="36532" y="1727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2557462" y="256985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2557469" y="256985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899" y="26211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99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804958" y="2242857"/>
              <a:ext cx="2540" cy="370840"/>
            </a:xfrm>
            <a:custGeom>
              <a:avLst/>
              <a:gdLst/>
              <a:ahLst/>
              <a:cxnLst/>
              <a:rect l="l" t="t" r="r" b="b"/>
              <a:pathLst>
                <a:path w="2539" h="370839">
                  <a:moveTo>
                    <a:pt x="0" y="0"/>
                  </a:moveTo>
                  <a:lnTo>
                    <a:pt x="0" y="345516"/>
                  </a:lnTo>
                  <a:lnTo>
                    <a:pt x="1917" y="37043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3804954" y="2242767"/>
              <a:ext cx="2540" cy="370840"/>
            </a:xfrm>
            <a:custGeom>
              <a:avLst/>
              <a:gdLst/>
              <a:ahLst/>
              <a:cxnLst/>
              <a:rect l="l" t="t" r="r" b="b"/>
              <a:pathLst>
                <a:path w="2539" h="370839">
                  <a:moveTo>
                    <a:pt x="1914" y="370511"/>
                  </a:moveTo>
                  <a:lnTo>
                    <a:pt x="0" y="34559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705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3806952" y="2266263"/>
              <a:ext cx="36195" cy="347345"/>
            </a:xfrm>
            <a:custGeom>
              <a:avLst/>
              <a:gdLst/>
              <a:ahLst/>
              <a:cxnLst/>
              <a:rect l="l" t="t" r="r" b="b"/>
              <a:pathLst>
                <a:path w="36195" h="347344">
                  <a:moveTo>
                    <a:pt x="35763" y="0"/>
                  </a:moveTo>
                  <a:lnTo>
                    <a:pt x="0" y="1282"/>
                  </a:lnTo>
                  <a:lnTo>
                    <a:pt x="0" y="346811"/>
                  </a:lnTo>
                  <a:lnTo>
                    <a:pt x="35763" y="3455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3806962" y="2266274"/>
              <a:ext cx="36195" cy="347345"/>
            </a:xfrm>
            <a:custGeom>
              <a:avLst/>
              <a:gdLst/>
              <a:ahLst/>
              <a:cxnLst/>
              <a:rect l="l" t="t" r="r" b="b"/>
              <a:pathLst>
                <a:path w="36195" h="347344">
                  <a:moveTo>
                    <a:pt x="0" y="346792"/>
                  </a:moveTo>
                  <a:lnTo>
                    <a:pt x="35756" y="34551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346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805059" y="22418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3805051" y="22417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3963847" y="2316949"/>
              <a:ext cx="1905" cy="297180"/>
            </a:xfrm>
            <a:custGeom>
              <a:avLst/>
              <a:gdLst/>
              <a:ahLst/>
              <a:cxnLst/>
              <a:rect l="l" t="t" r="r" b="b"/>
              <a:pathLst>
                <a:path w="1904" h="297180">
                  <a:moveTo>
                    <a:pt x="0" y="0"/>
                  </a:moveTo>
                  <a:lnTo>
                    <a:pt x="0" y="272516"/>
                  </a:lnTo>
                  <a:lnTo>
                    <a:pt x="1879" y="2969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3963847" y="2316844"/>
              <a:ext cx="1905" cy="297180"/>
            </a:xfrm>
            <a:custGeom>
              <a:avLst/>
              <a:gdLst/>
              <a:ahLst/>
              <a:cxnLst/>
              <a:rect l="l" t="t" r="r" b="b"/>
              <a:pathLst>
                <a:path w="1904" h="297180">
                  <a:moveTo>
                    <a:pt x="1878" y="296988"/>
                  </a:moveTo>
                  <a:lnTo>
                    <a:pt x="0" y="2725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6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3965727" y="2340089"/>
              <a:ext cx="36195" cy="274320"/>
            </a:xfrm>
            <a:custGeom>
              <a:avLst/>
              <a:gdLst/>
              <a:ahLst/>
              <a:cxnLst/>
              <a:rect l="l" t="t" r="r" b="b"/>
              <a:pathLst>
                <a:path w="36195" h="274319">
                  <a:moveTo>
                    <a:pt x="35763" y="0"/>
                  </a:moveTo>
                  <a:lnTo>
                    <a:pt x="0" y="1270"/>
                  </a:lnTo>
                  <a:lnTo>
                    <a:pt x="0" y="273799"/>
                  </a:lnTo>
                  <a:lnTo>
                    <a:pt x="35763" y="2725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3965732" y="2340084"/>
              <a:ext cx="36195" cy="274320"/>
            </a:xfrm>
            <a:custGeom>
              <a:avLst/>
              <a:gdLst/>
              <a:ahLst/>
              <a:cxnLst/>
              <a:rect l="l" t="t" r="r" b="b"/>
              <a:pathLst>
                <a:path w="36195" h="274319">
                  <a:moveTo>
                    <a:pt x="0" y="273799"/>
                  </a:moveTo>
                  <a:lnTo>
                    <a:pt x="35770" y="27252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737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3963847" y="23157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963856" y="23157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2707995" y="2546578"/>
              <a:ext cx="1905" cy="69215"/>
            </a:xfrm>
            <a:custGeom>
              <a:avLst/>
              <a:gdLst/>
              <a:ahLst/>
              <a:cxnLst/>
              <a:rect l="l" t="t" r="r" b="b"/>
              <a:pathLst>
                <a:path w="1905" h="69214">
                  <a:moveTo>
                    <a:pt x="0" y="0"/>
                  </a:moveTo>
                  <a:lnTo>
                    <a:pt x="0" y="44577"/>
                  </a:lnTo>
                  <a:lnTo>
                    <a:pt x="1866" y="6896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2707993" y="2546566"/>
              <a:ext cx="1905" cy="69215"/>
            </a:xfrm>
            <a:custGeom>
              <a:avLst/>
              <a:gdLst/>
              <a:ahLst/>
              <a:cxnLst/>
              <a:rect l="l" t="t" r="r" b="b"/>
              <a:pathLst>
                <a:path w="1905" h="69214">
                  <a:moveTo>
                    <a:pt x="1869" y="68970"/>
                  </a:moveTo>
                  <a:lnTo>
                    <a:pt x="0" y="446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89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2709900" y="2569933"/>
              <a:ext cx="36195" cy="46355"/>
            </a:xfrm>
            <a:custGeom>
              <a:avLst/>
              <a:gdLst/>
              <a:ahLst/>
              <a:cxnLst/>
              <a:rect l="l" t="t" r="r" b="b"/>
              <a:pathLst>
                <a:path w="36194" h="46355">
                  <a:moveTo>
                    <a:pt x="35763" y="0"/>
                  </a:moveTo>
                  <a:lnTo>
                    <a:pt x="0" y="1282"/>
                  </a:lnTo>
                  <a:lnTo>
                    <a:pt x="0" y="45872"/>
                  </a:lnTo>
                  <a:lnTo>
                    <a:pt x="35763" y="445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2709908" y="2569937"/>
              <a:ext cx="36195" cy="46355"/>
            </a:xfrm>
            <a:custGeom>
              <a:avLst/>
              <a:gdLst/>
              <a:ahLst/>
              <a:cxnLst/>
              <a:rect l="l" t="t" r="r" b="b"/>
              <a:pathLst>
                <a:path w="36194" h="46355">
                  <a:moveTo>
                    <a:pt x="0" y="45865"/>
                  </a:moveTo>
                  <a:lnTo>
                    <a:pt x="35756" y="4458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58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2708008" y="25450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2708007" y="25450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6001575" y="2496934"/>
              <a:ext cx="1905" cy="180975"/>
            </a:xfrm>
            <a:custGeom>
              <a:avLst/>
              <a:gdLst/>
              <a:ahLst/>
              <a:cxnLst/>
              <a:rect l="l" t="t" r="r" b="b"/>
              <a:pathLst>
                <a:path w="1904" h="180975">
                  <a:moveTo>
                    <a:pt x="0" y="0"/>
                  </a:moveTo>
                  <a:lnTo>
                    <a:pt x="0" y="156032"/>
                  </a:lnTo>
                  <a:lnTo>
                    <a:pt x="1879" y="18042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6001572" y="2496876"/>
              <a:ext cx="1905" cy="180975"/>
            </a:xfrm>
            <a:custGeom>
              <a:avLst/>
              <a:gdLst/>
              <a:ahLst/>
              <a:cxnLst/>
              <a:rect l="l" t="t" r="r" b="b"/>
              <a:pathLst>
                <a:path w="1904" h="180975">
                  <a:moveTo>
                    <a:pt x="1869" y="180447"/>
                  </a:moveTo>
                  <a:lnTo>
                    <a:pt x="0" y="15599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0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6003366" y="2520175"/>
              <a:ext cx="36195" cy="157480"/>
            </a:xfrm>
            <a:custGeom>
              <a:avLst/>
              <a:gdLst/>
              <a:ahLst/>
              <a:cxnLst/>
              <a:rect l="l" t="t" r="r" b="b"/>
              <a:pathLst>
                <a:path w="36195" h="157480">
                  <a:moveTo>
                    <a:pt x="35763" y="0"/>
                  </a:moveTo>
                  <a:lnTo>
                    <a:pt x="0" y="1282"/>
                  </a:lnTo>
                  <a:lnTo>
                    <a:pt x="0" y="157327"/>
                  </a:lnTo>
                  <a:lnTo>
                    <a:pt x="35763" y="1560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6003382" y="2520175"/>
              <a:ext cx="36195" cy="157480"/>
            </a:xfrm>
            <a:custGeom>
              <a:avLst/>
              <a:gdLst/>
              <a:ahLst/>
              <a:cxnLst/>
              <a:rect l="l" t="t" r="r" b="b"/>
              <a:pathLst>
                <a:path w="36195" h="157480">
                  <a:moveTo>
                    <a:pt x="0" y="157322"/>
                  </a:moveTo>
                  <a:lnTo>
                    <a:pt x="35756" y="156044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573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6001486" y="24959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6001487" y="24959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847803" y="2518816"/>
              <a:ext cx="1905" cy="176530"/>
            </a:xfrm>
            <a:custGeom>
              <a:avLst/>
              <a:gdLst/>
              <a:ahLst/>
              <a:cxnLst/>
              <a:rect l="l" t="t" r="r" b="b"/>
              <a:pathLst>
                <a:path w="1904" h="176530">
                  <a:moveTo>
                    <a:pt x="0" y="0"/>
                  </a:moveTo>
                  <a:lnTo>
                    <a:pt x="0" y="152146"/>
                  </a:lnTo>
                  <a:lnTo>
                    <a:pt x="1866" y="17653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847797" y="2518832"/>
              <a:ext cx="1905" cy="176530"/>
            </a:xfrm>
            <a:custGeom>
              <a:avLst/>
              <a:gdLst/>
              <a:ahLst/>
              <a:cxnLst/>
              <a:rect l="l" t="t" r="r" b="b"/>
              <a:pathLst>
                <a:path w="1904" h="176530">
                  <a:moveTo>
                    <a:pt x="1869" y="176516"/>
                  </a:moveTo>
                  <a:lnTo>
                    <a:pt x="0" y="1521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76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849848" y="2541942"/>
              <a:ext cx="36195" cy="153670"/>
            </a:xfrm>
            <a:custGeom>
              <a:avLst/>
              <a:gdLst/>
              <a:ahLst/>
              <a:cxnLst/>
              <a:rect l="l" t="t" r="r" b="b"/>
              <a:pathLst>
                <a:path w="36195" h="153669">
                  <a:moveTo>
                    <a:pt x="35763" y="0"/>
                  </a:moveTo>
                  <a:lnTo>
                    <a:pt x="0" y="1282"/>
                  </a:lnTo>
                  <a:lnTo>
                    <a:pt x="0" y="153416"/>
                  </a:lnTo>
                  <a:lnTo>
                    <a:pt x="35763" y="1521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849855" y="2541939"/>
              <a:ext cx="36195" cy="153670"/>
            </a:xfrm>
            <a:custGeom>
              <a:avLst/>
              <a:gdLst/>
              <a:ahLst/>
              <a:cxnLst/>
              <a:rect l="l" t="t" r="r" b="b"/>
              <a:pathLst>
                <a:path w="36195" h="153669">
                  <a:moveTo>
                    <a:pt x="0" y="153419"/>
                  </a:moveTo>
                  <a:lnTo>
                    <a:pt x="35756" y="1521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3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847969" y="25173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847979" y="25173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2079370" y="266956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2079371" y="266944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2081365" y="2692780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2081364" y="2692781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56" y="390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2079472" y="26683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2079480" y="26683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4441126" y="2318702"/>
              <a:ext cx="1905" cy="382270"/>
            </a:xfrm>
            <a:custGeom>
              <a:avLst/>
              <a:gdLst/>
              <a:ahLst/>
              <a:cxnLst/>
              <a:rect l="l" t="t" r="r" b="b"/>
              <a:pathLst>
                <a:path w="1904" h="382269">
                  <a:moveTo>
                    <a:pt x="0" y="0"/>
                  </a:moveTo>
                  <a:lnTo>
                    <a:pt x="0" y="357771"/>
                  </a:lnTo>
                  <a:lnTo>
                    <a:pt x="1866" y="38216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441118" y="2318723"/>
              <a:ext cx="1905" cy="382270"/>
            </a:xfrm>
            <a:custGeom>
              <a:avLst/>
              <a:gdLst/>
              <a:ahLst/>
              <a:cxnLst/>
              <a:rect l="l" t="t" r="r" b="b"/>
              <a:pathLst>
                <a:path w="1904" h="382269">
                  <a:moveTo>
                    <a:pt x="1878" y="382213"/>
                  </a:moveTo>
                  <a:lnTo>
                    <a:pt x="0" y="35776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22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443222" y="2342019"/>
              <a:ext cx="36195" cy="359410"/>
            </a:xfrm>
            <a:custGeom>
              <a:avLst/>
              <a:gdLst/>
              <a:ahLst/>
              <a:cxnLst/>
              <a:rect l="l" t="t" r="r" b="b"/>
              <a:pathLst>
                <a:path w="36195" h="359410">
                  <a:moveTo>
                    <a:pt x="35775" y="0"/>
                  </a:moveTo>
                  <a:lnTo>
                    <a:pt x="0" y="1270"/>
                  </a:lnTo>
                  <a:lnTo>
                    <a:pt x="0" y="359054"/>
                  </a:lnTo>
                  <a:lnTo>
                    <a:pt x="35775" y="35777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443235" y="2342018"/>
              <a:ext cx="36195" cy="359410"/>
            </a:xfrm>
            <a:custGeom>
              <a:avLst/>
              <a:gdLst/>
              <a:ahLst/>
              <a:cxnLst/>
              <a:rect l="l" t="t" r="r" b="b"/>
              <a:pathLst>
                <a:path w="36195" h="359410">
                  <a:moveTo>
                    <a:pt x="0" y="359060"/>
                  </a:moveTo>
                  <a:lnTo>
                    <a:pt x="35770" y="35778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9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441329" y="23174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4441340" y="23174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2260193" y="2649334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5" h="55880">
                  <a:moveTo>
                    <a:pt x="0" y="0"/>
                  </a:moveTo>
                  <a:lnTo>
                    <a:pt x="0" y="31203"/>
                  </a:lnTo>
                  <a:lnTo>
                    <a:pt x="1879" y="5558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2260191" y="2649280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5" h="55880">
                  <a:moveTo>
                    <a:pt x="1878" y="55645"/>
                  </a:moveTo>
                  <a:lnTo>
                    <a:pt x="0" y="311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6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2261971" y="2672422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4" h="33019">
                  <a:moveTo>
                    <a:pt x="35763" y="0"/>
                  </a:moveTo>
                  <a:lnTo>
                    <a:pt x="0" y="1282"/>
                  </a:lnTo>
                  <a:lnTo>
                    <a:pt x="0" y="32486"/>
                  </a:lnTo>
                  <a:lnTo>
                    <a:pt x="35763" y="312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2261985" y="2672428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4" h="33019">
                  <a:moveTo>
                    <a:pt x="0" y="32482"/>
                  </a:moveTo>
                  <a:lnTo>
                    <a:pt x="35756" y="3120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24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2260104" y="26478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2260107" y="26478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5690184" y="2328811"/>
              <a:ext cx="2540" cy="381635"/>
            </a:xfrm>
            <a:custGeom>
              <a:avLst/>
              <a:gdLst/>
              <a:ahLst/>
              <a:cxnLst/>
              <a:rect l="l" t="t" r="r" b="b"/>
              <a:pathLst>
                <a:path w="2539" h="381635">
                  <a:moveTo>
                    <a:pt x="0" y="0"/>
                  </a:moveTo>
                  <a:lnTo>
                    <a:pt x="0" y="356108"/>
                  </a:lnTo>
                  <a:lnTo>
                    <a:pt x="1917" y="38101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5690184" y="2328751"/>
              <a:ext cx="2540" cy="381635"/>
            </a:xfrm>
            <a:custGeom>
              <a:avLst/>
              <a:gdLst/>
              <a:ahLst/>
              <a:cxnLst/>
              <a:rect l="l" t="t" r="r" b="b"/>
              <a:pathLst>
                <a:path w="2539" h="381635">
                  <a:moveTo>
                    <a:pt x="1914" y="381037"/>
                  </a:moveTo>
                  <a:lnTo>
                    <a:pt x="0" y="35611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810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5692228" y="2352204"/>
              <a:ext cx="36195" cy="357505"/>
            </a:xfrm>
            <a:custGeom>
              <a:avLst/>
              <a:gdLst/>
              <a:ahLst/>
              <a:cxnLst/>
              <a:rect l="l" t="t" r="r" b="b"/>
              <a:pathLst>
                <a:path w="36195" h="357505">
                  <a:moveTo>
                    <a:pt x="35763" y="0"/>
                  </a:moveTo>
                  <a:lnTo>
                    <a:pt x="0" y="1282"/>
                  </a:lnTo>
                  <a:lnTo>
                    <a:pt x="0" y="357390"/>
                  </a:lnTo>
                  <a:lnTo>
                    <a:pt x="35763" y="3561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5692234" y="2352211"/>
              <a:ext cx="36195" cy="357505"/>
            </a:xfrm>
            <a:custGeom>
              <a:avLst/>
              <a:gdLst/>
              <a:ahLst/>
              <a:cxnLst/>
              <a:rect l="l" t="t" r="r" b="b"/>
              <a:pathLst>
                <a:path w="36195" h="357505">
                  <a:moveTo>
                    <a:pt x="0" y="357387"/>
                  </a:moveTo>
                  <a:lnTo>
                    <a:pt x="35756" y="356098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357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5690324" y="23276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5690324" y="23276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125023" y="2137587"/>
              <a:ext cx="2540" cy="577215"/>
            </a:xfrm>
            <a:custGeom>
              <a:avLst/>
              <a:gdLst/>
              <a:ahLst/>
              <a:cxnLst/>
              <a:rect l="l" t="t" r="r" b="b"/>
              <a:pathLst>
                <a:path w="2539" h="577214">
                  <a:moveTo>
                    <a:pt x="0" y="0"/>
                  </a:moveTo>
                  <a:lnTo>
                    <a:pt x="0" y="552272"/>
                  </a:lnTo>
                  <a:lnTo>
                    <a:pt x="1917" y="57718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125028" y="2137614"/>
              <a:ext cx="1905" cy="577215"/>
            </a:xfrm>
            <a:custGeom>
              <a:avLst/>
              <a:gdLst/>
              <a:ahLst/>
              <a:cxnLst/>
              <a:rect l="l" t="t" r="r" b="b"/>
              <a:pathLst>
                <a:path w="1904" h="577214">
                  <a:moveTo>
                    <a:pt x="1905" y="577113"/>
                  </a:moveTo>
                  <a:lnTo>
                    <a:pt x="0" y="552185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5771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126839" y="2160993"/>
              <a:ext cx="36195" cy="553720"/>
            </a:xfrm>
            <a:custGeom>
              <a:avLst/>
              <a:gdLst/>
              <a:ahLst/>
              <a:cxnLst/>
              <a:rect l="l" t="t" r="r" b="b"/>
              <a:pathLst>
                <a:path w="36195" h="553719">
                  <a:moveTo>
                    <a:pt x="35763" y="0"/>
                  </a:moveTo>
                  <a:lnTo>
                    <a:pt x="0" y="1270"/>
                  </a:lnTo>
                  <a:lnTo>
                    <a:pt x="0" y="553554"/>
                  </a:lnTo>
                  <a:lnTo>
                    <a:pt x="35763" y="5522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126843" y="2160985"/>
              <a:ext cx="36195" cy="553720"/>
            </a:xfrm>
            <a:custGeom>
              <a:avLst/>
              <a:gdLst/>
              <a:ahLst/>
              <a:cxnLst/>
              <a:rect l="l" t="t" r="r" b="b"/>
              <a:pathLst>
                <a:path w="36195" h="553719">
                  <a:moveTo>
                    <a:pt x="0" y="553558"/>
                  </a:moveTo>
                  <a:lnTo>
                    <a:pt x="35756" y="55228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5535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124934" y="21362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124941" y="21362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2414003" y="2656103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5">
                  <a:moveTo>
                    <a:pt x="0" y="0"/>
                  </a:moveTo>
                  <a:lnTo>
                    <a:pt x="0" y="34544"/>
                  </a:lnTo>
                  <a:lnTo>
                    <a:pt x="1879" y="5894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2414002" y="2656078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5">
                  <a:moveTo>
                    <a:pt x="1878" y="58942"/>
                  </a:moveTo>
                  <a:lnTo>
                    <a:pt x="0" y="3449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89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2416136" y="2679356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5763" y="0"/>
                  </a:moveTo>
                  <a:lnTo>
                    <a:pt x="0" y="1282"/>
                  </a:lnTo>
                  <a:lnTo>
                    <a:pt x="0" y="35839"/>
                  </a:lnTo>
                  <a:lnTo>
                    <a:pt x="35763" y="345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2416143" y="2679353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0" y="35838"/>
                  </a:moveTo>
                  <a:lnTo>
                    <a:pt x="35756" y="345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8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2414244" y="26549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2414247" y="26549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2568270" y="2650477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5" h="68580">
                  <a:moveTo>
                    <a:pt x="0" y="0"/>
                  </a:moveTo>
                  <a:lnTo>
                    <a:pt x="0" y="44030"/>
                  </a:lnTo>
                  <a:lnTo>
                    <a:pt x="1866" y="684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2568267" y="2650519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5" h="68580">
                  <a:moveTo>
                    <a:pt x="1878" y="68454"/>
                  </a:moveTo>
                  <a:lnTo>
                    <a:pt x="0" y="440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2569794" y="2673616"/>
              <a:ext cx="36830" cy="45720"/>
            </a:xfrm>
            <a:custGeom>
              <a:avLst/>
              <a:gdLst/>
              <a:ahLst/>
              <a:cxnLst/>
              <a:rect l="l" t="t" r="r" b="b"/>
              <a:pathLst>
                <a:path w="36830" h="45719">
                  <a:moveTo>
                    <a:pt x="36525" y="0"/>
                  </a:moveTo>
                  <a:lnTo>
                    <a:pt x="0" y="1308"/>
                  </a:lnTo>
                  <a:lnTo>
                    <a:pt x="0" y="45326"/>
                  </a:lnTo>
                  <a:lnTo>
                    <a:pt x="36525" y="4401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2569799" y="2673613"/>
              <a:ext cx="36830" cy="45720"/>
            </a:xfrm>
            <a:custGeom>
              <a:avLst/>
              <a:gdLst/>
              <a:ahLst/>
              <a:cxnLst/>
              <a:rect l="l" t="t" r="r" b="b"/>
              <a:pathLst>
                <a:path w="36830" h="45719">
                  <a:moveTo>
                    <a:pt x="0" y="45335"/>
                  </a:moveTo>
                  <a:lnTo>
                    <a:pt x="36532" y="4402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53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2567914" y="26493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2567923" y="26493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3973067" y="2568790"/>
              <a:ext cx="1905" cy="151130"/>
            </a:xfrm>
            <a:custGeom>
              <a:avLst/>
              <a:gdLst/>
              <a:ahLst/>
              <a:cxnLst/>
              <a:rect l="l" t="t" r="r" b="b"/>
              <a:pathLst>
                <a:path w="1904" h="151130">
                  <a:moveTo>
                    <a:pt x="0" y="0"/>
                  </a:moveTo>
                  <a:lnTo>
                    <a:pt x="0" y="126504"/>
                  </a:lnTo>
                  <a:lnTo>
                    <a:pt x="1879" y="15088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3973068" y="2568857"/>
              <a:ext cx="1905" cy="151130"/>
            </a:xfrm>
            <a:custGeom>
              <a:avLst/>
              <a:gdLst/>
              <a:ahLst/>
              <a:cxnLst/>
              <a:rect l="l" t="t" r="r" b="b"/>
              <a:pathLst>
                <a:path w="1904" h="151130">
                  <a:moveTo>
                    <a:pt x="1869" y="150771"/>
                  </a:moveTo>
                  <a:lnTo>
                    <a:pt x="0" y="12644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07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3974617" y="2591828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69">
                  <a:moveTo>
                    <a:pt x="36525" y="0"/>
                  </a:moveTo>
                  <a:lnTo>
                    <a:pt x="0" y="1308"/>
                  </a:lnTo>
                  <a:lnTo>
                    <a:pt x="0" y="127812"/>
                  </a:lnTo>
                  <a:lnTo>
                    <a:pt x="36525" y="1265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3974624" y="2591829"/>
              <a:ext cx="36830" cy="128270"/>
            </a:xfrm>
            <a:custGeom>
              <a:avLst/>
              <a:gdLst/>
              <a:ahLst/>
              <a:cxnLst/>
              <a:rect l="l" t="t" r="r" b="b"/>
              <a:pathLst>
                <a:path w="36829" h="128269">
                  <a:moveTo>
                    <a:pt x="0" y="127807"/>
                  </a:moveTo>
                  <a:lnTo>
                    <a:pt x="36517" y="12650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278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3972737" y="25672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3972741" y="25672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3818661" y="2380551"/>
              <a:ext cx="1905" cy="342265"/>
            </a:xfrm>
            <a:custGeom>
              <a:avLst/>
              <a:gdLst/>
              <a:ahLst/>
              <a:cxnLst/>
              <a:rect l="l" t="t" r="r" b="b"/>
              <a:pathLst>
                <a:path w="1904" h="342264">
                  <a:moveTo>
                    <a:pt x="0" y="0"/>
                  </a:moveTo>
                  <a:lnTo>
                    <a:pt x="0" y="317652"/>
                  </a:lnTo>
                  <a:lnTo>
                    <a:pt x="1879" y="34204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3818658" y="2380518"/>
              <a:ext cx="1905" cy="342265"/>
            </a:xfrm>
            <a:custGeom>
              <a:avLst/>
              <a:gdLst/>
              <a:ahLst/>
              <a:cxnLst/>
              <a:rect l="l" t="t" r="r" b="b"/>
              <a:pathLst>
                <a:path w="1904" h="342264">
                  <a:moveTo>
                    <a:pt x="1878" y="342137"/>
                  </a:moveTo>
                  <a:lnTo>
                    <a:pt x="0" y="3176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2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3820706" y="2403614"/>
              <a:ext cx="36195" cy="319405"/>
            </a:xfrm>
            <a:custGeom>
              <a:avLst/>
              <a:gdLst/>
              <a:ahLst/>
              <a:cxnLst/>
              <a:rect l="l" t="t" r="r" b="b"/>
              <a:pathLst>
                <a:path w="36195" h="319405">
                  <a:moveTo>
                    <a:pt x="35763" y="0"/>
                  </a:moveTo>
                  <a:lnTo>
                    <a:pt x="0" y="1282"/>
                  </a:lnTo>
                  <a:lnTo>
                    <a:pt x="0" y="318935"/>
                  </a:lnTo>
                  <a:lnTo>
                    <a:pt x="35763" y="3176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3820710" y="2403616"/>
              <a:ext cx="36195" cy="319405"/>
            </a:xfrm>
            <a:custGeom>
              <a:avLst/>
              <a:gdLst/>
              <a:ahLst/>
              <a:cxnLst/>
              <a:rect l="l" t="t" r="r" b="b"/>
              <a:pathLst>
                <a:path w="36195" h="319405">
                  <a:moveTo>
                    <a:pt x="0" y="318934"/>
                  </a:moveTo>
                  <a:lnTo>
                    <a:pt x="35770" y="31765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8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3818839" y="23792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3818834" y="23792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2726550" y="2612796"/>
              <a:ext cx="1905" cy="112395"/>
            </a:xfrm>
            <a:custGeom>
              <a:avLst/>
              <a:gdLst/>
              <a:ahLst/>
              <a:cxnLst/>
              <a:rect l="l" t="t" r="r" b="b"/>
              <a:pathLst>
                <a:path w="1905" h="112394">
                  <a:moveTo>
                    <a:pt x="0" y="0"/>
                  </a:moveTo>
                  <a:lnTo>
                    <a:pt x="0" y="87503"/>
                  </a:lnTo>
                  <a:lnTo>
                    <a:pt x="1866" y="11188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2726543" y="2612824"/>
              <a:ext cx="1905" cy="112395"/>
            </a:xfrm>
            <a:custGeom>
              <a:avLst/>
              <a:gdLst/>
              <a:ahLst/>
              <a:cxnLst/>
              <a:rect l="l" t="t" r="r" b="b"/>
              <a:pathLst>
                <a:path w="1905" h="112394">
                  <a:moveTo>
                    <a:pt x="1878" y="111827"/>
                  </a:moveTo>
                  <a:lnTo>
                    <a:pt x="0" y="87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18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2728188" y="2635960"/>
              <a:ext cx="36830" cy="88900"/>
            </a:xfrm>
            <a:custGeom>
              <a:avLst/>
              <a:gdLst/>
              <a:ahLst/>
              <a:cxnLst/>
              <a:rect l="l" t="t" r="r" b="b"/>
              <a:pathLst>
                <a:path w="36830" h="88900">
                  <a:moveTo>
                    <a:pt x="36537" y="0"/>
                  </a:moveTo>
                  <a:lnTo>
                    <a:pt x="0" y="1308"/>
                  </a:lnTo>
                  <a:lnTo>
                    <a:pt x="0" y="88798"/>
                  </a:lnTo>
                  <a:lnTo>
                    <a:pt x="36537" y="87490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2728196" y="2635958"/>
              <a:ext cx="36830" cy="88900"/>
            </a:xfrm>
            <a:custGeom>
              <a:avLst/>
              <a:gdLst/>
              <a:ahLst/>
              <a:cxnLst/>
              <a:rect l="l" t="t" r="r" b="b"/>
              <a:pathLst>
                <a:path w="36830" h="88900">
                  <a:moveTo>
                    <a:pt x="0" y="88796"/>
                  </a:moveTo>
                  <a:lnTo>
                    <a:pt x="36532" y="8750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87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2726309" y="26117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2726314" y="26117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6016790" y="2607347"/>
              <a:ext cx="1905" cy="179070"/>
            </a:xfrm>
            <a:custGeom>
              <a:avLst/>
              <a:gdLst/>
              <a:ahLst/>
              <a:cxnLst/>
              <a:rect l="l" t="t" r="r" b="b"/>
              <a:pathLst>
                <a:path w="1904" h="179069">
                  <a:moveTo>
                    <a:pt x="0" y="0"/>
                  </a:moveTo>
                  <a:lnTo>
                    <a:pt x="0" y="154368"/>
                  </a:lnTo>
                  <a:lnTo>
                    <a:pt x="1879" y="17875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6016792" y="2607298"/>
              <a:ext cx="1905" cy="179070"/>
            </a:xfrm>
            <a:custGeom>
              <a:avLst/>
              <a:gdLst/>
              <a:ahLst/>
              <a:cxnLst/>
              <a:rect l="l" t="t" r="r" b="b"/>
              <a:pathLst>
                <a:path w="1904" h="179069">
                  <a:moveTo>
                    <a:pt x="1878" y="178790"/>
                  </a:moveTo>
                  <a:lnTo>
                    <a:pt x="0" y="15446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87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6018593" y="2630626"/>
              <a:ext cx="36195" cy="156210"/>
            </a:xfrm>
            <a:custGeom>
              <a:avLst/>
              <a:gdLst/>
              <a:ahLst/>
              <a:cxnLst/>
              <a:rect l="l" t="t" r="r" b="b"/>
              <a:pathLst>
                <a:path w="36195" h="156210">
                  <a:moveTo>
                    <a:pt x="35763" y="0"/>
                  </a:moveTo>
                  <a:lnTo>
                    <a:pt x="0" y="1282"/>
                  </a:lnTo>
                  <a:lnTo>
                    <a:pt x="0" y="155651"/>
                  </a:lnTo>
                  <a:lnTo>
                    <a:pt x="35763" y="1543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6018609" y="2630626"/>
              <a:ext cx="36195" cy="156210"/>
            </a:xfrm>
            <a:custGeom>
              <a:avLst/>
              <a:gdLst/>
              <a:ahLst/>
              <a:cxnLst/>
              <a:rect l="l" t="t" r="r" b="b"/>
              <a:pathLst>
                <a:path w="36195" h="156210">
                  <a:moveTo>
                    <a:pt x="0" y="155650"/>
                  </a:moveTo>
                  <a:lnTo>
                    <a:pt x="35756" y="1543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5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6016701" y="26062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6016713" y="26062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5857024" y="2542831"/>
              <a:ext cx="2540" cy="257810"/>
            </a:xfrm>
            <a:custGeom>
              <a:avLst/>
              <a:gdLst/>
              <a:ahLst/>
              <a:cxnLst/>
              <a:rect l="l" t="t" r="r" b="b"/>
              <a:pathLst>
                <a:path w="2539" h="257810">
                  <a:moveTo>
                    <a:pt x="0" y="0"/>
                  </a:moveTo>
                  <a:lnTo>
                    <a:pt x="0" y="232397"/>
                  </a:lnTo>
                  <a:lnTo>
                    <a:pt x="1917" y="25730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5857027" y="2542810"/>
              <a:ext cx="2540" cy="257810"/>
            </a:xfrm>
            <a:custGeom>
              <a:avLst/>
              <a:gdLst/>
              <a:ahLst/>
              <a:cxnLst/>
              <a:rect l="l" t="t" r="r" b="b"/>
              <a:pathLst>
                <a:path w="2539" h="257810">
                  <a:moveTo>
                    <a:pt x="1914" y="257385"/>
                  </a:moveTo>
                  <a:lnTo>
                    <a:pt x="0" y="23246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73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5858649" y="2566238"/>
              <a:ext cx="36830" cy="234315"/>
            </a:xfrm>
            <a:custGeom>
              <a:avLst/>
              <a:gdLst/>
              <a:ahLst/>
              <a:cxnLst/>
              <a:rect l="l" t="t" r="r" b="b"/>
              <a:pathLst>
                <a:path w="36829" h="234314">
                  <a:moveTo>
                    <a:pt x="36512" y="0"/>
                  </a:moveTo>
                  <a:lnTo>
                    <a:pt x="0" y="1320"/>
                  </a:lnTo>
                  <a:lnTo>
                    <a:pt x="0" y="233705"/>
                  </a:lnTo>
                  <a:lnTo>
                    <a:pt x="36512" y="23239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5858647" y="2566247"/>
              <a:ext cx="36830" cy="234315"/>
            </a:xfrm>
            <a:custGeom>
              <a:avLst/>
              <a:gdLst/>
              <a:ahLst/>
              <a:cxnLst/>
              <a:rect l="l" t="t" r="r" b="b"/>
              <a:pathLst>
                <a:path w="36829" h="234314">
                  <a:moveTo>
                    <a:pt x="0" y="233700"/>
                  </a:moveTo>
                  <a:lnTo>
                    <a:pt x="36532" y="23238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337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5856744" y="254130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5856746" y="254130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4459452" y="2386164"/>
              <a:ext cx="1905" cy="422909"/>
            </a:xfrm>
            <a:custGeom>
              <a:avLst/>
              <a:gdLst/>
              <a:ahLst/>
              <a:cxnLst/>
              <a:rect l="l" t="t" r="r" b="b"/>
              <a:pathLst>
                <a:path w="1904" h="422910">
                  <a:moveTo>
                    <a:pt x="0" y="0"/>
                  </a:moveTo>
                  <a:lnTo>
                    <a:pt x="0" y="397903"/>
                  </a:lnTo>
                  <a:lnTo>
                    <a:pt x="1879" y="4223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4459450" y="2386078"/>
              <a:ext cx="1905" cy="422909"/>
            </a:xfrm>
            <a:custGeom>
              <a:avLst/>
              <a:gdLst/>
              <a:ahLst/>
              <a:cxnLst/>
              <a:rect l="l" t="t" r="r" b="b"/>
              <a:pathLst>
                <a:path w="1904" h="422910">
                  <a:moveTo>
                    <a:pt x="1878" y="422416"/>
                  </a:moveTo>
                  <a:lnTo>
                    <a:pt x="0" y="39796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2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4461395" y="2409342"/>
              <a:ext cx="36195" cy="399415"/>
            </a:xfrm>
            <a:custGeom>
              <a:avLst/>
              <a:gdLst/>
              <a:ahLst/>
              <a:cxnLst/>
              <a:rect l="l" t="t" r="r" b="b"/>
              <a:pathLst>
                <a:path w="36195" h="399414">
                  <a:moveTo>
                    <a:pt x="35775" y="0"/>
                  </a:moveTo>
                  <a:lnTo>
                    <a:pt x="0" y="1282"/>
                  </a:lnTo>
                  <a:lnTo>
                    <a:pt x="0" y="399199"/>
                  </a:lnTo>
                  <a:lnTo>
                    <a:pt x="35775" y="39791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4461407" y="2409343"/>
              <a:ext cx="36195" cy="399415"/>
            </a:xfrm>
            <a:custGeom>
              <a:avLst/>
              <a:gdLst/>
              <a:ahLst/>
              <a:cxnLst/>
              <a:rect l="l" t="t" r="r" b="b"/>
              <a:pathLst>
                <a:path w="36195" h="399414">
                  <a:moveTo>
                    <a:pt x="0" y="399186"/>
                  </a:moveTo>
                  <a:lnTo>
                    <a:pt x="35770" y="39790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991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4459516" y="23846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4459525" y="23846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2269947" y="2784563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40"/>
                  </a:lnTo>
                  <a:lnTo>
                    <a:pt x="1917" y="282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2269947" y="2784610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2271776" y="280805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2271782" y="2808059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2269870" y="27830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2269876" y="27830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5701347" y="2334920"/>
              <a:ext cx="1905" cy="478790"/>
            </a:xfrm>
            <a:custGeom>
              <a:avLst/>
              <a:gdLst/>
              <a:ahLst/>
              <a:cxnLst/>
              <a:rect l="l" t="t" r="r" b="b"/>
              <a:pathLst>
                <a:path w="1904" h="478789">
                  <a:moveTo>
                    <a:pt x="0" y="0"/>
                  </a:moveTo>
                  <a:lnTo>
                    <a:pt x="0" y="454202"/>
                  </a:lnTo>
                  <a:lnTo>
                    <a:pt x="1879" y="47858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5701346" y="2334892"/>
              <a:ext cx="1905" cy="478790"/>
            </a:xfrm>
            <a:custGeom>
              <a:avLst/>
              <a:gdLst/>
              <a:ahLst/>
              <a:cxnLst/>
              <a:rect l="l" t="t" r="r" b="b"/>
              <a:pathLst>
                <a:path w="1904" h="478789">
                  <a:moveTo>
                    <a:pt x="1878" y="478598"/>
                  </a:moveTo>
                  <a:lnTo>
                    <a:pt x="0" y="45415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8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5703265" y="2358110"/>
              <a:ext cx="36195" cy="455930"/>
            </a:xfrm>
            <a:custGeom>
              <a:avLst/>
              <a:gdLst/>
              <a:ahLst/>
              <a:cxnLst/>
              <a:rect l="l" t="t" r="r" b="b"/>
              <a:pathLst>
                <a:path w="36195" h="455930">
                  <a:moveTo>
                    <a:pt x="35763" y="0"/>
                  </a:moveTo>
                  <a:lnTo>
                    <a:pt x="0" y="1282"/>
                  </a:lnTo>
                  <a:lnTo>
                    <a:pt x="0" y="455472"/>
                  </a:lnTo>
                  <a:lnTo>
                    <a:pt x="35763" y="4541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5703282" y="2358108"/>
              <a:ext cx="36195" cy="455930"/>
            </a:xfrm>
            <a:custGeom>
              <a:avLst/>
              <a:gdLst/>
              <a:ahLst/>
              <a:cxnLst/>
              <a:rect l="l" t="t" r="r" b="b"/>
              <a:pathLst>
                <a:path w="36195" h="455930">
                  <a:moveTo>
                    <a:pt x="0" y="455472"/>
                  </a:moveTo>
                  <a:lnTo>
                    <a:pt x="35756" y="454194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554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5701385" y="23337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5701388" y="23337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2423223" y="2777718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39" h="41275">
                  <a:moveTo>
                    <a:pt x="0" y="0"/>
                  </a:moveTo>
                  <a:lnTo>
                    <a:pt x="0" y="16167"/>
                  </a:lnTo>
                  <a:lnTo>
                    <a:pt x="1917" y="4107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2423223" y="2777718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39" h="41275">
                  <a:moveTo>
                    <a:pt x="1914" y="41025"/>
                  </a:moveTo>
                  <a:lnTo>
                    <a:pt x="0" y="1610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10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2424849" y="2801162"/>
              <a:ext cx="36830" cy="17780"/>
            </a:xfrm>
            <a:custGeom>
              <a:avLst/>
              <a:gdLst/>
              <a:ahLst/>
              <a:cxnLst/>
              <a:rect l="l" t="t" r="r" b="b"/>
              <a:pathLst>
                <a:path w="36830" h="17780">
                  <a:moveTo>
                    <a:pt x="36525" y="0"/>
                  </a:moveTo>
                  <a:lnTo>
                    <a:pt x="0" y="1295"/>
                  </a:lnTo>
                  <a:lnTo>
                    <a:pt x="0" y="17462"/>
                  </a:lnTo>
                  <a:lnTo>
                    <a:pt x="36525" y="1615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2424849" y="2801161"/>
              <a:ext cx="36830" cy="17780"/>
            </a:xfrm>
            <a:custGeom>
              <a:avLst/>
              <a:gdLst/>
              <a:ahLst/>
              <a:cxnLst/>
              <a:rect l="l" t="t" r="r" b="b"/>
              <a:pathLst>
                <a:path w="36830" h="17780">
                  <a:moveTo>
                    <a:pt x="0" y="17465"/>
                  </a:moveTo>
                  <a:lnTo>
                    <a:pt x="36532" y="1615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74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2422944" y="277667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2422943" y="277667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1"/>
                  </a:moveTo>
                  <a:lnTo>
                    <a:pt x="38447" y="24905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914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4139019" y="2722397"/>
              <a:ext cx="1905" cy="99695"/>
            </a:xfrm>
            <a:custGeom>
              <a:avLst/>
              <a:gdLst/>
              <a:ahLst/>
              <a:cxnLst/>
              <a:rect l="l" t="t" r="r" b="b"/>
              <a:pathLst>
                <a:path w="1904" h="99694">
                  <a:moveTo>
                    <a:pt x="0" y="0"/>
                  </a:moveTo>
                  <a:lnTo>
                    <a:pt x="0" y="74688"/>
                  </a:lnTo>
                  <a:lnTo>
                    <a:pt x="1879" y="9907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4139013" y="2722397"/>
              <a:ext cx="1905" cy="99060"/>
            </a:xfrm>
            <a:custGeom>
              <a:avLst/>
              <a:gdLst/>
              <a:ahLst/>
              <a:cxnLst/>
              <a:rect l="l" t="t" r="r" b="b"/>
              <a:pathLst>
                <a:path w="1904" h="99060">
                  <a:moveTo>
                    <a:pt x="1878" y="99018"/>
                  </a:moveTo>
                  <a:lnTo>
                    <a:pt x="0" y="74571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990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4141165" y="2745650"/>
              <a:ext cx="36195" cy="76200"/>
            </a:xfrm>
            <a:custGeom>
              <a:avLst/>
              <a:gdLst/>
              <a:ahLst/>
              <a:cxnLst/>
              <a:rect l="l" t="t" r="r" b="b"/>
              <a:pathLst>
                <a:path w="36195" h="76200">
                  <a:moveTo>
                    <a:pt x="35763" y="0"/>
                  </a:moveTo>
                  <a:lnTo>
                    <a:pt x="0" y="1282"/>
                  </a:lnTo>
                  <a:lnTo>
                    <a:pt x="0" y="75958"/>
                  </a:lnTo>
                  <a:lnTo>
                    <a:pt x="35763" y="74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4141180" y="2745651"/>
              <a:ext cx="36195" cy="76200"/>
            </a:xfrm>
            <a:custGeom>
              <a:avLst/>
              <a:gdLst/>
              <a:ahLst/>
              <a:cxnLst/>
              <a:rect l="l" t="t" r="r" b="b"/>
              <a:pathLst>
                <a:path w="36195" h="76200">
                  <a:moveTo>
                    <a:pt x="0" y="75954"/>
                  </a:moveTo>
                  <a:lnTo>
                    <a:pt x="35756" y="746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5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4139285" y="27208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4139290" y="27208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3986441" y="2790012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69"/>
                  </a:lnTo>
                  <a:lnTo>
                    <a:pt x="1879" y="327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3986445" y="2789991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69" y="32699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3988663" y="2813342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35763" y="0"/>
                  </a:moveTo>
                  <a:lnTo>
                    <a:pt x="0" y="1270"/>
                  </a:lnTo>
                  <a:lnTo>
                    <a:pt x="0" y="9626"/>
                  </a:lnTo>
                  <a:lnTo>
                    <a:pt x="35763" y="8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3988674" y="2813333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0" y="9642"/>
                  </a:moveTo>
                  <a:lnTo>
                    <a:pt x="35756" y="836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6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986771" y="27888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3986775" y="27889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2571089" y="2767571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5">
                  <a:moveTo>
                    <a:pt x="0" y="0"/>
                  </a:moveTo>
                  <a:lnTo>
                    <a:pt x="0" y="34556"/>
                  </a:lnTo>
                  <a:lnTo>
                    <a:pt x="1879" y="589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2571089" y="2767527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5" h="59689">
                  <a:moveTo>
                    <a:pt x="1878" y="59069"/>
                  </a:moveTo>
                  <a:lnTo>
                    <a:pt x="0" y="3462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90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2572727" y="2790659"/>
              <a:ext cx="36830" cy="36195"/>
            </a:xfrm>
            <a:custGeom>
              <a:avLst/>
              <a:gdLst/>
              <a:ahLst/>
              <a:cxnLst/>
              <a:rect l="l" t="t" r="r" b="b"/>
              <a:pathLst>
                <a:path w="36830" h="36194">
                  <a:moveTo>
                    <a:pt x="36512" y="0"/>
                  </a:moveTo>
                  <a:lnTo>
                    <a:pt x="0" y="1295"/>
                  </a:lnTo>
                  <a:lnTo>
                    <a:pt x="0" y="35852"/>
                  </a:lnTo>
                  <a:lnTo>
                    <a:pt x="36512" y="3454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2572730" y="2790658"/>
              <a:ext cx="36830" cy="36195"/>
            </a:xfrm>
            <a:custGeom>
              <a:avLst/>
              <a:gdLst/>
              <a:ahLst/>
              <a:cxnLst/>
              <a:rect l="l" t="t" r="r" b="b"/>
              <a:pathLst>
                <a:path w="36830" h="36194">
                  <a:moveTo>
                    <a:pt x="0" y="35855"/>
                  </a:moveTo>
                  <a:lnTo>
                    <a:pt x="36517" y="3455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8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2570848" y="27662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2570848" y="27662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3827195" y="2790240"/>
              <a:ext cx="2540" cy="37465"/>
            </a:xfrm>
            <a:custGeom>
              <a:avLst/>
              <a:gdLst/>
              <a:ahLst/>
              <a:cxnLst/>
              <a:rect l="l" t="t" r="r" b="b"/>
              <a:pathLst>
                <a:path w="2539" h="37464">
                  <a:moveTo>
                    <a:pt x="0" y="0"/>
                  </a:moveTo>
                  <a:lnTo>
                    <a:pt x="0" y="12268"/>
                  </a:lnTo>
                  <a:lnTo>
                    <a:pt x="1917" y="3717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3827189" y="2790201"/>
              <a:ext cx="2540" cy="37465"/>
            </a:xfrm>
            <a:custGeom>
              <a:avLst/>
              <a:gdLst/>
              <a:ahLst/>
              <a:cxnLst/>
              <a:rect l="l" t="t" r="r" b="b"/>
              <a:pathLst>
                <a:path w="2539" h="37464">
                  <a:moveTo>
                    <a:pt x="1914" y="37221"/>
                  </a:moveTo>
                  <a:lnTo>
                    <a:pt x="0" y="1230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7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3828745" y="2813621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25" y="0"/>
                  </a:moveTo>
                  <a:lnTo>
                    <a:pt x="0" y="1308"/>
                  </a:lnTo>
                  <a:lnTo>
                    <a:pt x="0" y="13563"/>
                  </a:lnTo>
                  <a:lnTo>
                    <a:pt x="36525" y="1226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3828755" y="2813625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0" y="13561"/>
                  </a:moveTo>
                  <a:lnTo>
                    <a:pt x="36517" y="1225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35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3826852" y="278914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3826854" y="278915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2734678" y="2772905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0" y="0"/>
                  </a:moveTo>
                  <a:lnTo>
                    <a:pt x="0" y="30657"/>
                  </a:lnTo>
                  <a:lnTo>
                    <a:pt x="1866" y="5505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2734675" y="2772923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1869" y="55020"/>
                  </a:moveTo>
                  <a:lnTo>
                    <a:pt x="0" y="3069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50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2736900" y="2796273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5">
                  <a:moveTo>
                    <a:pt x="35763" y="0"/>
                  </a:moveTo>
                  <a:lnTo>
                    <a:pt x="0" y="1282"/>
                  </a:lnTo>
                  <a:lnTo>
                    <a:pt x="0" y="31927"/>
                  </a:lnTo>
                  <a:lnTo>
                    <a:pt x="35763" y="306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2736916" y="2796274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5">
                  <a:moveTo>
                    <a:pt x="0" y="31925"/>
                  </a:moveTo>
                  <a:lnTo>
                    <a:pt x="35756" y="306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19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2735008" y="27715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2735010" y="27715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6034722" y="1682356"/>
              <a:ext cx="1905" cy="1202690"/>
            </a:xfrm>
            <a:custGeom>
              <a:avLst/>
              <a:gdLst/>
              <a:ahLst/>
              <a:cxnLst/>
              <a:rect l="l" t="t" r="r" b="b"/>
              <a:pathLst>
                <a:path w="1904" h="1202689">
                  <a:moveTo>
                    <a:pt x="0" y="0"/>
                  </a:moveTo>
                  <a:lnTo>
                    <a:pt x="0" y="1178115"/>
                  </a:lnTo>
                  <a:lnTo>
                    <a:pt x="1879" y="120249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6034725" y="1682397"/>
              <a:ext cx="1905" cy="1202690"/>
            </a:xfrm>
            <a:custGeom>
              <a:avLst/>
              <a:gdLst/>
              <a:ahLst/>
              <a:cxnLst/>
              <a:rect l="l" t="t" r="r" b="b"/>
              <a:pathLst>
                <a:path w="1904" h="1202689">
                  <a:moveTo>
                    <a:pt x="1878" y="1202502"/>
                  </a:moveTo>
                  <a:lnTo>
                    <a:pt x="0" y="117805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025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6036856" y="1705470"/>
              <a:ext cx="36195" cy="1179830"/>
            </a:xfrm>
            <a:custGeom>
              <a:avLst/>
              <a:gdLst/>
              <a:ahLst/>
              <a:cxnLst/>
              <a:rect l="l" t="t" r="r" b="b"/>
              <a:pathLst>
                <a:path w="36195" h="1179830">
                  <a:moveTo>
                    <a:pt x="35763" y="0"/>
                  </a:moveTo>
                  <a:lnTo>
                    <a:pt x="0" y="1282"/>
                  </a:lnTo>
                  <a:lnTo>
                    <a:pt x="0" y="1179398"/>
                  </a:lnTo>
                  <a:lnTo>
                    <a:pt x="35763" y="11781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6036868" y="1705466"/>
              <a:ext cx="36195" cy="1179830"/>
            </a:xfrm>
            <a:custGeom>
              <a:avLst/>
              <a:gdLst/>
              <a:ahLst/>
              <a:cxnLst/>
              <a:rect l="l" t="t" r="r" b="b"/>
              <a:pathLst>
                <a:path w="36195" h="1179830">
                  <a:moveTo>
                    <a:pt x="0" y="1179400"/>
                  </a:moveTo>
                  <a:lnTo>
                    <a:pt x="35756" y="117812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1794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6034976" y="16809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6034977" y="16809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5865533" y="2108237"/>
              <a:ext cx="1905" cy="796290"/>
            </a:xfrm>
            <a:custGeom>
              <a:avLst/>
              <a:gdLst/>
              <a:ahLst/>
              <a:cxnLst/>
              <a:rect l="l" t="t" r="r" b="b"/>
              <a:pathLst>
                <a:path w="1904" h="796289">
                  <a:moveTo>
                    <a:pt x="0" y="0"/>
                  </a:moveTo>
                  <a:lnTo>
                    <a:pt x="0" y="771283"/>
                  </a:lnTo>
                  <a:lnTo>
                    <a:pt x="1879" y="79568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5865531" y="2108261"/>
              <a:ext cx="1905" cy="795655"/>
            </a:xfrm>
            <a:custGeom>
              <a:avLst/>
              <a:gdLst/>
              <a:ahLst/>
              <a:cxnLst/>
              <a:rect l="l" t="t" r="r" b="b"/>
              <a:pathLst>
                <a:path w="1904" h="795655">
                  <a:moveTo>
                    <a:pt x="1878" y="795655"/>
                  </a:moveTo>
                  <a:lnTo>
                    <a:pt x="0" y="77120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956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5867400" y="2131428"/>
              <a:ext cx="36195" cy="772795"/>
            </a:xfrm>
            <a:custGeom>
              <a:avLst/>
              <a:gdLst/>
              <a:ahLst/>
              <a:cxnLst/>
              <a:rect l="l" t="t" r="r" b="b"/>
              <a:pathLst>
                <a:path w="36195" h="772794">
                  <a:moveTo>
                    <a:pt x="35763" y="0"/>
                  </a:moveTo>
                  <a:lnTo>
                    <a:pt x="0" y="1282"/>
                  </a:lnTo>
                  <a:lnTo>
                    <a:pt x="0" y="772566"/>
                  </a:lnTo>
                  <a:lnTo>
                    <a:pt x="35763" y="7712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5867410" y="2131430"/>
              <a:ext cx="36195" cy="772795"/>
            </a:xfrm>
            <a:custGeom>
              <a:avLst/>
              <a:gdLst/>
              <a:ahLst/>
              <a:cxnLst/>
              <a:rect l="l" t="t" r="r" b="b"/>
              <a:pathLst>
                <a:path w="36195" h="772794">
                  <a:moveTo>
                    <a:pt x="0" y="772571"/>
                  </a:moveTo>
                  <a:lnTo>
                    <a:pt x="35770" y="77129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725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5865520" y="21072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5865529" y="21072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4470298" y="2818587"/>
              <a:ext cx="2540" cy="95250"/>
            </a:xfrm>
            <a:custGeom>
              <a:avLst/>
              <a:gdLst/>
              <a:ahLst/>
              <a:cxnLst/>
              <a:rect l="l" t="t" r="r" b="b"/>
              <a:pathLst>
                <a:path w="2539" h="95250">
                  <a:moveTo>
                    <a:pt x="0" y="0"/>
                  </a:moveTo>
                  <a:lnTo>
                    <a:pt x="0" y="70218"/>
                  </a:lnTo>
                  <a:lnTo>
                    <a:pt x="1917" y="9512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4470295" y="2818648"/>
              <a:ext cx="2540" cy="95250"/>
            </a:xfrm>
            <a:custGeom>
              <a:avLst/>
              <a:gdLst/>
              <a:ahLst/>
              <a:cxnLst/>
              <a:rect l="l" t="t" r="r" b="b"/>
              <a:pathLst>
                <a:path w="2539" h="95250">
                  <a:moveTo>
                    <a:pt x="1914" y="95052"/>
                  </a:moveTo>
                  <a:lnTo>
                    <a:pt x="0" y="7013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50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4472520" y="2841942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5">
                  <a:moveTo>
                    <a:pt x="35763" y="0"/>
                  </a:moveTo>
                  <a:lnTo>
                    <a:pt x="0" y="1282"/>
                  </a:lnTo>
                  <a:lnTo>
                    <a:pt x="0" y="71501"/>
                  </a:lnTo>
                  <a:lnTo>
                    <a:pt x="35763" y="702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4472526" y="2841942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5">
                  <a:moveTo>
                    <a:pt x="0" y="71504"/>
                  </a:moveTo>
                  <a:lnTo>
                    <a:pt x="35756" y="702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15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4470628" y="28172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4470624" y="28172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2281847" y="28899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2281845" y="288998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2283472" y="291327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2283476" y="291328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2281580" y="28888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2281575" y="28888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5715609" y="2247048"/>
              <a:ext cx="1905" cy="675005"/>
            </a:xfrm>
            <a:custGeom>
              <a:avLst/>
              <a:gdLst/>
              <a:ahLst/>
              <a:cxnLst/>
              <a:rect l="l" t="t" r="r" b="b"/>
              <a:pathLst>
                <a:path w="1904" h="675005">
                  <a:moveTo>
                    <a:pt x="0" y="0"/>
                  </a:moveTo>
                  <a:lnTo>
                    <a:pt x="0" y="649795"/>
                  </a:lnTo>
                  <a:lnTo>
                    <a:pt x="1905" y="67471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5715604" y="2247127"/>
              <a:ext cx="2540" cy="675005"/>
            </a:xfrm>
            <a:custGeom>
              <a:avLst/>
              <a:gdLst/>
              <a:ahLst/>
              <a:cxnLst/>
              <a:rect l="l" t="t" r="r" b="b"/>
              <a:pathLst>
                <a:path w="2539" h="675005">
                  <a:moveTo>
                    <a:pt x="1914" y="674631"/>
                  </a:moveTo>
                  <a:lnTo>
                    <a:pt x="0" y="649712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6746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5717666" y="2270417"/>
              <a:ext cx="36195" cy="651510"/>
            </a:xfrm>
            <a:custGeom>
              <a:avLst/>
              <a:gdLst/>
              <a:ahLst/>
              <a:cxnLst/>
              <a:rect l="l" t="t" r="r" b="b"/>
              <a:pathLst>
                <a:path w="36195" h="651510">
                  <a:moveTo>
                    <a:pt x="35763" y="0"/>
                  </a:moveTo>
                  <a:lnTo>
                    <a:pt x="0" y="1282"/>
                  </a:lnTo>
                  <a:lnTo>
                    <a:pt x="0" y="651078"/>
                  </a:lnTo>
                  <a:lnTo>
                    <a:pt x="35763" y="6498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5717676" y="2270417"/>
              <a:ext cx="36195" cy="651510"/>
            </a:xfrm>
            <a:custGeom>
              <a:avLst/>
              <a:gdLst/>
              <a:ahLst/>
              <a:cxnLst/>
              <a:rect l="l" t="t" r="r" b="b"/>
              <a:pathLst>
                <a:path w="36195" h="651510">
                  <a:moveTo>
                    <a:pt x="0" y="651086"/>
                  </a:moveTo>
                  <a:lnTo>
                    <a:pt x="35756" y="64979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510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5715774" y="22455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5715773" y="22455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3997718" y="2900197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79" y="2884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3997717" y="2900148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3999865" y="292327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63" y="44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3999865" y="292326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3997985" y="28988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3998000" y="28988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2583726" y="290400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2781"/>
                  </a:lnTo>
                  <a:lnTo>
                    <a:pt x="1905" y="2769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2583722" y="2904024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2585364" y="2927438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295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2585372" y="2927429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2583472" y="290274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2583466" y="290274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3846080" y="2871761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0" y="0"/>
                  </a:moveTo>
                  <a:lnTo>
                    <a:pt x="0" y="36233"/>
                  </a:lnTo>
                  <a:lnTo>
                    <a:pt x="1879" y="6061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3846075" y="2871735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1878" y="60591"/>
                  </a:moveTo>
                  <a:lnTo>
                    <a:pt x="0" y="3614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05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3848290" y="2895079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35763" y="0"/>
                  </a:moveTo>
                  <a:lnTo>
                    <a:pt x="0" y="1270"/>
                  </a:lnTo>
                  <a:lnTo>
                    <a:pt x="0" y="37503"/>
                  </a:lnTo>
                  <a:lnTo>
                    <a:pt x="35763" y="362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3848292" y="2895068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0" y="37512"/>
                  </a:moveTo>
                  <a:lnTo>
                    <a:pt x="35770" y="36233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75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3846398" y="28702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3846406" y="28702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2744203" y="2899206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0" y="0"/>
                  </a:moveTo>
                  <a:lnTo>
                    <a:pt x="0" y="12255"/>
                  </a:lnTo>
                  <a:lnTo>
                    <a:pt x="1879" y="366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2744204" y="2899213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878" y="36622"/>
                  </a:moveTo>
                  <a:lnTo>
                    <a:pt x="0" y="1217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6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2745930" y="2922219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763" y="0"/>
                  </a:moveTo>
                  <a:lnTo>
                    <a:pt x="0" y="1282"/>
                  </a:lnTo>
                  <a:lnTo>
                    <a:pt x="0" y="13538"/>
                  </a:lnTo>
                  <a:lnTo>
                    <a:pt x="35763" y="122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2745937" y="2922222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13545"/>
                  </a:moveTo>
                  <a:lnTo>
                    <a:pt x="35770" y="122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2744063" y="28981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2744074" y="28981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5874969" y="1665935"/>
              <a:ext cx="2540" cy="1341120"/>
            </a:xfrm>
            <a:custGeom>
              <a:avLst/>
              <a:gdLst/>
              <a:ahLst/>
              <a:cxnLst/>
              <a:rect l="l" t="t" r="r" b="b"/>
              <a:pathLst>
                <a:path w="2539" h="1341120">
                  <a:moveTo>
                    <a:pt x="0" y="0"/>
                  </a:moveTo>
                  <a:lnTo>
                    <a:pt x="0" y="1315770"/>
                  </a:lnTo>
                  <a:lnTo>
                    <a:pt x="1917" y="134067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5874969" y="1665838"/>
              <a:ext cx="2540" cy="1341120"/>
            </a:xfrm>
            <a:custGeom>
              <a:avLst/>
              <a:gdLst/>
              <a:ahLst/>
              <a:cxnLst/>
              <a:rect l="l" t="t" r="r" b="b"/>
              <a:pathLst>
                <a:path w="2539" h="1341120">
                  <a:moveTo>
                    <a:pt x="1914" y="1340703"/>
                  </a:moveTo>
                  <a:lnTo>
                    <a:pt x="0" y="13157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3407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5876798" y="1689341"/>
              <a:ext cx="36195" cy="1317625"/>
            </a:xfrm>
            <a:custGeom>
              <a:avLst/>
              <a:gdLst/>
              <a:ahLst/>
              <a:cxnLst/>
              <a:rect l="l" t="t" r="r" b="b"/>
              <a:pathLst>
                <a:path w="36195" h="1317625">
                  <a:moveTo>
                    <a:pt x="35763" y="0"/>
                  </a:moveTo>
                  <a:lnTo>
                    <a:pt x="0" y="1282"/>
                  </a:lnTo>
                  <a:lnTo>
                    <a:pt x="0" y="1317040"/>
                  </a:lnTo>
                  <a:lnTo>
                    <a:pt x="35763" y="13157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5876805" y="1689335"/>
              <a:ext cx="36195" cy="1317625"/>
            </a:xfrm>
            <a:custGeom>
              <a:avLst/>
              <a:gdLst/>
              <a:ahLst/>
              <a:cxnLst/>
              <a:rect l="l" t="t" r="r" b="b"/>
              <a:pathLst>
                <a:path w="36195" h="1317625">
                  <a:moveTo>
                    <a:pt x="0" y="1317045"/>
                  </a:moveTo>
                  <a:lnTo>
                    <a:pt x="35770" y="131576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170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5874905" y="16648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5874901" y="16648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2750784" y="1450419"/>
              <a:ext cx="2872003" cy="24103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2286889" y="299895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2286891" y="299889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2288920" y="302223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2288920" y="302223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2287028" y="29978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2287029" y="29978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5740209" y="2615933"/>
              <a:ext cx="2540" cy="411480"/>
            </a:xfrm>
            <a:custGeom>
              <a:avLst/>
              <a:gdLst/>
              <a:ahLst/>
              <a:cxnLst/>
              <a:rect l="l" t="t" r="r" b="b"/>
              <a:pathLst>
                <a:path w="2539" h="411480">
                  <a:moveTo>
                    <a:pt x="0" y="0"/>
                  </a:moveTo>
                  <a:lnTo>
                    <a:pt x="0" y="386194"/>
                  </a:lnTo>
                  <a:lnTo>
                    <a:pt x="1917" y="41111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5740208" y="2615874"/>
              <a:ext cx="2540" cy="411480"/>
            </a:xfrm>
            <a:custGeom>
              <a:avLst/>
              <a:gdLst/>
              <a:ahLst/>
              <a:cxnLst/>
              <a:rect l="l" t="t" r="r" b="b"/>
              <a:pathLst>
                <a:path w="2539" h="411480">
                  <a:moveTo>
                    <a:pt x="1914" y="411094"/>
                  </a:moveTo>
                  <a:lnTo>
                    <a:pt x="0" y="38617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11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5741784" y="2639301"/>
              <a:ext cx="36830" cy="387985"/>
            </a:xfrm>
            <a:custGeom>
              <a:avLst/>
              <a:gdLst/>
              <a:ahLst/>
              <a:cxnLst/>
              <a:rect l="l" t="t" r="r" b="b"/>
              <a:pathLst>
                <a:path w="36829" h="387985">
                  <a:moveTo>
                    <a:pt x="36525" y="0"/>
                  </a:moveTo>
                  <a:lnTo>
                    <a:pt x="0" y="1295"/>
                  </a:lnTo>
                  <a:lnTo>
                    <a:pt x="0" y="387502"/>
                  </a:lnTo>
                  <a:lnTo>
                    <a:pt x="36525" y="38619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5741782" y="2639293"/>
              <a:ext cx="36830" cy="387985"/>
            </a:xfrm>
            <a:custGeom>
              <a:avLst/>
              <a:gdLst/>
              <a:ahLst/>
              <a:cxnLst/>
              <a:rect l="l" t="t" r="r" b="b"/>
              <a:pathLst>
                <a:path w="36829" h="387985">
                  <a:moveTo>
                    <a:pt x="0" y="387514"/>
                  </a:moveTo>
                  <a:lnTo>
                    <a:pt x="36532" y="38619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875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5739879" y="261467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5739895" y="261467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2598686" y="300770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2598688" y="300771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2600782" y="303099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2600786" y="303098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4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2598902" y="30062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2598902" y="30062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4011472" y="2972345"/>
              <a:ext cx="2540" cy="64135"/>
            </a:xfrm>
            <a:custGeom>
              <a:avLst/>
              <a:gdLst/>
              <a:ahLst/>
              <a:cxnLst/>
              <a:rect l="l" t="t" r="r" b="b"/>
              <a:pathLst>
                <a:path w="2539" h="64135">
                  <a:moveTo>
                    <a:pt x="0" y="0"/>
                  </a:moveTo>
                  <a:lnTo>
                    <a:pt x="0" y="39014"/>
                  </a:lnTo>
                  <a:lnTo>
                    <a:pt x="1917" y="6393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4011476" y="2972406"/>
              <a:ext cx="2540" cy="64135"/>
            </a:xfrm>
            <a:custGeom>
              <a:avLst/>
              <a:gdLst/>
              <a:ahLst/>
              <a:cxnLst/>
              <a:rect l="l" t="t" r="r" b="b"/>
              <a:pathLst>
                <a:path w="2539" h="64135">
                  <a:moveTo>
                    <a:pt x="1914" y="63854"/>
                  </a:moveTo>
                  <a:lnTo>
                    <a:pt x="0" y="3906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3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4013428" y="2995764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5" h="40639">
                  <a:moveTo>
                    <a:pt x="35763" y="0"/>
                  </a:moveTo>
                  <a:lnTo>
                    <a:pt x="0" y="1282"/>
                  </a:lnTo>
                  <a:lnTo>
                    <a:pt x="0" y="40284"/>
                  </a:lnTo>
                  <a:lnTo>
                    <a:pt x="35763" y="390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4013440" y="2995763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5" h="40639">
                  <a:moveTo>
                    <a:pt x="0" y="40289"/>
                  </a:moveTo>
                  <a:lnTo>
                    <a:pt x="35756" y="3901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4011536" y="29711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4011531" y="29711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3851567" y="2958337"/>
              <a:ext cx="1905" cy="78740"/>
            </a:xfrm>
            <a:custGeom>
              <a:avLst/>
              <a:gdLst/>
              <a:ahLst/>
              <a:cxnLst/>
              <a:rect l="l" t="t" r="r" b="b"/>
              <a:pathLst>
                <a:path w="1904" h="78739">
                  <a:moveTo>
                    <a:pt x="0" y="0"/>
                  </a:moveTo>
                  <a:lnTo>
                    <a:pt x="0" y="54051"/>
                  </a:lnTo>
                  <a:lnTo>
                    <a:pt x="1879" y="7844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3851575" y="2958397"/>
              <a:ext cx="1905" cy="78740"/>
            </a:xfrm>
            <a:custGeom>
              <a:avLst/>
              <a:gdLst/>
              <a:ahLst/>
              <a:cxnLst/>
              <a:rect l="l" t="t" r="r" b="b"/>
              <a:pathLst>
                <a:path w="1904" h="78739">
                  <a:moveTo>
                    <a:pt x="1869" y="78355"/>
                  </a:moveTo>
                  <a:lnTo>
                    <a:pt x="0" y="5402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83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3853269" y="2981654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29" h="55880">
                  <a:moveTo>
                    <a:pt x="36512" y="0"/>
                  </a:moveTo>
                  <a:lnTo>
                    <a:pt x="0" y="1308"/>
                  </a:lnTo>
                  <a:lnTo>
                    <a:pt x="0" y="55359"/>
                  </a:lnTo>
                  <a:lnTo>
                    <a:pt x="36512" y="54051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3853277" y="2981660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29" h="55880">
                  <a:moveTo>
                    <a:pt x="0" y="55350"/>
                  </a:moveTo>
                  <a:lnTo>
                    <a:pt x="36517" y="5404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5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3851363" y="29567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3851374" y="29567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5739041" y="2528633"/>
              <a:ext cx="1905" cy="598170"/>
            </a:xfrm>
            <a:custGeom>
              <a:avLst/>
              <a:gdLst/>
              <a:ahLst/>
              <a:cxnLst/>
              <a:rect l="l" t="t" r="r" b="b"/>
              <a:pathLst>
                <a:path w="1904" h="598169">
                  <a:moveTo>
                    <a:pt x="0" y="0"/>
                  </a:moveTo>
                  <a:lnTo>
                    <a:pt x="0" y="573455"/>
                  </a:lnTo>
                  <a:lnTo>
                    <a:pt x="1879" y="5978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5739037" y="2528604"/>
              <a:ext cx="1905" cy="598170"/>
            </a:xfrm>
            <a:custGeom>
              <a:avLst/>
              <a:gdLst/>
              <a:ahLst/>
              <a:cxnLst/>
              <a:rect l="l" t="t" r="r" b="b"/>
              <a:pathLst>
                <a:path w="1904" h="598169">
                  <a:moveTo>
                    <a:pt x="1878" y="597938"/>
                  </a:moveTo>
                  <a:lnTo>
                    <a:pt x="0" y="5734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97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5741060" y="2551899"/>
              <a:ext cx="36195" cy="575310"/>
            </a:xfrm>
            <a:custGeom>
              <a:avLst/>
              <a:gdLst/>
              <a:ahLst/>
              <a:cxnLst/>
              <a:rect l="l" t="t" r="r" b="b"/>
              <a:pathLst>
                <a:path w="36195" h="575310">
                  <a:moveTo>
                    <a:pt x="35763" y="0"/>
                  </a:moveTo>
                  <a:lnTo>
                    <a:pt x="0" y="1282"/>
                  </a:lnTo>
                  <a:lnTo>
                    <a:pt x="0" y="574738"/>
                  </a:lnTo>
                  <a:lnTo>
                    <a:pt x="35763" y="5734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5741063" y="2551908"/>
              <a:ext cx="36195" cy="575310"/>
            </a:xfrm>
            <a:custGeom>
              <a:avLst/>
              <a:gdLst/>
              <a:ahLst/>
              <a:cxnLst/>
              <a:rect l="l" t="t" r="r" b="b"/>
              <a:pathLst>
                <a:path w="36195" h="575310">
                  <a:moveTo>
                    <a:pt x="0" y="574737"/>
                  </a:moveTo>
                  <a:lnTo>
                    <a:pt x="35770" y="5734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47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5739168" y="25273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5739181" y="25273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2298141" y="310579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2298145" y="310577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2300122" y="312887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2300126" y="312886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2298242" y="31045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2298252" y="31045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4024299" y="3078835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4" h="59689">
                  <a:moveTo>
                    <a:pt x="0" y="0"/>
                  </a:moveTo>
                  <a:lnTo>
                    <a:pt x="0" y="35102"/>
                  </a:lnTo>
                  <a:lnTo>
                    <a:pt x="1866" y="5949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4024299" y="3078790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4" h="59689">
                  <a:moveTo>
                    <a:pt x="1869" y="59458"/>
                  </a:moveTo>
                  <a:lnTo>
                    <a:pt x="0" y="35129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594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4025874" y="310194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36525" y="0"/>
                  </a:moveTo>
                  <a:lnTo>
                    <a:pt x="0" y="1308"/>
                  </a:lnTo>
                  <a:lnTo>
                    <a:pt x="0" y="36423"/>
                  </a:lnTo>
                  <a:lnTo>
                    <a:pt x="36525" y="3511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4025881" y="310195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36413"/>
                  </a:moveTo>
                  <a:lnTo>
                    <a:pt x="36517" y="3510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64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4023995" y="30773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4023993" y="30773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3862819" y="3089135"/>
              <a:ext cx="2540" cy="54610"/>
            </a:xfrm>
            <a:custGeom>
              <a:avLst/>
              <a:gdLst/>
              <a:ahLst/>
              <a:cxnLst/>
              <a:rect l="l" t="t" r="r" b="b"/>
              <a:pathLst>
                <a:path w="2539" h="54610">
                  <a:moveTo>
                    <a:pt x="0" y="0"/>
                  </a:moveTo>
                  <a:lnTo>
                    <a:pt x="0" y="29540"/>
                  </a:lnTo>
                  <a:lnTo>
                    <a:pt x="1917" y="5444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3862819" y="3089126"/>
              <a:ext cx="2540" cy="54610"/>
            </a:xfrm>
            <a:custGeom>
              <a:avLst/>
              <a:gdLst/>
              <a:ahLst/>
              <a:cxnLst/>
              <a:rect l="l" t="t" r="r" b="b"/>
              <a:pathLst>
                <a:path w="2539" h="54610">
                  <a:moveTo>
                    <a:pt x="1914" y="54469"/>
                  </a:moveTo>
                  <a:lnTo>
                    <a:pt x="0" y="2954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44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3864483" y="3112503"/>
              <a:ext cx="36830" cy="31115"/>
            </a:xfrm>
            <a:custGeom>
              <a:avLst/>
              <a:gdLst/>
              <a:ahLst/>
              <a:cxnLst/>
              <a:rect l="l" t="t" r="r" b="b"/>
              <a:pathLst>
                <a:path w="36829" h="31114">
                  <a:moveTo>
                    <a:pt x="36525" y="0"/>
                  </a:moveTo>
                  <a:lnTo>
                    <a:pt x="0" y="1308"/>
                  </a:lnTo>
                  <a:lnTo>
                    <a:pt x="0" y="30848"/>
                  </a:lnTo>
                  <a:lnTo>
                    <a:pt x="36525" y="295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3864497" y="3112506"/>
              <a:ext cx="36830" cy="31115"/>
            </a:xfrm>
            <a:custGeom>
              <a:avLst/>
              <a:gdLst/>
              <a:ahLst/>
              <a:cxnLst/>
              <a:rect l="l" t="t" r="r" b="b"/>
              <a:pathLst>
                <a:path w="36829" h="31114">
                  <a:moveTo>
                    <a:pt x="0" y="30837"/>
                  </a:moveTo>
                  <a:lnTo>
                    <a:pt x="36517" y="2953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08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3862590" y="308764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3862597" y="308765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2465628" y="321280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2465623" y="321281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2467736" y="323585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2467731" y="323586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25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2465870" y="32115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2465867" y="32115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4036618" y="322070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4036615" y="322066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4038638" y="324368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4038652" y="324368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288"/>
                  </a:moveTo>
                  <a:lnTo>
                    <a:pt x="35756" y="0"/>
                  </a:lnTo>
                  <a:lnTo>
                    <a:pt x="0" y="1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4036771" y="32192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4036779" y="32192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3412782" y="3324224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4">
                  <a:moveTo>
                    <a:pt x="0" y="0"/>
                  </a:moveTo>
                  <a:lnTo>
                    <a:pt x="0" y="15049"/>
                  </a:lnTo>
                  <a:lnTo>
                    <a:pt x="1879" y="394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3412785" y="3324233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4">
                  <a:moveTo>
                    <a:pt x="1869" y="39420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9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3414433" y="3347313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29" h="16510">
                  <a:moveTo>
                    <a:pt x="36525" y="0"/>
                  </a:moveTo>
                  <a:lnTo>
                    <a:pt x="0" y="1308"/>
                  </a:lnTo>
                  <a:lnTo>
                    <a:pt x="0" y="16344"/>
                  </a:lnTo>
                  <a:lnTo>
                    <a:pt x="36525" y="1504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3414447" y="3347310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29" h="16510">
                  <a:moveTo>
                    <a:pt x="0" y="16350"/>
                  </a:moveTo>
                  <a:lnTo>
                    <a:pt x="36517" y="1504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6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3412553" y="33227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3412566" y="33227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1414954" y="1507505"/>
              <a:ext cx="1258570" cy="1752600"/>
            </a:xfrm>
            <a:custGeom>
              <a:avLst/>
              <a:gdLst/>
              <a:ahLst/>
              <a:cxnLst/>
              <a:rect l="l" t="t" r="r" b="b"/>
              <a:pathLst>
                <a:path w="1258570" h="1752600">
                  <a:moveTo>
                    <a:pt x="934317" y="0"/>
                  </a:moveTo>
                  <a:lnTo>
                    <a:pt x="943647" y="16564"/>
                  </a:lnTo>
                  <a:lnTo>
                    <a:pt x="969633" y="15635"/>
                  </a:lnTo>
                  <a:lnTo>
                    <a:pt x="949412" y="26799"/>
                  </a:lnTo>
                  <a:lnTo>
                    <a:pt x="958743" y="43373"/>
                  </a:lnTo>
                  <a:lnTo>
                    <a:pt x="936907" y="33703"/>
                  </a:lnTo>
                  <a:lnTo>
                    <a:pt x="916686" y="44876"/>
                  </a:lnTo>
                  <a:lnTo>
                    <a:pt x="923426" y="27728"/>
                  </a:lnTo>
                  <a:lnTo>
                    <a:pt x="901604" y="18067"/>
                  </a:lnTo>
                  <a:lnTo>
                    <a:pt x="927590" y="17138"/>
                  </a:lnTo>
                  <a:lnTo>
                    <a:pt x="934317" y="0"/>
                  </a:lnTo>
                  <a:close/>
                </a:path>
                <a:path w="1258570" h="1752600">
                  <a:moveTo>
                    <a:pt x="1029671" y="1379802"/>
                  </a:moveTo>
                  <a:lnTo>
                    <a:pt x="1039001" y="1396366"/>
                  </a:lnTo>
                  <a:lnTo>
                    <a:pt x="1064973" y="1395438"/>
                  </a:lnTo>
                  <a:lnTo>
                    <a:pt x="1044752" y="1406611"/>
                  </a:lnTo>
                  <a:lnTo>
                    <a:pt x="1054083" y="1423176"/>
                  </a:lnTo>
                  <a:lnTo>
                    <a:pt x="1032260" y="1413505"/>
                  </a:lnTo>
                  <a:lnTo>
                    <a:pt x="1012040" y="1424678"/>
                  </a:lnTo>
                  <a:lnTo>
                    <a:pt x="1018780" y="1407540"/>
                  </a:lnTo>
                  <a:lnTo>
                    <a:pt x="996944" y="1397869"/>
                  </a:lnTo>
                  <a:lnTo>
                    <a:pt x="1022930" y="1396941"/>
                  </a:lnTo>
                  <a:lnTo>
                    <a:pt x="1029671" y="1379802"/>
                  </a:lnTo>
                  <a:close/>
                </a:path>
                <a:path w="1258570" h="1752600">
                  <a:moveTo>
                    <a:pt x="1016939" y="1482252"/>
                  </a:moveTo>
                  <a:lnTo>
                    <a:pt x="1026270" y="1498827"/>
                  </a:lnTo>
                  <a:lnTo>
                    <a:pt x="1052256" y="1497898"/>
                  </a:lnTo>
                  <a:lnTo>
                    <a:pt x="1032035" y="1509062"/>
                  </a:lnTo>
                  <a:lnTo>
                    <a:pt x="1041351" y="1525626"/>
                  </a:lnTo>
                  <a:lnTo>
                    <a:pt x="1019530" y="1515965"/>
                  </a:lnTo>
                  <a:lnTo>
                    <a:pt x="999308" y="1527129"/>
                  </a:lnTo>
                  <a:lnTo>
                    <a:pt x="1006049" y="1509990"/>
                  </a:lnTo>
                  <a:lnTo>
                    <a:pt x="984227" y="1500329"/>
                  </a:lnTo>
                  <a:lnTo>
                    <a:pt x="1010213" y="1499391"/>
                  </a:lnTo>
                  <a:lnTo>
                    <a:pt x="1016939" y="1482252"/>
                  </a:lnTo>
                  <a:close/>
                </a:path>
                <a:path w="1258570" h="1752600">
                  <a:moveTo>
                    <a:pt x="1053427" y="1589715"/>
                  </a:moveTo>
                  <a:lnTo>
                    <a:pt x="1062758" y="1606279"/>
                  </a:lnTo>
                  <a:lnTo>
                    <a:pt x="1088744" y="1605350"/>
                  </a:lnTo>
                  <a:lnTo>
                    <a:pt x="1068523" y="1616524"/>
                  </a:lnTo>
                  <a:lnTo>
                    <a:pt x="1077839" y="1633089"/>
                  </a:lnTo>
                  <a:lnTo>
                    <a:pt x="1056017" y="1623418"/>
                  </a:lnTo>
                  <a:lnTo>
                    <a:pt x="1035797" y="1634591"/>
                  </a:lnTo>
                  <a:lnTo>
                    <a:pt x="1042537" y="1617453"/>
                  </a:lnTo>
                  <a:lnTo>
                    <a:pt x="1020715" y="1607782"/>
                  </a:lnTo>
                  <a:lnTo>
                    <a:pt x="1046701" y="1606853"/>
                  </a:lnTo>
                  <a:lnTo>
                    <a:pt x="1053427" y="1589715"/>
                  </a:lnTo>
                  <a:close/>
                </a:path>
                <a:path w="1258570" h="1752600">
                  <a:moveTo>
                    <a:pt x="367316" y="922633"/>
                  </a:moveTo>
                  <a:lnTo>
                    <a:pt x="376632" y="939197"/>
                  </a:lnTo>
                  <a:lnTo>
                    <a:pt x="402618" y="938269"/>
                  </a:lnTo>
                  <a:lnTo>
                    <a:pt x="382397" y="949432"/>
                  </a:lnTo>
                  <a:lnTo>
                    <a:pt x="391728" y="966006"/>
                  </a:lnTo>
                  <a:lnTo>
                    <a:pt x="369906" y="956336"/>
                  </a:lnTo>
                  <a:lnTo>
                    <a:pt x="349685" y="967509"/>
                  </a:lnTo>
                  <a:lnTo>
                    <a:pt x="356426" y="950370"/>
                  </a:lnTo>
                  <a:lnTo>
                    <a:pt x="334589" y="940700"/>
                  </a:lnTo>
                  <a:lnTo>
                    <a:pt x="360575" y="939771"/>
                  </a:lnTo>
                  <a:lnTo>
                    <a:pt x="367316" y="922633"/>
                  </a:lnTo>
                  <a:close/>
                </a:path>
                <a:path w="1258570" h="1752600">
                  <a:moveTo>
                    <a:pt x="373445" y="813647"/>
                  </a:moveTo>
                  <a:lnTo>
                    <a:pt x="382761" y="830222"/>
                  </a:lnTo>
                  <a:lnTo>
                    <a:pt x="408747" y="829283"/>
                  </a:lnTo>
                  <a:lnTo>
                    <a:pt x="388526" y="840457"/>
                  </a:lnTo>
                  <a:lnTo>
                    <a:pt x="397857" y="857021"/>
                  </a:lnTo>
                  <a:lnTo>
                    <a:pt x="376035" y="847360"/>
                  </a:lnTo>
                  <a:lnTo>
                    <a:pt x="355800" y="858524"/>
                  </a:lnTo>
                  <a:lnTo>
                    <a:pt x="362540" y="841385"/>
                  </a:lnTo>
                  <a:lnTo>
                    <a:pt x="340719" y="831724"/>
                  </a:lnTo>
                  <a:lnTo>
                    <a:pt x="366704" y="830786"/>
                  </a:lnTo>
                  <a:lnTo>
                    <a:pt x="373445" y="813647"/>
                  </a:lnTo>
                  <a:close/>
                </a:path>
                <a:path w="1258570" h="1752600">
                  <a:moveTo>
                    <a:pt x="208189" y="698825"/>
                  </a:moveTo>
                  <a:lnTo>
                    <a:pt x="217505" y="715390"/>
                  </a:lnTo>
                  <a:lnTo>
                    <a:pt x="243492" y="714461"/>
                  </a:lnTo>
                  <a:lnTo>
                    <a:pt x="223271" y="725635"/>
                  </a:lnTo>
                  <a:lnTo>
                    <a:pt x="232602" y="742199"/>
                  </a:lnTo>
                  <a:lnTo>
                    <a:pt x="210779" y="732528"/>
                  </a:lnTo>
                  <a:lnTo>
                    <a:pt x="190559" y="743702"/>
                  </a:lnTo>
                  <a:lnTo>
                    <a:pt x="197285" y="726563"/>
                  </a:lnTo>
                  <a:lnTo>
                    <a:pt x="175463" y="716893"/>
                  </a:lnTo>
                  <a:lnTo>
                    <a:pt x="201449" y="715964"/>
                  </a:lnTo>
                  <a:lnTo>
                    <a:pt x="208189" y="698825"/>
                  </a:lnTo>
                  <a:close/>
                </a:path>
                <a:path w="1258570" h="1752600">
                  <a:moveTo>
                    <a:pt x="63442" y="582750"/>
                  </a:moveTo>
                  <a:lnTo>
                    <a:pt x="72773" y="599315"/>
                  </a:lnTo>
                  <a:lnTo>
                    <a:pt x="98759" y="598386"/>
                  </a:lnTo>
                  <a:lnTo>
                    <a:pt x="78537" y="609549"/>
                  </a:lnTo>
                  <a:lnTo>
                    <a:pt x="87854" y="626124"/>
                  </a:lnTo>
                  <a:lnTo>
                    <a:pt x="66032" y="616453"/>
                  </a:lnTo>
                  <a:lnTo>
                    <a:pt x="45811" y="627627"/>
                  </a:lnTo>
                  <a:lnTo>
                    <a:pt x="52551" y="610478"/>
                  </a:lnTo>
                  <a:lnTo>
                    <a:pt x="30730" y="600817"/>
                  </a:lnTo>
                  <a:lnTo>
                    <a:pt x="56716" y="599888"/>
                  </a:lnTo>
                  <a:lnTo>
                    <a:pt x="63442" y="582750"/>
                  </a:lnTo>
                  <a:close/>
                </a:path>
                <a:path w="1258570" h="1752600">
                  <a:moveTo>
                    <a:pt x="354402" y="496369"/>
                  </a:moveTo>
                  <a:lnTo>
                    <a:pt x="363718" y="512934"/>
                  </a:lnTo>
                  <a:lnTo>
                    <a:pt x="389704" y="512005"/>
                  </a:lnTo>
                  <a:lnTo>
                    <a:pt x="369483" y="523179"/>
                  </a:lnTo>
                  <a:lnTo>
                    <a:pt x="378814" y="539743"/>
                  </a:lnTo>
                  <a:lnTo>
                    <a:pt x="356992" y="530072"/>
                  </a:lnTo>
                  <a:lnTo>
                    <a:pt x="336757" y="541246"/>
                  </a:lnTo>
                  <a:lnTo>
                    <a:pt x="343497" y="524108"/>
                  </a:lnTo>
                  <a:lnTo>
                    <a:pt x="321675" y="514437"/>
                  </a:lnTo>
                  <a:lnTo>
                    <a:pt x="347661" y="513508"/>
                  </a:lnTo>
                  <a:lnTo>
                    <a:pt x="354402" y="496369"/>
                  </a:lnTo>
                  <a:close/>
                </a:path>
                <a:path w="1258570" h="1752600">
                  <a:moveTo>
                    <a:pt x="32712" y="262240"/>
                  </a:moveTo>
                  <a:lnTo>
                    <a:pt x="42042" y="278804"/>
                  </a:lnTo>
                  <a:lnTo>
                    <a:pt x="68029" y="277875"/>
                  </a:lnTo>
                  <a:lnTo>
                    <a:pt x="47807" y="289039"/>
                  </a:lnTo>
                  <a:lnTo>
                    <a:pt x="57124" y="305614"/>
                  </a:lnTo>
                  <a:lnTo>
                    <a:pt x="35302" y="295943"/>
                  </a:lnTo>
                  <a:lnTo>
                    <a:pt x="15081" y="307116"/>
                  </a:lnTo>
                  <a:lnTo>
                    <a:pt x="21821" y="289968"/>
                  </a:lnTo>
                  <a:lnTo>
                    <a:pt x="0" y="280307"/>
                  </a:lnTo>
                  <a:lnTo>
                    <a:pt x="25986" y="279378"/>
                  </a:lnTo>
                  <a:lnTo>
                    <a:pt x="32712" y="262240"/>
                  </a:lnTo>
                  <a:close/>
                </a:path>
                <a:path w="1258570" h="1752600">
                  <a:moveTo>
                    <a:pt x="195665" y="168472"/>
                  </a:moveTo>
                  <a:lnTo>
                    <a:pt x="204995" y="185036"/>
                  </a:lnTo>
                  <a:lnTo>
                    <a:pt x="230981" y="184108"/>
                  </a:lnTo>
                  <a:lnTo>
                    <a:pt x="210760" y="195271"/>
                  </a:lnTo>
                  <a:lnTo>
                    <a:pt x="220077" y="211846"/>
                  </a:lnTo>
                  <a:lnTo>
                    <a:pt x="198255" y="202175"/>
                  </a:lnTo>
                  <a:lnTo>
                    <a:pt x="178034" y="213349"/>
                  </a:lnTo>
                  <a:lnTo>
                    <a:pt x="184774" y="196200"/>
                  </a:lnTo>
                  <a:lnTo>
                    <a:pt x="162952" y="186539"/>
                  </a:lnTo>
                  <a:lnTo>
                    <a:pt x="188939" y="185610"/>
                  </a:lnTo>
                  <a:lnTo>
                    <a:pt x="195665" y="168472"/>
                  </a:lnTo>
                  <a:close/>
                </a:path>
                <a:path w="1258570" h="1752600">
                  <a:moveTo>
                    <a:pt x="329229" y="288067"/>
                  </a:moveTo>
                  <a:lnTo>
                    <a:pt x="338560" y="304631"/>
                  </a:lnTo>
                  <a:lnTo>
                    <a:pt x="364546" y="303703"/>
                  </a:lnTo>
                  <a:lnTo>
                    <a:pt x="344325" y="314876"/>
                  </a:lnTo>
                  <a:lnTo>
                    <a:pt x="353642" y="331441"/>
                  </a:lnTo>
                  <a:lnTo>
                    <a:pt x="331820" y="321780"/>
                  </a:lnTo>
                  <a:lnTo>
                    <a:pt x="311599" y="332944"/>
                  </a:lnTo>
                  <a:lnTo>
                    <a:pt x="318339" y="315805"/>
                  </a:lnTo>
                  <a:lnTo>
                    <a:pt x="296517" y="306134"/>
                  </a:lnTo>
                  <a:lnTo>
                    <a:pt x="322503" y="305205"/>
                  </a:lnTo>
                  <a:lnTo>
                    <a:pt x="329229" y="288067"/>
                  </a:lnTo>
                  <a:close/>
                </a:path>
                <a:path w="1258570" h="1752600">
                  <a:moveTo>
                    <a:pt x="499539" y="508354"/>
                  </a:moveTo>
                  <a:lnTo>
                    <a:pt x="508855" y="524919"/>
                  </a:lnTo>
                  <a:lnTo>
                    <a:pt x="534841" y="523990"/>
                  </a:lnTo>
                  <a:lnTo>
                    <a:pt x="514620" y="535164"/>
                  </a:lnTo>
                  <a:lnTo>
                    <a:pt x="523951" y="551728"/>
                  </a:lnTo>
                  <a:lnTo>
                    <a:pt x="502129" y="542057"/>
                  </a:lnTo>
                  <a:lnTo>
                    <a:pt x="481894" y="553231"/>
                  </a:lnTo>
                  <a:lnTo>
                    <a:pt x="488634" y="536093"/>
                  </a:lnTo>
                  <a:lnTo>
                    <a:pt x="466812" y="526422"/>
                  </a:lnTo>
                  <a:lnTo>
                    <a:pt x="492798" y="525493"/>
                  </a:lnTo>
                  <a:lnTo>
                    <a:pt x="499539" y="508354"/>
                  </a:lnTo>
                  <a:close/>
                </a:path>
                <a:path w="1258570" h="1752600">
                  <a:moveTo>
                    <a:pt x="823822" y="627384"/>
                  </a:moveTo>
                  <a:lnTo>
                    <a:pt x="833139" y="643949"/>
                  </a:lnTo>
                  <a:lnTo>
                    <a:pt x="859125" y="643020"/>
                  </a:lnTo>
                  <a:lnTo>
                    <a:pt x="838904" y="654193"/>
                  </a:lnTo>
                  <a:lnTo>
                    <a:pt x="848235" y="670758"/>
                  </a:lnTo>
                  <a:lnTo>
                    <a:pt x="826412" y="661087"/>
                  </a:lnTo>
                  <a:lnTo>
                    <a:pt x="806192" y="672260"/>
                  </a:lnTo>
                  <a:lnTo>
                    <a:pt x="812917" y="655112"/>
                  </a:lnTo>
                  <a:lnTo>
                    <a:pt x="791096" y="645451"/>
                  </a:lnTo>
                  <a:lnTo>
                    <a:pt x="817082" y="644522"/>
                  </a:lnTo>
                  <a:lnTo>
                    <a:pt x="823822" y="627384"/>
                  </a:lnTo>
                  <a:close/>
                </a:path>
                <a:path w="1258570" h="1752600">
                  <a:moveTo>
                    <a:pt x="1222724" y="1707513"/>
                  </a:moveTo>
                  <a:lnTo>
                    <a:pt x="1232055" y="1724087"/>
                  </a:lnTo>
                  <a:lnTo>
                    <a:pt x="1258027" y="1723159"/>
                  </a:lnTo>
                  <a:lnTo>
                    <a:pt x="1237806" y="1734322"/>
                  </a:lnTo>
                  <a:lnTo>
                    <a:pt x="1247136" y="1750887"/>
                  </a:lnTo>
                  <a:lnTo>
                    <a:pt x="1225315" y="1741226"/>
                  </a:lnTo>
                  <a:lnTo>
                    <a:pt x="1205093" y="1752389"/>
                  </a:lnTo>
                  <a:lnTo>
                    <a:pt x="1211820" y="1735251"/>
                  </a:lnTo>
                  <a:lnTo>
                    <a:pt x="1189998" y="1725590"/>
                  </a:lnTo>
                  <a:lnTo>
                    <a:pt x="1215984" y="1724661"/>
                  </a:lnTo>
                  <a:lnTo>
                    <a:pt x="1222724" y="1707513"/>
                  </a:lnTo>
                  <a:close/>
                </a:path>
                <a:path w="1258570" h="1752600">
                  <a:moveTo>
                    <a:pt x="1207328" y="1606588"/>
                  </a:moveTo>
                  <a:lnTo>
                    <a:pt x="1216659" y="1623152"/>
                  </a:lnTo>
                  <a:lnTo>
                    <a:pt x="1242645" y="1622223"/>
                  </a:lnTo>
                  <a:lnTo>
                    <a:pt x="1222424" y="1633397"/>
                  </a:lnTo>
                  <a:lnTo>
                    <a:pt x="1231740" y="1649961"/>
                  </a:lnTo>
                  <a:lnTo>
                    <a:pt x="1209919" y="1640300"/>
                  </a:lnTo>
                  <a:lnTo>
                    <a:pt x="1189698" y="1651464"/>
                  </a:lnTo>
                  <a:lnTo>
                    <a:pt x="1196438" y="1634325"/>
                  </a:lnTo>
                  <a:lnTo>
                    <a:pt x="1174616" y="1624655"/>
                  </a:lnTo>
                  <a:lnTo>
                    <a:pt x="1200602" y="1623726"/>
                  </a:lnTo>
                  <a:lnTo>
                    <a:pt x="1207328" y="1606588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8" name="object 918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2007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919" name="object 9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35B0A074-4ACB-2140-B14B-E6CCABCE8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6132" y="149527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6135" y="149531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7898" y="151858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7902" y="151858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6005" y="14937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6011" y="14937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21231" y="1587969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09">
                  <a:moveTo>
                    <a:pt x="0" y="0"/>
                  </a:moveTo>
                  <a:lnTo>
                    <a:pt x="0" y="3911"/>
                  </a:lnTo>
                  <a:lnTo>
                    <a:pt x="1917" y="2881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1235" y="1587973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09">
                  <a:moveTo>
                    <a:pt x="1914" y="2885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8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22805" y="1611337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5">
                  <a:moveTo>
                    <a:pt x="36525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25" y="389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2796" y="1611340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5">
                  <a:moveTo>
                    <a:pt x="0" y="5208"/>
                  </a:moveTo>
                  <a:lnTo>
                    <a:pt x="36532" y="390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0900" y="158680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0903" y="158680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91602" y="168375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91592" y="168363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93469" y="170687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93475" y="170687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91589" y="16825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91600" y="16825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41424" y="169616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41419" y="169616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43138" y="171945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43152" y="171944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41258" y="16947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41256" y="16947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84133" y="171753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84131" y="171755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110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1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86013" y="174054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6019" y="174054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5"/>
                  </a:moveTo>
                  <a:lnTo>
                    <a:pt x="35756" y="277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84146" y="17160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84144" y="17160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76462" y="172703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76452" y="1726960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78050" y="175044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78046" y="175044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76145" y="172551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76153" y="172550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26705" y="177985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26709" y="177980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28965" y="180314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28970" y="180314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9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27073" y="17782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27084" y="17782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73707" y="179170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73713" y="179174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75701" y="181499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75705" y="181499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73822" y="17906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73819" y="17906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24660" y="180181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24657" y="180180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26158" y="1825053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37" y="0"/>
                  </a:moveTo>
                  <a:lnTo>
                    <a:pt x="0" y="1295"/>
                  </a:lnTo>
                  <a:lnTo>
                    <a:pt x="0" y="4089"/>
                  </a:lnTo>
                  <a:lnTo>
                    <a:pt x="36537" y="2781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26172" y="1825045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17" y="278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24279" y="18004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24286" y="18004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91753" y="1803679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10033"/>
                  </a:lnTo>
                  <a:lnTo>
                    <a:pt x="1879" y="3442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91754" y="1803573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78" y="34466"/>
                  </a:moveTo>
                  <a:lnTo>
                    <a:pt x="0" y="101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93951" y="1826729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70"/>
                  </a:lnTo>
                  <a:lnTo>
                    <a:pt x="0" y="11303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93963" y="1826724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14"/>
                  </a:moveTo>
                  <a:lnTo>
                    <a:pt x="35756" y="1003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892084" y="18025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892089" y="18025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41804" y="182708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041808" y="182704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43798" y="185037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043798" y="18503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41906" y="18255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41910" y="18255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353564" y="183664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353560" y="183667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355214" y="185995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37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37" y="167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355218" y="185995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353335" y="18353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353329" y="18353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508580" y="184467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508578" y="184459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510701" y="186815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510713" y="186816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2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508796" y="18432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508808" y="18432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81963" y="187294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81964" y="187297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426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83563" y="189632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83565" y="189632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27" y="557"/>
                  </a:lnTo>
                  <a:lnTo>
                    <a:pt x="36527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81671" y="187173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81662" y="187174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28" y="26210"/>
                  </a:moveTo>
                  <a:lnTo>
                    <a:pt x="38447" y="24905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928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592872" y="189881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592881" y="189888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594523" y="192194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594524" y="192194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592643" y="18972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592644" y="18972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30171" y="190465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6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30165" y="190469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31772" y="1927745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9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31774" y="1927749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17" y="278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29892" y="19032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29896" y="190323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900301" y="1919350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40"/>
                  </a:lnTo>
                  <a:lnTo>
                    <a:pt x="1917" y="2825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900303" y="1919391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02358" y="1942794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902367" y="1942794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900466" y="191805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900457" y="19180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043582" y="1837512"/>
              <a:ext cx="2540" cy="118110"/>
            </a:xfrm>
            <a:custGeom>
              <a:avLst/>
              <a:gdLst/>
              <a:ahLst/>
              <a:cxnLst/>
              <a:rect l="l" t="t" r="r" b="b"/>
              <a:pathLst>
                <a:path w="2539" h="118110">
                  <a:moveTo>
                    <a:pt x="0" y="0"/>
                  </a:moveTo>
                  <a:lnTo>
                    <a:pt x="0" y="93065"/>
                  </a:lnTo>
                  <a:lnTo>
                    <a:pt x="1917" y="11798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043578" y="1837519"/>
              <a:ext cx="2540" cy="118110"/>
            </a:xfrm>
            <a:custGeom>
              <a:avLst/>
              <a:gdLst/>
              <a:ahLst/>
              <a:cxnLst/>
              <a:rect l="l" t="t" r="r" b="b"/>
              <a:pathLst>
                <a:path w="2539" h="118110">
                  <a:moveTo>
                    <a:pt x="1914" y="118007"/>
                  </a:moveTo>
                  <a:lnTo>
                    <a:pt x="0" y="9308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18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045652" y="1860918"/>
              <a:ext cx="36195" cy="94615"/>
            </a:xfrm>
            <a:custGeom>
              <a:avLst/>
              <a:gdLst/>
              <a:ahLst/>
              <a:cxnLst/>
              <a:rect l="l" t="t" r="r" b="b"/>
              <a:pathLst>
                <a:path w="36194" h="94614">
                  <a:moveTo>
                    <a:pt x="35763" y="0"/>
                  </a:moveTo>
                  <a:lnTo>
                    <a:pt x="0" y="1270"/>
                  </a:lnTo>
                  <a:lnTo>
                    <a:pt x="0" y="94335"/>
                  </a:lnTo>
                  <a:lnTo>
                    <a:pt x="35763" y="930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045651" y="1860913"/>
              <a:ext cx="36195" cy="94615"/>
            </a:xfrm>
            <a:custGeom>
              <a:avLst/>
              <a:gdLst/>
              <a:ahLst/>
              <a:cxnLst/>
              <a:rect l="l" t="t" r="r" b="b"/>
              <a:pathLst>
                <a:path w="36194" h="94614">
                  <a:moveTo>
                    <a:pt x="0" y="94345"/>
                  </a:moveTo>
                  <a:lnTo>
                    <a:pt x="35770" y="9306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43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043760" y="18363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043763" y="18363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351163" y="1897862"/>
              <a:ext cx="2540" cy="70485"/>
            </a:xfrm>
            <a:custGeom>
              <a:avLst/>
              <a:gdLst/>
              <a:ahLst/>
              <a:cxnLst/>
              <a:rect l="l" t="t" r="r" b="b"/>
              <a:pathLst>
                <a:path w="2539" h="70485">
                  <a:moveTo>
                    <a:pt x="0" y="0"/>
                  </a:moveTo>
                  <a:lnTo>
                    <a:pt x="0" y="45148"/>
                  </a:lnTo>
                  <a:lnTo>
                    <a:pt x="1917" y="7005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351164" y="1897821"/>
              <a:ext cx="2540" cy="70485"/>
            </a:xfrm>
            <a:custGeom>
              <a:avLst/>
              <a:gdLst/>
              <a:ahLst/>
              <a:cxnLst/>
              <a:rect l="l" t="t" r="r" b="b"/>
              <a:pathLst>
                <a:path w="2539" h="70485">
                  <a:moveTo>
                    <a:pt x="1914" y="70068"/>
                  </a:moveTo>
                  <a:lnTo>
                    <a:pt x="0" y="451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00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353360" y="1921344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4" h="46989">
                  <a:moveTo>
                    <a:pt x="35763" y="0"/>
                  </a:moveTo>
                  <a:lnTo>
                    <a:pt x="0" y="1270"/>
                  </a:lnTo>
                  <a:lnTo>
                    <a:pt x="0" y="46418"/>
                  </a:lnTo>
                  <a:lnTo>
                    <a:pt x="35763" y="451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353365" y="1921341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4" h="46989">
                  <a:moveTo>
                    <a:pt x="0" y="46422"/>
                  </a:moveTo>
                  <a:lnTo>
                    <a:pt x="35756" y="4514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4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351455" y="18966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351449" y="18966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515946" y="1744154"/>
              <a:ext cx="1905" cy="235585"/>
            </a:xfrm>
            <a:custGeom>
              <a:avLst/>
              <a:gdLst/>
              <a:ahLst/>
              <a:cxnLst/>
              <a:rect l="l" t="t" r="r" b="b"/>
              <a:pathLst>
                <a:path w="1905" h="235585">
                  <a:moveTo>
                    <a:pt x="0" y="0"/>
                  </a:moveTo>
                  <a:lnTo>
                    <a:pt x="0" y="210654"/>
                  </a:lnTo>
                  <a:lnTo>
                    <a:pt x="1879" y="23505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515947" y="1744171"/>
              <a:ext cx="1905" cy="235585"/>
            </a:xfrm>
            <a:custGeom>
              <a:avLst/>
              <a:gdLst/>
              <a:ahLst/>
              <a:cxnLst/>
              <a:rect l="l" t="t" r="r" b="b"/>
              <a:pathLst>
                <a:path w="1905" h="235585">
                  <a:moveTo>
                    <a:pt x="1869" y="234981"/>
                  </a:moveTo>
                  <a:lnTo>
                    <a:pt x="0" y="21065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349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17546" y="1767395"/>
              <a:ext cx="36830" cy="212090"/>
            </a:xfrm>
            <a:custGeom>
              <a:avLst/>
              <a:gdLst/>
              <a:ahLst/>
              <a:cxnLst/>
              <a:rect l="l" t="t" r="r" b="b"/>
              <a:pathLst>
                <a:path w="36830" h="212089">
                  <a:moveTo>
                    <a:pt x="36512" y="0"/>
                  </a:moveTo>
                  <a:lnTo>
                    <a:pt x="0" y="1308"/>
                  </a:lnTo>
                  <a:lnTo>
                    <a:pt x="0" y="211963"/>
                  </a:lnTo>
                  <a:lnTo>
                    <a:pt x="36512" y="21065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517551" y="1767396"/>
              <a:ext cx="36830" cy="212090"/>
            </a:xfrm>
            <a:custGeom>
              <a:avLst/>
              <a:gdLst/>
              <a:ahLst/>
              <a:cxnLst/>
              <a:rect l="l" t="t" r="r" b="b"/>
              <a:pathLst>
                <a:path w="36830" h="212089">
                  <a:moveTo>
                    <a:pt x="0" y="211953"/>
                  </a:moveTo>
                  <a:lnTo>
                    <a:pt x="36517" y="21064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119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515654" y="17428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515658" y="17428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595831" y="200487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595830" y="200486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597329" y="202797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597325" y="202797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595450" y="20034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595451" y="20034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52422" y="201529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52428" y="201532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54670" y="203833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54673" y="203834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40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52803" y="20138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52807" y="20137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900859" y="202322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900857" y="2023107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661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02917" y="2046541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82"/>
                  </a:lnTo>
                  <a:lnTo>
                    <a:pt x="0" y="7404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902913" y="2046541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01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901024" y="20221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901021" y="20221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306830" y="208481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905" y="2658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306822" y="2084855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309090" y="210825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309088" y="210824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63" y="1672"/>
                  </a:lnTo>
                  <a:lnTo>
                    <a:pt x="35763" y="0"/>
                  </a:lnTo>
                  <a:lnTo>
                    <a:pt x="0" y="128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307185" y="208332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307185" y="20833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914448" y="2124252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0" y="0"/>
                  </a:moveTo>
                  <a:lnTo>
                    <a:pt x="0" y="13385"/>
                  </a:lnTo>
                  <a:lnTo>
                    <a:pt x="1866" y="3776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914443" y="2124192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1878" y="37890"/>
                  </a:moveTo>
                  <a:lnTo>
                    <a:pt x="0" y="1344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916557" y="2147315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82"/>
                  </a:lnTo>
                  <a:lnTo>
                    <a:pt x="0" y="14655"/>
                  </a:lnTo>
                  <a:lnTo>
                    <a:pt x="35763" y="1338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916561" y="2147317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4661"/>
                  </a:moveTo>
                  <a:lnTo>
                    <a:pt x="35770" y="1338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4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914690" y="21230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914686" y="21230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835414" y="217013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835403" y="217011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837167" y="219320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75" y="222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837174" y="219319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835300" y="21690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835298" y="21690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62620" y="2169337"/>
              <a:ext cx="1905" cy="64769"/>
            </a:xfrm>
            <a:custGeom>
              <a:avLst/>
              <a:gdLst/>
              <a:ahLst/>
              <a:cxnLst/>
              <a:rect l="l" t="t" r="r" b="b"/>
              <a:pathLst>
                <a:path w="1905" h="64769">
                  <a:moveTo>
                    <a:pt x="0" y="0"/>
                  </a:moveTo>
                  <a:lnTo>
                    <a:pt x="0" y="40119"/>
                  </a:lnTo>
                  <a:lnTo>
                    <a:pt x="1866" y="6451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462621" y="2169388"/>
              <a:ext cx="1905" cy="64769"/>
            </a:xfrm>
            <a:custGeom>
              <a:avLst/>
              <a:gdLst/>
              <a:ahLst/>
              <a:cxnLst/>
              <a:rect l="l" t="t" r="r" b="b"/>
              <a:pathLst>
                <a:path w="1905" h="64769">
                  <a:moveTo>
                    <a:pt x="1869" y="64404"/>
                  </a:moveTo>
                  <a:lnTo>
                    <a:pt x="0" y="400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4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464259" y="2192527"/>
              <a:ext cx="36830" cy="41910"/>
            </a:xfrm>
            <a:custGeom>
              <a:avLst/>
              <a:gdLst/>
              <a:ahLst/>
              <a:cxnLst/>
              <a:rect l="l" t="t" r="r" b="b"/>
              <a:pathLst>
                <a:path w="36830" h="41910">
                  <a:moveTo>
                    <a:pt x="36525" y="0"/>
                  </a:moveTo>
                  <a:lnTo>
                    <a:pt x="0" y="1308"/>
                  </a:lnTo>
                  <a:lnTo>
                    <a:pt x="0" y="41427"/>
                  </a:lnTo>
                  <a:lnTo>
                    <a:pt x="36525" y="4011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464270" y="2192525"/>
              <a:ext cx="36830" cy="41910"/>
            </a:xfrm>
            <a:custGeom>
              <a:avLst/>
              <a:gdLst/>
              <a:ahLst/>
              <a:cxnLst/>
              <a:rect l="l" t="t" r="r" b="b"/>
              <a:pathLst>
                <a:path w="36830" h="41910">
                  <a:moveTo>
                    <a:pt x="0" y="41431"/>
                  </a:moveTo>
                  <a:lnTo>
                    <a:pt x="36517" y="4012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1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462379" y="21679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462383" y="21679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936089" y="224610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936088" y="224606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937918" y="22693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937923" y="226933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936038" y="22446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936041" y="22446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843860" y="227655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843853" y="2276512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846108" y="230003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846110" y="230003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844203" y="22749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844204" y="22749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459992" y="231189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459989" y="231180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461668" y="2335072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295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461670" y="2335070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82"/>
                  </a:moveTo>
                  <a:lnTo>
                    <a:pt x="36517" y="277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0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459788" y="23108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459780" y="23108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854299" y="238126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854299" y="2381249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856446" y="240426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856453" y="240425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854579" y="23797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854585" y="23797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318463" y="2390850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0" y="0"/>
                  </a:moveTo>
                  <a:lnTo>
                    <a:pt x="0" y="18389"/>
                  </a:lnTo>
                  <a:lnTo>
                    <a:pt x="1879" y="4278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318466" y="2390850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1869" y="42718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27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320152" y="2414193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30" h="20319">
                  <a:moveTo>
                    <a:pt x="36525" y="0"/>
                  </a:moveTo>
                  <a:lnTo>
                    <a:pt x="0" y="1308"/>
                  </a:lnTo>
                  <a:lnTo>
                    <a:pt x="0" y="19697"/>
                  </a:lnTo>
                  <a:lnTo>
                    <a:pt x="36525" y="1838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320151" y="2414194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30" h="20319">
                  <a:moveTo>
                    <a:pt x="0" y="19695"/>
                  </a:moveTo>
                  <a:lnTo>
                    <a:pt x="36527" y="18390"/>
                  </a:lnTo>
                  <a:lnTo>
                    <a:pt x="36527" y="0"/>
                  </a:lnTo>
                  <a:lnTo>
                    <a:pt x="0" y="1305"/>
                  </a:lnTo>
                  <a:lnTo>
                    <a:pt x="0" y="19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318260" y="23897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318258" y="23897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472984" y="2406294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0" y="0"/>
                  </a:moveTo>
                  <a:lnTo>
                    <a:pt x="0" y="16167"/>
                  </a:lnTo>
                  <a:lnTo>
                    <a:pt x="1866" y="4055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472985" y="2406353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1869" y="40435"/>
                  </a:moveTo>
                  <a:lnTo>
                    <a:pt x="0" y="1610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474520" y="2429382"/>
              <a:ext cx="36830" cy="17780"/>
            </a:xfrm>
            <a:custGeom>
              <a:avLst/>
              <a:gdLst/>
              <a:ahLst/>
              <a:cxnLst/>
              <a:rect l="l" t="t" r="r" b="b"/>
              <a:pathLst>
                <a:path w="36830" h="17780">
                  <a:moveTo>
                    <a:pt x="36525" y="0"/>
                  </a:moveTo>
                  <a:lnTo>
                    <a:pt x="0" y="1308"/>
                  </a:lnTo>
                  <a:lnTo>
                    <a:pt x="0" y="17462"/>
                  </a:lnTo>
                  <a:lnTo>
                    <a:pt x="36525" y="1615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474527" y="2429382"/>
              <a:ext cx="36830" cy="17780"/>
            </a:xfrm>
            <a:custGeom>
              <a:avLst/>
              <a:gdLst/>
              <a:ahLst/>
              <a:cxnLst/>
              <a:rect l="l" t="t" r="r" b="b"/>
              <a:pathLst>
                <a:path w="36830" h="17780">
                  <a:moveTo>
                    <a:pt x="0" y="17465"/>
                  </a:moveTo>
                  <a:lnTo>
                    <a:pt x="36517" y="1615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74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472641" y="24047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472650" y="24047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053016" y="1922469"/>
              <a:ext cx="743398" cy="11196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620126" y="243053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620125" y="243059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621853" y="245362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621862" y="245363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5"/>
                  </a:moveTo>
                  <a:lnTo>
                    <a:pt x="35756" y="277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619986" y="24294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619984" y="24294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757299" y="244295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757301" y="244297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759216" y="246599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7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759227" y="246599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757349" y="24418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757353" y="24418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935175" y="2444635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66" y="2940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935171" y="2444666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393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936737" y="2467901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295"/>
                  </a:lnTo>
                  <a:lnTo>
                    <a:pt x="0" y="6311"/>
                  </a:lnTo>
                  <a:lnTo>
                    <a:pt x="36525" y="50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936744" y="2467896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6323"/>
                  </a:moveTo>
                  <a:lnTo>
                    <a:pt x="36517" y="501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3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934845" y="24433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934855" y="24433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485379" y="2518143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10033"/>
                  </a:lnTo>
                  <a:lnTo>
                    <a:pt x="1879" y="3441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485382" y="2518219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69" y="34347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3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487233" y="254148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82"/>
                  </a:lnTo>
                  <a:lnTo>
                    <a:pt x="0" y="11303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487241" y="254148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04"/>
                  </a:moveTo>
                  <a:lnTo>
                    <a:pt x="35770" y="1002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485341" y="25169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485343" y="25169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633639" y="2526639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0" y="0"/>
                  </a:moveTo>
                  <a:lnTo>
                    <a:pt x="0" y="13931"/>
                  </a:lnTo>
                  <a:lnTo>
                    <a:pt x="1866" y="3831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633639" y="2526676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1869" y="38279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2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635455" y="2549905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82"/>
                  </a:lnTo>
                  <a:lnTo>
                    <a:pt x="0" y="15214"/>
                  </a:lnTo>
                  <a:lnTo>
                    <a:pt x="35763" y="139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635452" y="2549907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5218"/>
                  </a:moveTo>
                  <a:lnTo>
                    <a:pt x="35770" y="1394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52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633562" y="25254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633567" y="25254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898072" y="2094598"/>
              <a:ext cx="1905" cy="478790"/>
            </a:xfrm>
            <a:custGeom>
              <a:avLst/>
              <a:gdLst/>
              <a:ahLst/>
              <a:cxnLst/>
              <a:rect l="l" t="t" r="r" b="b"/>
              <a:pathLst>
                <a:path w="1904" h="478789">
                  <a:moveTo>
                    <a:pt x="0" y="0"/>
                  </a:moveTo>
                  <a:lnTo>
                    <a:pt x="0" y="454190"/>
                  </a:lnTo>
                  <a:lnTo>
                    <a:pt x="1866" y="47857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898067" y="2094600"/>
              <a:ext cx="1905" cy="478790"/>
            </a:xfrm>
            <a:custGeom>
              <a:avLst/>
              <a:gdLst/>
              <a:ahLst/>
              <a:cxnLst/>
              <a:rect l="l" t="t" r="r" b="b"/>
              <a:pathLst>
                <a:path w="1904" h="478789">
                  <a:moveTo>
                    <a:pt x="1869" y="478480"/>
                  </a:moveTo>
                  <a:lnTo>
                    <a:pt x="0" y="45415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8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899609" y="2117597"/>
              <a:ext cx="36830" cy="455930"/>
            </a:xfrm>
            <a:custGeom>
              <a:avLst/>
              <a:gdLst/>
              <a:ahLst/>
              <a:cxnLst/>
              <a:rect l="l" t="t" r="r" b="b"/>
              <a:pathLst>
                <a:path w="36829" h="455930">
                  <a:moveTo>
                    <a:pt x="36525" y="0"/>
                  </a:moveTo>
                  <a:lnTo>
                    <a:pt x="0" y="1308"/>
                  </a:lnTo>
                  <a:lnTo>
                    <a:pt x="0" y="455498"/>
                  </a:lnTo>
                  <a:lnTo>
                    <a:pt x="36525" y="45420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899619" y="2117597"/>
              <a:ext cx="36830" cy="455930"/>
            </a:xfrm>
            <a:custGeom>
              <a:avLst/>
              <a:gdLst/>
              <a:ahLst/>
              <a:cxnLst/>
              <a:rect l="l" t="t" r="r" b="b"/>
              <a:pathLst>
                <a:path w="36829" h="455930">
                  <a:moveTo>
                    <a:pt x="0" y="455500"/>
                  </a:moveTo>
                  <a:lnTo>
                    <a:pt x="36532" y="454194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4555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897742" y="209302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897750" y="20930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792135" y="2511983"/>
              <a:ext cx="1905" cy="64135"/>
            </a:xfrm>
            <a:custGeom>
              <a:avLst/>
              <a:gdLst/>
              <a:ahLst/>
              <a:cxnLst/>
              <a:rect l="l" t="t" r="r" b="b"/>
              <a:pathLst>
                <a:path w="1905" h="64135">
                  <a:moveTo>
                    <a:pt x="0" y="0"/>
                  </a:moveTo>
                  <a:lnTo>
                    <a:pt x="0" y="39573"/>
                  </a:lnTo>
                  <a:lnTo>
                    <a:pt x="1879" y="6395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792142" y="2512098"/>
              <a:ext cx="1905" cy="64135"/>
            </a:xfrm>
            <a:custGeom>
              <a:avLst/>
              <a:gdLst/>
              <a:ahLst/>
              <a:cxnLst/>
              <a:rect l="l" t="t" r="r" b="b"/>
              <a:pathLst>
                <a:path w="1905" h="64135">
                  <a:moveTo>
                    <a:pt x="1869" y="63897"/>
                  </a:moveTo>
                  <a:lnTo>
                    <a:pt x="0" y="3956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38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794256" y="2535338"/>
              <a:ext cx="36195" cy="41275"/>
            </a:xfrm>
            <a:custGeom>
              <a:avLst/>
              <a:gdLst/>
              <a:ahLst/>
              <a:cxnLst/>
              <a:rect l="l" t="t" r="r" b="b"/>
              <a:pathLst>
                <a:path w="36194" h="41275">
                  <a:moveTo>
                    <a:pt x="35763" y="0"/>
                  </a:moveTo>
                  <a:lnTo>
                    <a:pt x="0" y="1282"/>
                  </a:lnTo>
                  <a:lnTo>
                    <a:pt x="0" y="40843"/>
                  </a:lnTo>
                  <a:lnTo>
                    <a:pt x="35763" y="395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794251" y="2535341"/>
              <a:ext cx="36195" cy="41275"/>
            </a:xfrm>
            <a:custGeom>
              <a:avLst/>
              <a:gdLst/>
              <a:ahLst/>
              <a:cxnLst/>
              <a:rect l="l" t="t" r="r" b="b"/>
              <a:pathLst>
                <a:path w="36194" h="41275">
                  <a:moveTo>
                    <a:pt x="0" y="40847"/>
                  </a:moveTo>
                  <a:lnTo>
                    <a:pt x="35770" y="3955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8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792363" y="25107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792364" y="25107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681941" y="2397340"/>
              <a:ext cx="1905" cy="207645"/>
            </a:xfrm>
            <a:custGeom>
              <a:avLst/>
              <a:gdLst/>
              <a:ahLst/>
              <a:cxnLst/>
              <a:rect l="l" t="t" r="r" b="b"/>
              <a:pathLst>
                <a:path w="1904" h="207644">
                  <a:moveTo>
                    <a:pt x="0" y="0"/>
                  </a:moveTo>
                  <a:lnTo>
                    <a:pt x="0" y="182232"/>
                  </a:lnTo>
                  <a:lnTo>
                    <a:pt x="1905" y="20713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681934" y="2397299"/>
              <a:ext cx="2540" cy="207645"/>
            </a:xfrm>
            <a:custGeom>
              <a:avLst/>
              <a:gdLst/>
              <a:ahLst/>
              <a:cxnLst/>
              <a:rect l="l" t="t" r="r" b="b"/>
              <a:pathLst>
                <a:path w="2539" h="207644">
                  <a:moveTo>
                    <a:pt x="1914" y="207163"/>
                  </a:moveTo>
                  <a:lnTo>
                    <a:pt x="0" y="18224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071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684139" y="2420784"/>
              <a:ext cx="36195" cy="183515"/>
            </a:xfrm>
            <a:custGeom>
              <a:avLst/>
              <a:gdLst/>
              <a:ahLst/>
              <a:cxnLst/>
              <a:rect l="l" t="t" r="r" b="b"/>
              <a:pathLst>
                <a:path w="36195" h="183514">
                  <a:moveTo>
                    <a:pt x="35763" y="0"/>
                  </a:moveTo>
                  <a:lnTo>
                    <a:pt x="0" y="1282"/>
                  </a:lnTo>
                  <a:lnTo>
                    <a:pt x="0" y="183515"/>
                  </a:lnTo>
                  <a:lnTo>
                    <a:pt x="35763" y="18223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684146" y="2420780"/>
              <a:ext cx="36195" cy="183515"/>
            </a:xfrm>
            <a:custGeom>
              <a:avLst/>
              <a:gdLst/>
              <a:ahLst/>
              <a:cxnLst/>
              <a:rect l="l" t="t" r="r" b="b"/>
              <a:pathLst>
                <a:path w="36195" h="183514">
                  <a:moveTo>
                    <a:pt x="0" y="183519"/>
                  </a:moveTo>
                  <a:lnTo>
                    <a:pt x="35756" y="1822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682234" y="23961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682238" y="23961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579986" y="2544660"/>
              <a:ext cx="2540" cy="88900"/>
            </a:xfrm>
            <a:custGeom>
              <a:avLst/>
              <a:gdLst/>
              <a:ahLst/>
              <a:cxnLst/>
              <a:rect l="l" t="t" r="r" b="b"/>
              <a:pathLst>
                <a:path w="2539" h="88900">
                  <a:moveTo>
                    <a:pt x="0" y="0"/>
                  </a:moveTo>
                  <a:lnTo>
                    <a:pt x="0" y="63538"/>
                  </a:lnTo>
                  <a:lnTo>
                    <a:pt x="1917" y="8844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579989" y="2544720"/>
              <a:ext cx="1905" cy="88900"/>
            </a:xfrm>
            <a:custGeom>
              <a:avLst/>
              <a:gdLst/>
              <a:ahLst/>
              <a:cxnLst/>
              <a:rect l="l" t="t" r="r" b="b"/>
              <a:pathLst>
                <a:path w="1904" h="88900">
                  <a:moveTo>
                    <a:pt x="1905" y="88339"/>
                  </a:moveTo>
                  <a:lnTo>
                    <a:pt x="0" y="63538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88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581789" y="2568130"/>
              <a:ext cx="36195" cy="65405"/>
            </a:xfrm>
            <a:custGeom>
              <a:avLst/>
              <a:gdLst/>
              <a:ahLst/>
              <a:cxnLst/>
              <a:rect l="l" t="t" r="r" b="b"/>
              <a:pathLst>
                <a:path w="36195" h="65405">
                  <a:moveTo>
                    <a:pt x="35775" y="0"/>
                  </a:moveTo>
                  <a:lnTo>
                    <a:pt x="0" y="1282"/>
                  </a:lnTo>
                  <a:lnTo>
                    <a:pt x="0" y="64808"/>
                  </a:lnTo>
                  <a:lnTo>
                    <a:pt x="35775" y="6353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581805" y="2568131"/>
              <a:ext cx="36195" cy="65405"/>
            </a:xfrm>
            <a:custGeom>
              <a:avLst/>
              <a:gdLst/>
              <a:ahLst/>
              <a:cxnLst/>
              <a:rect l="l" t="t" r="r" b="b"/>
              <a:pathLst>
                <a:path w="36195" h="65405">
                  <a:moveTo>
                    <a:pt x="0" y="64803"/>
                  </a:moveTo>
                  <a:lnTo>
                    <a:pt x="35770" y="6353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48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579897" y="25433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579905" y="25433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374792" y="2349563"/>
              <a:ext cx="1905" cy="300355"/>
            </a:xfrm>
            <a:custGeom>
              <a:avLst/>
              <a:gdLst/>
              <a:ahLst/>
              <a:cxnLst/>
              <a:rect l="l" t="t" r="r" b="b"/>
              <a:pathLst>
                <a:path w="1904" h="300355">
                  <a:moveTo>
                    <a:pt x="0" y="0"/>
                  </a:moveTo>
                  <a:lnTo>
                    <a:pt x="0" y="275856"/>
                  </a:lnTo>
                  <a:lnTo>
                    <a:pt x="1879" y="30024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374793" y="2349633"/>
              <a:ext cx="1905" cy="300355"/>
            </a:xfrm>
            <a:custGeom>
              <a:avLst/>
              <a:gdLst/>
              <a:ahLst/>
              <a:cxnLst/>
              <a:rect l="l" t="t" r="r" b="b"/>
              <a:pathLst>
                <a:path w="1904" h="300355">
                  <a:moveTo>
                    <a:pt x="1869" y="300168"/>
                  </a:moveTo>
                  <a:lnTo>
                    <a:pt x="0" y="275839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00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376303" y="2372626"/>
              <a:ext cx="36830" cy="277495"/>
            </a:xfrm>
            <a:custGeom>
              <a:avLst/>
              <a:gdLst/>
              <a:ahLst/>
              <a:cxnLst/>
              <a:rect l="l" t="t" r="r" b="b"/>
              <a:pathLst>
                <a:path w="36829" h="277494">
                  <a:moveTo>
                    <a:pt x="36525" y="0"/>
                  </a:moveTo>
                  <a:lnTo>
                    <a:pt x="0" y="1295"/>
                  </a:lnTo>
                  <a:lnTo>
                    <a:pt x="0" y="277164"/>
                  </a:lnTo>
                  <a:lnTo>
                    <a:pt x="36525" y="27585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376317" y="2372618"/>
              <a:ext cx="36830" cy="277495"/>
            </a:xfrm>
            <a:custGeom>
              <a:avLst/>
              <a:gdLst/>
              <a:ahLst/>
              <a:cxnLst/>
              <a:rect l="l" t="t" r="r" b="b"/>
              <a:pathLst>
                <a:path w="36829" h="277494">
                  <a:moveTo>
                    <a:pt x="0" y="277171"/>
                  </a:moveTo>
                  <a:lnTo>
                    <a:pt x="36517" y="27586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77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374436" y="23482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374430" y="23482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071287" y="1955850"/>
              <a:ext cx="1905" cy="704850"/>
            </a:xfrm>
            <a:custGeom>
              <a:avLst/>
              <a:gdLst/>
              <a:ahLst/>
              <a:cxnLst/>
              <a:rect l="l" t="t" r="r" b="b"/>
              <a:pathLst>
                <a:path w="1904" h="704850">
                  <a:moveTo>
                    <a:pt x="0" y="0"/>
                  </a:moveTo>
                  <a:lnTo>
                    <a:pt x="0" y="679894"/>
                  </a:lnTo>
                  <a:lnTo>
                    <a:pt x="1879" y="7042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071291" y="1955795"/>
              <a:ext cx="1905" cy="704850"/>
            </a:xfrm>
            <a:custGeom>
              <a:avLst/>
              <a:gdLst/>
              <a:ahLst/>
              <a:cxnLst/>
              <a:rect l="l" t="t" r="r" b="b"/>
              <a:pathLst>
                <a:path w="1904" h="704850">
                  <a:moveTo>
                    <a:pt x="1869" y="704351"/>
                  </a:moveTo>
                  <a:lnTo>
                    <a:pt x="0" y="67989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7043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073396" y="1978926"/>
              <a:ext cx="36195" cy="681355"/>
            </a:xfrm>
            <a:custGeom>
              <a:avLst/>
              <a:gdLst/>
              <a:ahLst/>
              <a:cxnLst/>
              <a:rect l="l" t="t" r="r" b="b"/>
              <a:pathLst>
                <a:path w="36195" h="681355">
                  <a:moveTo>
                    <a:pt x="35775" y="0"/>
                  </a:moveTo>
                  <a:lnTo>
                    <a:pt x="0" y="1270"/>
                  </a:lnTo>
                  <a:lnTo>
                    <a:pt x="0" y="681164"/>
                  </a:lnTo>
                  <a:lnTo>
                    <a:pt x="35775" y="67989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073416" y="1978924"/>
              <a:ext cx="36195" cy="681355"/>
            </a:xfrm>
            <a:custGeom>
              <a:avLst/>
              <a:gdLst/>
              <a:ahLst/>
              <a:cxnLst/>
              <a:rect l="l" t="t" r="r" b="b"/>
              <a:pathLst>
                <a:path w="36195" h="681355">
                  <a:moveTo>
                    <a:pt x="0" y="681165"/>
                  </a:moveTo>
                  <a:lnTo>
                    <a:pt x="35756" y="67989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811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071529" y="19547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071537" y="19547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907419" y="1878342"/>
              <a:ext cx="2540" cy="793115"/>
            </a:xfrm>
            <a:custGeom>
              <a:avLst/>
              <a:gdLst/>
              <a:ahLst/>
              <a:cxnLst/>
              <a:rect l="l" t="t" r="r" b="b"/>
              <a:pathLst>
                <a:path w="2539" h="793114">
                  <a:moveTo>
                    <a:pt x="0" y="0"/>
                  </a:moveTo>
                  <a:lnTo>
                    <a:pt x="0" y="767943"/>
                  </a:lnTo>
                  <a:lnTo>
                    <a:pt x="1917" y="79284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907415" y="1878262"/>
              <a:ext cx="2540" cy="793115"/>
            </a:xfrm>
            <a:custGeom>
              <a:avLst/>
              <a:gdLst/>
              <a:ahLst/>
              <a:cxnLst/>
              <a:rect l="l" t="t" r="r" b="b"/>
              <a:pathLst>
                <a:path w="2539" h="793114">
                  <a:moveTo>
                    <a:pt x="1914" y="792957"/>
                  </a:moveTo>
                  <a:lnTo>
                    <a:pt x="0" y="76803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929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909426" y="1901723"/>
              <a:ext cx="36195" cy="769620"/>
            </a:xfrm>
            <a:custGeom>
              <a:avLst/>
              <a:gdLst/>
              <a:ahLst/>
              <a:cxnLst/>
              <a:rect l="l" t="t" r="r" b="b"/>
              <a:pathLst>
                <a:path w="36195" h="769619">
                  <a:moveTo>
                    <a:pt x="35763" y="0"/>
                  </a:moveTo>
                  <a:lnTo>
                    <a:pt x="0" y="1282"/>
                  </a:lnTo>
                  <a:lnTo>
                    <a:pt x="0" y="769226"/>
                  </a:lnTo>
                  <a:lnTo>
                    <a:pt x="35763" y="7679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909431" y="1901724"/>
              <a:ext cx="36195" cy="769620"/>
            </a:xfrm>
            <a:custGeom>
              <a:avLst/>
              <a:gdLst/>
              <a:ahLst/>
              <a:cxnLst/>
              <a:rect l="l" t="t" r="r" b="b"/>
              <a:pathLst>
                <a:path w="36195" h="769619">
                  <a:moveTo>
                    <a:pt x="0" y="769225"/>
                  </a:moveTo>
                  <a:lnTo>
                    <a:pt x="35756" y="7679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692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907521" y="18771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907531" y="18771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999098" y="2073592"/>
              <a:ext cx="1905" cy="602615"/>
            </a:xfrm>
            <a:custGeom>
              <a:avLst/>
              <a:gdLst/>
              <a:ahLst/>
              <a:cxnLst/>
              <a:rect l="l" t="t" r="r" b="b"/>
              <a:pathLst>
                <a:path w="1904" h="602614">
                  <a:moveTo>
                    <a:pt x="0" y="0"/>
                  </a:moveTo>
                  <a:lnTo>
                    <a:pt x="0" y="577913"/>
                  </a:lnTo>
                  <a:lnTo>
                    <a:pt x="1879" y="60229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999095" y="2073513"/>
              <a:ext cx="1905" cy="602615"/>
            </a:xfrm>
            <a:custGeom>
              <a:avLst/>
              <a:gdLst/>
              <a:ahLst/>
              <a:cxnLst/>
              <a:rect l="l" t="t" r="r" b="b"/>
              <a:pathLst>
                <a:path w="1904" h="602614">
                  <a:moveTo>
                    <a:pt x="1878" y="602377"/>
                  </a:moveTo>
                  <a:lnTo>
                    <a:pt x="0" y="5779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023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000953" y="2096693"/>
              <a:ext cx="36195" cy="579755"/>
            </a:xfrm>
            <a:custGeom>
              <a:avLst/>
              <a:gdLst/>
              <a:ahLst/>
              <a:cxnLst/>
              <a:rect l="l" t="t" r="r" b="b"/>
              <a:pathLst>
                <a:path w="36195" h="579755">
                  <a:moveTo>
                    <a:pt x="35763" y="0"/>
                  </a:moveTo>
                  <a:lnTo>
                    <a:pt x="0" y="1282"/>
                  </a:lnTo>
                  <a:lnTo>
                    <a:pt x="0" y="579183"/>
                  </a:lnTo>
                  <a:lnTo>
                    <a:pt x="35763" y="57790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6000968" y="2096693"/>
              <a:ext cx="36195" cy="579755"/>
            </a:xfrm>
            <a:custGeom>
              <a:avLst/>
              <a:gdLst/>
              <a:ahLst/>
              <a:cxnLst/>
              <a:rect l="l" t="t" r="r" b="b"/>
              <a:pathLst>
                <a:path w="36195" h="579755">
                  <a:moveTo>
                    <a:pt x="0" y="579187"/>
                  </a:moveTo>
                  <a:lnTo>
                    <a:pt x="35756" y="57790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9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999086" y="20724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999087" y="20724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860745" y="1487255"/>
              <a:ext cx="1967072" cy="1559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198998" y="2225268"/>
              <a:ext cx="1905" cy="464820"/>
            </a:xfrm>
            <a:custGeom>
              <a:avLst/>
              <a:gdLst/>
              <a:ahLst/>
              <a:cxnLst/>
              <a:rect l="l" t="t" r="r" b="b"/>
              <a:pathLst>
                <a:path w="1904" h="464819">
                  <a:moveTo>
                    <a:pt x="0" y="0"/>
                  </a:moveTo>
                  <a:lnTo>
                    <a:pt x="0" y="440258"/>
                  </a:lnTo>
                  <a:lnTo>
                    <a:pt x="1866" y="46465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198992" y="2225221"/>
              <a:ext cx="1905" cy="464820"/>
            </a:xfrm>
            <a:custGeom>
              <a:avLst/>
              <a:gdLst/>
              <a:ahLst/>
              <a:cxnLst/>
              <a:rect l="l" t="t" r="r" b="b"/>
              <a:pathLst>
                <a:path w="1904" h="464819">
                  <a:moveTo>
                    <a:pt x="1869" y="464657"/>
                  </a:moveTo>
                  <a:lnTo>
                    <a:pt x="0" y="4403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46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200827" y="2248318"/>
              <a:ext cx="36195" cy="441959"/>
            </a:xfrm>
            <a:custGeom>
              <a:avLst/>
              <a:gdLst/>
              <a:ahLst/>
              <a:cxnLst/>
              <a:rect l="l" t="t" r="r" b="b"/>
              <a:pathLst>
                <a:path w="36195" h="441960">
                  <a:moveTo>
                    <a:pt x="35763" y="0"/>
                  </a:moveTo>
                  <a:lnTo>
                    <a:pt x="0" y="1282"/>
                  </a:lnTo>
                  <a:lnTo>
                    <a:pt x="0" y="441540"/>
                  </a:lnTo>
                  <a:lnTo>
                    <a:pt x="35763" y="4402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200840" y="2248311"/>
              <a:ext cx="36195" cy="441959"/>
            </a:xfrm>
            <a:custGeom>
              <a:avLst/>
              <a:gdLst/>
              <a:ahLst/>
              <a:cxnLst/>
              <a:rect l="l" t="t" r="r" b="b"/>
              <a:pathLst>
                <a:path w="36195" h="441960">
                  <a:moveTo>
                    <a:pt x="0" y="441543"/>
                  </a:moveTo>
                  <a:lnTo>
                    <a:pt x="35770" y="44026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41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198960" y="22237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198971" y="22237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843206" y="2501963"/>
              <a:ext cx="1905" cy="190500"/>
            </a:xfrm>
            <a:custGeom>
              <a:avLst/>
              <a:gdLst/>
              <a:ahLst/>
              <a:cxnLst/>
              <a:rect l="l" t="t" r="r" b="b"/>
              <a:pathLst>
                <a:path w="1904" h="190500">
                  <a:moveTo>
                    <a:pt x="0" y="0"/>
                  </a:moveTo>
                  <a:lnTo>
                    <a:pt x="0" y="165519"/>
                  </a:lnTo>
                  <a:lnTo>
                    <a:pt x="1866" y="18991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843196" y="2501947"/>
              <a:ext cx="1905" cy="190500"/>
            </a:xfrm>
            <a:custGeom>
              <a:avLst/>
              <a:gdLst/>
              <a:ahLst/>
              <a:cxnLst/>
              <a:rect l="l" t="t" r="r" b="b"/>
              <a:pathLst>
                <a:path w="1904" h="190500">
                  <a:moveTo>
                    <a:pt x="1878" y="189950"/>
                  </a:moveTo>
                  <a:lnTo>
                    <a:pt x="0" y="16550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9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844997" y="2524988"/>
              <a:ext cx="36195" cy="167005"/>
            </a:xfrm>
            <a:custGeom>
              <a:avLst/>
              <a:gdLst/>
              <a:ahLst/>
              <a:cxnLst/>
              <a:rect l="l" t="t" r="r" b="b"/>
              <a:pathLst>
                <a:path w="36195" h="167005">
                  <a:moveTo>
                    <a:pt x="35763" y="0"/>
                  </a:moveTo>
                  <a:lnTo>
                    <a:pt x="0" y="1282"/>
                  </a:lnTo>
                  <a:lnTo>
                    <a:pt x="0" y="166789"/>
                  </a:lnTo>
                  <a:lnTo>
                    <a:pt x="35763" y="1655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844999" y="2524984"/>
              <a:ext cx="36195" cy="167005"/>
            </a:xfrm>
            <a:custGeom>
              <a:avLst/>
              <a:gdLst/>
              <a:ahLst/>
              <a:cxnLst/>
              <a:rect l="l" t="t" r="r" b="b"/>
              <a:pathLst>
                <a:path w="36195" h="167005">
                  <a:moveTo>
                    <a:pt x="0" y="166792"/>
                  </a:moveTo>
                  <a:lnTo>
                    <a:pt x="35770" y="16552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6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843117" y="25009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843123" y="25009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689244" y="2098382"/>
              <a:ext cx="1905" cy="615315"/>
            </a:xfrm>
            <a:custGeom>
              <a:avLst/>
              <a:gdLst/>
              <a:ahLst/>
              <a:cxnLst/>
              <a:rect l="l" t="t" r="r" b="b"/>
              <a:pathLst>
                <a:path w="1904" h="615314">
                  <a:moveTo>
                    <a:pt x="0" y="0"/>
                  </a:moveTo>
                  <a:lnTo>
                    <a:pt x="0" y="590727"/>
                  </a:lnTo>
                  <a:lnTo>
                    <a:pt x="1879" y="61512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689249" y="2098452"/>
              <a:ext cx="1905" cy="615315"/>
            </a:xfrm>
            <a:custGeom>
              <a:avLst/>
              <a:gdLst/>
              <a:ahLst/>
              <a:cxnLst/>
              <a:rect l="l" t="t" r="r" b="b"/>
              <a:pathLst>
                <a:path w="1904" h="615314">
                  <a:moveTo>
                    <a:pt x="1869" y="615068"/>
                  </a:moveTo>
                  <a:lnTo>
                    <a:pt x="0" y="59073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150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690997" y="2121471"/>
              <a:ext cx="36195" cy="592455"/>
            </a:xfrm>
            <a:custGeom>
              <a:avLst/>
              <a:gdLst/>
              <a:ahLst/>
              <a:cxnLst/>
              <a:rect l="l" t="t" r="r" b="b"/>
              <a:pathLst>
                <a:path w="36195" h="592455">
                  <a:moveTo>
                    <a:pt x="35763" y="0"/>
                  </a:moveTo>
                  <a:lnTo>
                    <a:pt x="0" y="1270"/>
                  </a:lnTo>
                  <a:lnTo>
                    <a:pt x="0" y="591997"/>
                  </a:lnTo>
                  <a:lnTo>
                    <a:pt x="35763" y="59072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690999" y="2121470"/>
              <a:ext cx="36195" cy="592455"/>
            </a:xfrm>
            <a:custGeom>
              <a:avLst/>
              <a:gdLst/>
              <a:ahLst/>
              <a:cxnLst/>
              <a:rect l="l" t="t" r="r" b="b"/>
              <a:pathLst>
                <a:path w="36195" h="592455">
                  <a:moveTo>
                    <a:pt x="0" y="592002"/>
                  </a:moveTo>
                  <a:lnTo>
                    <a:pt x="35770" y="5907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920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689130" y="20973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689132" y="20973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538851" y="2092616"/>
              <a:ext cx="1905" cy="634365"/>
            </a:xfrm>
            <a:custGeom>
              <a:avLst/>
              <a:gdLst/>
              <a:ahLst/>
              <a:cxnLst/>
              <a:rect l="l" t="t" r="r" b="b"/>
              <a:pathLst>
                <a:path w="1904" h="634364">
                  <a:moveTo>
                    <a:pt x="0" y="0"/>
                  </a:moveTo>
                  <a:lnTo>
                    <a:pt x="0" y="609676"/>
                  </a:lnTo>
                  <a:lnTo>
                    <a:pt x="1866" y="63407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538841" y="2092568"/>
              <a:ext cx="1905" cy="634365"/>
            </a:xfrm>
            <a:custGeom>
              <a:avLst/>
              <a:gdLst/>
              <a:ahLst/>
              <a:cxnLst/>
              <a:rect l="l" t="t" r="r" b="b"/>
              <a:pathLst>
                <a:path w="1904" h="634364">
                  <a:moveTo>
                    <a:pt x="1878" y="634083"/>
                  </a:moveTo>
                  <a:lnTo>
                    <a:pt x="0" y="60963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340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540933" y="2115781"/>
              <a:ext cx="36195" cy="611505"/>
            </a:xfrm>
            <a:custGeom>
              <a:avLst/>
              <a:gdLst/>
              <a:ahLst/>
              <a:cxnLst/>
              <a:rect l="l" t="t" r="r" b="b"/>
              <a:pathLst>
                <a:path w="36195" h="611505">
                  <a:moveTo>
                    <a:pt x="35763" y="0"/>
                  </a:moveTo>
                  <a:lnTo>
                    <a:pt x="0" y="1282"/>
                  </a:lnTo>
                  <a:lnTo>
                    <a:pt x="0" y="610958"/>
                  </a:lnTo>
                  <a:lnTo>
                    <a:pt x="35763" y="609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540934" y="2115776"/>
              <a:ext cx="36195" cy="611505"/>
            </a:xfrm>
            <a:custGeom>
              <a:avLst/>
              <a:gdLst/>
              <a:ahLst/>
              <a:cxnLst/>
              <a:rect l="l" t="t" r="r" b="b"/>
              <a:pathLst>
                <a:path w="36195" h="611505">
                  <a:moveTo>
                    <a:pt x="0" y="610960"/>
                  </a:moveTo>
                  <a:lnTo>
                    <a:pt x="35770" y="60968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109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539054" y="20911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539056" y="20911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388165" y="2338095"/>
              <a:ext cx="1905" cy="403860"/>
            </a:xfrm>
            <a:custGeom>
              <a:avLst/>
              <a:gdLst/>
              <a:ahLst/>
              <a:cxnLst/>
              <a:rect l="l" t="t" r="r" b="b"/>
              <a:pathLst>
                <a:path w="1904" h="403860">
                  <a:moveTo>
                    <a:pt x="0" y="0"/>
                  </a:moveTo>
                  <a:lnTo>
                    <a:pt x="0" y="378955"/>
                  </a:lnTo>
                  <a:lnTo>
                    <a:pt x="1879" y="40333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388170" y="2338173"/>
              <a:ext cx="1905" cy="403860"/>
            </a:xfrm>
            <a:custGeom>
              <a:avLst/>
              <a:gdLst/>
              <a:ahLst/>
              <a:cxnLst/>
              <a:rect l="l" t="t" r="r" b="b"/>
              <a:pathLst>
                <a:path w="1904" h="403860">
                  <a:moveTo>
                    <a:pt x="1869" y="403274"/>
                  </a:moveTo>
                  <a:lnTo>
                    <a:pt x="0" y="37894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32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390222" y="2361310"/>
              <a:ext cx="36195" cy="380365"/>
            </a:xfrm>
            <a:custGeom>
              <a:avLst/>
              <a:gdLst/>
              <a:ahLst/>
              <a:cxnLst/>
              <a:rect l="l" t="t" r="r" b="b"/>
              <a:pathLst>
                <a:path w="36195" h="380364">
                  <a:moveTo>
                    <a:pt x="35763" y="0"/>
                  </a:moveTo>
                  <a:lnTo>
                    <a:pt x="0" y="1282"/>
                  </a:lnTo>
                  <a:lnTo>
                    <a:pt x="0" y="380238"/>
                  </a:lnTo>
                  <a:lnTo>
                    <a:pt x="35763" y="3789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390238" y="2361311"/>
              <a:ext cx="36195" cy="380365"/>
            </a:xfrm>
            <a:custGeom>
              <a:avLst/>
              <a:gdLst/>
              <a:ahLst/>
              <a:cxnLst/>
              <a:rect l="l" t="t" r="r" b="b"/>
              <a:pathLst>
                <a:path w="36195" h="380364">
                  <a:moveTo>
                    <a:pt x="0" y="380238"/>
                  </a:moveTo>
                  <a:lnTo>
                    <a:pt x="35756" y="3789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802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388343" y="23367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388345" y="23367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228297" y="1998776"/>
              <a:ext cx="1905" cy="757555"/>
            </a:xfrm>
            <a:custGeom>
              <a:avLst/>
              <a:gdLst/>
              <a:ahLst/>
              <a:cxnLst/>
              <a:rect l="l" t="t" r="r" b="b"/>
              <a:pathLst>
                <a:path w="1904" h="757555">
                  <a:moveTo>
                    <a:pt x="0" y="0"/>
                  </a:moveTo>
                  <a:lnTo>
                    <a:pt x="0" y="732828"/>
                  </a:lnTo>
                  <a:lnTo>
                    <a:pt x="1879" y="75722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228297" y="1998711"/>
              <a:ext cx="1905" cy="757555"/>
            </a:xfrm>
            <a:custGeom>
              <a:avLst/>
              <a:gdLst/>
              <a:ahLst/>
              <a:cxnLst/>
              <a:rect l="l" t="t" r="r" b="b"/>
              <a:pathLst>
                <a:path w="1904" h="757555">
                  <a:moveTo>
                    <a:pt x="1878" y="757227"/>
                  </a:moveTo>
                  <a:lnTo>
                    <a:pt x="0" y="7329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572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230329" y="2021839"/>
              <a:ext cx="36195" cy="734695"/>
            </a:xfrm>
            <a:custGeom>
              <a:avLst/>
              <a:gdLst/>
              <a:ahLst/>
              <a:cxnLst/>
              <a:rect l="l" t="t" r="r" b="b"/>
              <a:pathLst>
                <a:path w="36195" h="734694">
                  <a:moveTo>
                    <a:pt x="35763" y="0"/>
                  </a:moveTo>
                  <a:lnTo>
                    <a:pt x="0" y="1282"/>
                  </a:lnTo>
                  <a:lnTo>
                    <a:pt x="0" y="734123"/>
                  </a:lnTo>
                  <a:lnTo>
                    <a:pt x="35763" y="7328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230333" y="2021837"/>
              <a:ext cx="36195" cy="734695"/>
            </a:xfrm>
            <a:custGeom>
              <a:avLst/>
              <a:gdLst/>
              <a:ahLst/>
              <a:cxnLst/>
              <a:rect l="l" t="t" r="r" b="b"/>
              <a:pathLst>
                <a:path w="36195" h="734694">
                  <a:moveTo>
                    <a:pt x="0" y="734117"/>
                  </a:moveTo>
                  <a:lnTo>
                    <a:pt x="35770" y="73283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341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228450" y="19976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228464" y="19976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072278" y="2119934"/>
              <a:ext cx="1905" cy="646430"/>
            </a:xfrm>
            <a:custGeom>
              <a:avLst/>
              <a:gdLst/>
              <a:ahLst/>
              <a:cxnLst/>
              <a:rect l="l" t="t" r="r" b="b"/>
              <a:pathLst>
                <a:path w="1904" h="646430">
                  <a:moveTo>
                    <a:pt x="0" y="0"/>
                  </a:moveTo>
                  <a:lnTo>
                    <a:pt x="0" y="621931"/>
                  </a:lnTo>
                  <a:lnTo>
                    <a:pt x="1879" y="64632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072280" y="2119967"/>
              <a:ext cx="1905" cy="646430"/>
            </a:xfrm>
            <a:custGeom>
              <a:avLst/>
              <a:gdLst/>
              <a:ahLst/>
              <a:cxnLst/>
              <a:rect l="l" t="t" r="r" b="b"/>
              <a:pathLst>
                <a:path w="1904" h="646430">
                  <a:moveTo>
                    <a:pt x="1869" y="646266"/>
                  </a:moveTo>
                  <a:lnTo>
                    <a:pt x="0" y="62193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462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073942" y="2143137"/>
              <a:ext cx="36830" cy="623570"/>
            </a:xfrm>
            <a:custGeom>
              <a:avLst/>
              <a:gdLst/>
              <a:ahLst/>
              <a:cxnLst/>
              <a:rect l="l" t="t" r="r" b="b"/>
              <a:pathLst>
                <a:path w="36829" h="623569">
                  <a:moveTo>
                    <a:pt x="36525" y="0"/>
                  </a:moveTo>
                  <a:lnTo>
                    <a:pt x="0" y="1308"/>
                  </a:lnTo>
                  <a:lnTo>
                    <a:pt x="0" y="623239"/>
                  </a:lnTo>
                  <a:lnTo>
                    <a:pt x="36525" y="62193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073948" y="2143129"/>
              <a:ext cx="36830" cy="623570"/>
            </a:xfrm>
            <a:custGeom>
              <a:avLst/>
              <a:gdLst/>
              <a:ahLst/>
              <a:cxnLst/>
              <a:rect l="l" t="t" r="r" b="b"/>
              <a:pathLst>
                <a:path w="36829" h="623569">
                  <a:moveTo>
                    <a:pt x="0" y="623244"/>
                  </a:moveTo>
                  <a:lnTo>
                    <a:pt x="36532" y="62193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232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072062" y="21187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072057" y="21187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918392" y="1811832"/>
              <a:ext cx="1905" cy="965835"/>
            </a:xfrm>
            <a:custGeom>
              <a:avLst/>
              <a:gdLst/>
              <a:ahLst/>
              <a:cxnLst/>
              <a:rect l="l" t="t" r="r" b="b"/>
              <a:pathLst>
                <a:path w="1904" h="965835">
                  <a:moveTo>
                    <a:pt x="0" y="0"/>
                  </a:moveTo>
                  <a:lnTo>
                    <a:pt x="0" y="941260"/>
                  </a:lnTo>
                  <a:lnTo>
                    <a:pt x="1879" y="96565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918397" y="1811782"/>
              <a:ext cx="1905" cy="965835"/>
            </a:xfrm>
            <a:custGeom>
              <a:avLst/>
              <a:gdLst/>
              <a:ahLst/>
              <a:cxnLst/>
              <a:rect l="l" t="t" r="r" b="b"/>
              <a:pathLst>
                <a:path w="1904" h="965835">
                  <a:moveTo>
                    <a:pt x="1869" y="965606"/>
                  </a:moveTo>
                  <a:lnTo>
                    <a:pt x="0" y="94127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656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919891" y="1834895"/>
              <a:ext cx="36830" cy="942975"/>
            </a:xfrm>
            <a:custGeom>
              <a:avLst/>
              <a:gdLst/>
              <a:ahLst/>
              <a:cxnLst/>
              <a:rect l="l" t="t" r="r" b="b"/>
              <a:pathLst>
                <a:path w="36829" h="942975">
                  <a:moveTo>
                    <a:pt x="36537" y="0"/>
                  </a:moveTo>
                  <a:lnTo>
                    <a:pt x="0" y="1308"/>
                  </a:lnTo>
                  <a:lnTo>
                    <a:pt x="0" y="942568"/>
                  </a:lnTo>
                  <a:lnTo>
                    <a:pt x="36537" y="94127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919904" y="1834893"/>
              <a:ext cx="36830" cy="942975"/>
            </a:xfrm>
            <a:custGeom>
              <a:avLst/>
              <a:gdLst/>
              <a:ahLst/>
              <a:cxnLst/>
              <a:rect l="l" t="t" r="r" b="b"/>
              <a:pathLst>
                <a:path w="36829" h="942975">
                  <a:moveTo>
                    <a:pt x="0" y="942573"/>
                  </a:moveTo>
                  <a:lnTo>
                    <a:pt x="36532" y="94126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425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918024" y="18105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918026" y="18105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6016993" y="1830692"/>
              <a:ext cx="1905" cy="952500"/>
            </a:xfrm>
            <a:custGeom>
              <a:avLst/>
              <a:gdLst/>
              <a:ahLst/>
              <a:cxnLst/>
              <a:rect l="l" t="t" r="r" b="b"/>
              <a:pathLst>
                <a:path w="1904" h="952500">
                  <a:moveTo>
                    <a:pt x="0" y="0"/>
                  </a:moveTo>
                  <a:lnTo>
                    <a:pt x="0" y="927887"/>
                  </a:lnTo>
                  <a:lnTo>
                    <a:pt x="1866" y="95228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6016982" y="1830707"/>
              <a:ext cx="1905" cy="952500"/>
            </a:xfrm>
            <a:custGeom>
              <a:avLst/>
              <a:gdLst/>
              <a:ahLst/>
              <a:cxnLst/>
              <a:rect l="l" t="t" r="r" b="b"/>
              <a:pathLst>
                <a:path w="1904" h="952500">
                  <a:moveTo>
                    <a:pt x="1878" y="952281"/>
                  </a:moveTo>
                  <a:lnTo>
                    <a:pt x="0" y="9278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522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6019101" y="1853729"/>
              <a:ext cx="36195" cy="929640"/>
            </a:xfrm>
            <a:custGeom>
              <a:avLst/>
              <a:gdLst/>
              <a:ahLst/>
              <a:cxnLst/>
              <a:rect l="l" t="t" r="r" b="b"/>
              <a:pathLst>
                <a:path w="36195" h="929639">
                  <a:moveTo>
                    <a:pt x="35763" y="0"/>
                  </a:moveTo>
                  <a:lnTo>
                    <a:pt x="0" y="1282"/>
                  </a:lnTo>
                  <a:lnTo>
                    <a:pt x="0" y="929170"/>
                  </a:lnTo>
                  <a:lnTo>
                    <a:pt x="35763" y="92788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6019112" y="1853729"/>
              <a:ext cx="36195" cy="929640"/>
            </a:xfrm>
            <a:custGeom>
              <a:avLst/>
              <a:gdLst/>
              <a:ahLst/>
              <a:cxnLst/>
              <a:rect l="l" t="t" r="r" b="b"/>
              <a:pathLst>
                <a:path w="36195" h="929639">
                  <a:moveTo>
                    <a:pt x="0" y="929173"/>
                  </a:moveTo>
                  <a:lnTo>
                    <a:pt x="35756" y="92789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9291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017234" y="18295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6017229" y="18295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857443" y="2468181"/>
              <a:ext cx="1905" cy="331470"/>
            </a:xfrm>
            <a:custGeom>
              <a:avLst/>
              <a:gdLst/>
              <a:ahLst/>
              <a:cxnLst/>
              <a:rect l="l" t="t" r="r" b="b"/>
              <a:pathLst>
                <a:path w="1904" h="331469">
                  <a:moveTo>
                    <a:pt x="0" y="0"/>
                  </a:moveTo>
                  <a:lnTo>
                    <a:pt x="0" y="306514"/>
                  </a:lnTo>
                  <a:lnTo>
                    <a:pt x="1905" y="33141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857435" y="2468226"/>
              <a:ext cx="2540" cy="331470"/>
            </a:xfrm>
            <a:custGeom>
              <a:avLst/>
              <a:gdLst/>
              <a:ahLst/>
              <a:cxnLst/>
              <a:rect l="l" t="t" r="r" b="b"/>
              <a:pathLst>
                <a:path w="2539" h="331469">
                  <a:moveTo>
                    <a:pt x="1914" y="331322"/>
                  </a:moveTo>
                  <a:lnTo>
                    <a:pt x="0" y="30640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13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859360" y="2491612"/>
              <a:ext cx="36195" cy="307975"/>
            </a:xfrm>
            <a:custGeom>
              <a:avLst/>
              <a:gdLst/>
              <a:ahLst/>
              <a:cxnLst/>
              <a:rect l="l" t="t" r="r" b="b"/>
              <a:pathLst>
                <a:path w="36195" h="307975">
                  <a:moveTo>
                    <a:pt x="35763" y="0"/>
                  </a:moveTo>
                  <a:lnTo>
                    <a:pt x="0" y="1282"/>
                  </a:lnTo>
                  <a:lnTo>
                    <a:pt x="0" y="307784"/>
                  </a:lnTo>
                  <a:lnTo>
                    <a:pt x="35763" y="3065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859379" y="2491614"/>
              <a:ext cx="36195" cy="307975"/>
            </a:xfrm>
            <a:custGeom>
              <a:avLst/>
              <a:gdLst/>
              <a:ahLst/>
              <a:cxnLst/>
              <a:rect l="l" t="t" r="r" b="b"/>
              <a:pathLst>
                <a:path w="36195" h="307975">
                  <a:moveTo>
                    <a:pt x="0" y="307781"/>
                  </a:moveTo>
                  <a:lnTo>
                    <a:pt x="35756" y="30650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077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857468" y="24666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857466" y="24666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263190" y="279327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263186" y="279326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265387" y="281638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265389" y="281638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4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2263508" y="27920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2263505" y="27920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2421597" y="279267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2421598" y="279272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62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2423452" y="281581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75" y="0"/>
                  </a:moveTo>
                  <a:lnTo>
                    <a:pt x="0" y="1270"/>
                  </a:lnTo>
                  <a:lnTo>
                    <a:pt x="0" y="4610"/>
                  </a:lnTo>
                  <a:lnTo>
                    <a:pt x="35775" y="334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2423455" y="281581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421585" y="27914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421587" y="27914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701550" y="1959343"/>
              <a:ext cx="1905" cy="861694"/>
            </a:xfrm>
            <a:custGeom>
              <a:avLst/>
              <a:gdLst/>
              <a:ahLst/>
              <a:cxnLst/>
              <a:rect l="l" t="t" r="r" b="b"/>
              <a:pathLst>
                <a:path w="1904" h="861694">
                  <a:moveTo>
                    <a:pt x="0" y="0"/>
                  </a:moveTo>
                  <a:lnTo>
                    <a:pt x="0" y="837057"/>
                  </a:lnTo>
                  <a:lnTo>
                    <a:pt x="1879" y="86144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701555" y="1959423"/>
              <a:ext cx="1905" cy="861694"/>
            </a:xfrm>
            <a:custGeom>
              <a:avLst/>
              <a:gdLst/>
              <a:ahLst/>
              <a:cxnLst/>
              <a:rect l="l" t="t" r="r" b="b"/>
              <a:pathLst>
                <a:path w="1904" h="861694">
                  <a:moveTo>
                    <a:pt x="1869" y="861358"/>
                  </a:moveTo>
                  <a:lnTo>
                    <a:pt x="0" y="837029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861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703074" y="1982584"/>
              <a:ext cx="36830" cy="838835"/>
            </a:xfrm>
            <a:custGeom>
              <a:avLst/>
              <a:gdLst/>
              <a:ahLst/>
              <a:cxnLst/>
              <a:rect l="l" t="t" r="r" b="b"/>
              <a:pathLst>
                <a:path w="36829" h="838835">
                  <a:moveTo>
                    <a:pt x="36525" y="0"/>
                  </a:moveTo>
                  <a:lnTo>
                    <a:pt x="0" y="1295"/>
                  </a:lnTo>
                  <a:lnTo>
                    <a:pt x="0" y="838352"/>
                  </a:lnTo>
                  <a:lnTo>
                    <a:pt x="36525" y="83704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703080" y="1982577"/>
              <a:ext cx="36830" cy="838835"/>
            </a:xfrm>
            <a:custGeom>
              <a:avLst/>
              <a:gdLst/>
              <a:ahLst/>
              <a:cxnLst/>
              <a:rect l="l" t="t" r="r" b="b"/>
              <a:pathLst>
                <a:path w="36829" h="838835">
                  <a:moveTo>
                    <a:pt x="0" y="838364"/>
                  </a:moveTo>
                  <a:lnTo>
                    <a:pt x="36532" y="83705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383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701182" y="19578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701189" y="19578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547385" y="1977338"/>
              <a:ext cx="1905" cy="854075"/>
            </a:xfrm>
            <a:custGeom>
              <a:avLst/>
              <a:gdLst/>
              <a:ahLst/>
              <a:cxnLst/>
              <a:rect l="l" t="t" r="r" b="b"/>
              <a:pathLst>
                <a:path w="1904" h="854075">
                  <a:moveTo>
                    <a:pt x="0" y="0"/>
                  </a:moveTo>
                  <a:lnTo>
                    <a:pt x="0" y="829246"/>
                  </a:lnTo>
                  <a:lnTo>
                    <a:pt x="1879" y="85364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547381" y="1977324"/>
              <a:ext cx="1905" cy="854075"/>
            </a:xfrm>
            <a:custGeom>
              <a:avLst/>
              <a:gdLst/>
              <a:ahLst/>
              <a:cxnLst/>
              <a:rect l="l" t="t" r="r" b="b"/>
              <a:pathLst>
                <a:path w="1904" h="854075">
                  <a:moveTo>
                    <a:pt x="1878" y="853739"/>
                  </a:moveTo>
                  <a:lnTo>
                    <a:pt x="0" y="82929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53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548947" y="2000554"/>
              <a:ext cx="36830" cy="830580"/>
            </a:xfrm>
            <a:custGeom>
              <a:avLst/>
              <a:gdLst/>
              <a:ahLst/>
              <a:cxnLst/>
              <a:rect l="l" t="t" r="r" b="b"/>
              <a:pathLst>
                <a:path w="36829" h="830580">
                  <a:moveTo>
                    <a:pt x="36525" y="0"/>
                  </a:moveTo>
                  <a:lnTo>
                    <a:pt x="0" y="1308"/>
                  </a:lnTo>
                  <a:lnTo>
                    <a:pt x="0" y="830554"/>
                  </a:lnTo>
                  <a:lnTo>
                    <a:pt x="36525" y="8292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548965" y="2000554"/>
              <a:ext cx="36830" cy="830580"/>
            </a:xfrm>
            <a:custGeom>
              <a:avLst/>
              <a:gdLst/>
              <a:ahLst/>
              <a:cxnLst/>
              <a:rect l="l" t="t" r="r" b="b"/>
              <a:pathLst>
                <a:path w="36829" h="830580">
                  <a:moveTo>
                    <a:pt x="0" y="830557"/>
                  </a:moveTo>
                  <a:lnTo>
                    <a:pt x="36517" y="82925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830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547068" y="19758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547078" y="19758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5402770" y="2706915"/>
              <a:ext cx="2540" cy="139065"/>
            </a:xfrm>
            <a:custGeom>
              <a:avLst/>
              <a:gdLst/>
              <a:ahLst/>
              <a:cxnLst/>
              <a:rect l="l" t="t" r="r" b="b"/>
              <a:pathLst>
                <a:path w="2539" h="139064">
                  <a:moveTo>
                    <a:pt x="0" y="0"/>
                  </a:moveTo>
                  <a:lnTo>
                    <a:pt x="0" y="113690"/>
                  </a:lnTo>
                  <a:lnTo>
                    <a:pt x="1917" y="13860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5402772" y="2706892"/>
              <a:ext cx="2540" cy="139065"/>
            </a:xfrm>
            <a:custGeom>
              <a:avLst/>
              <a:gdLst/>
              <a:ahLst/>
              <a:cxnLst/>
              <a:rect l="l" t="t" r="r" b="b"/>
              <a:pathLst>
                <a:path w="2539" h="139064">
                  <a:moveTo>
                    <a:pt x="1914" y="138679"/>
                  </a:moveTo>
                  <a:lnTo>
                    <a:pt x="0" y="11375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386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5404307" y="2730322"/>
              <a:ext cx="36830" cy="115570"/>
            </a:xfrm>
            <a:custGeom>
              <a:avLst/>
              <a:gdLst/>
              <a:ahLst/>
              <a:cxnLst/>
              <a:rect l="l" t="t" r="r" b="b"/>
              <a:pathLst>
                <a:path w="36829" h="115569">
                  <a:moveTo>
                    <a:pt x="36525" y="0"/>
                  </a:moveTo>
                  <a:lnTo>
                    <a:pt x="0" y="1308"/>
                  </a:lnTo>
                  <a:lnTo>
                    <a:pt x="0" y="114998"/>
                  </a:lnTo>
                  <a:lnTo>
                    <a:pt x="36525" y="11369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5404316" y="2730325"/>
              <a:ext cx="36830" cy="115570"/>
            </a:xfrm>
            <a:custGeom>
              <a:avLst/>
              <a:gdLst/>
              <a:ahLst/>
              <a:cxnLst/>
              <a:rect l="l" t="t" r="r" b="b"/>
              <a:pathLst>
                <a:path w="36829" h="115569">
                  <a:moveTo>
                    <a:pt x="0" y="114993"/>
                  </a:moveTo>
                  <a:lnTo>
                    <a:pt x="36517" y="11368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149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5402402" y="270574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5402403" y="270574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245595" y="2414384"/>
              <a:ext cx="2540" cy="445134"/>
            </a:xfrm>
            <a:custGeom>
              <a:avLst/>
              <a:gdLst/>
              <a:ahLst/>
              <a:cxnLst/>
              <a:rect l="l" t="t" r="r" b="b"/>
              <a:pathLst>
                <a:path w="2539" h="445135">
                  <a:moveTo>
                    <a:pt x="0" y="0"/>
                  </a:moveTo>
                  <a:lnTo>
                    <a:pt x="0" y="419646"/>
                  </a:lnTo>
                  <a:lnTo>
                    <a:pt x="1917" y="44455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245594" y="2414428"/>
              <a:ext cx="2540" cy="444500"/>
            </a:xfrm>
            <a:custGeom>
              <a:avLst/>
              <a:gdLst/>
              <a:ahLst/>
              <a:cxnLst/>
              <a:rect l="l" t="t" r="r" b="b"/>
              <a:pathLst>
                <a:path w="2539" h="444500">
                  <a:moveTo>
                    <a:pt x="1914" y="444448"/>
                  </a:moveTo>
                  <a:lnTo>
                    <a:pt x="0" y="4196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44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247385" y="2437802"/>
              <a:ext cx="36195" cy="421005"/>
            </a:xfrm>
            <a:custGeom>
              <a:avLst/>
              <a:gdLst/>
              <a:ahLst/>
              <a:cxnLst/>
              <a:rect l="l" t="t" r="r" b="b"/>
              <a:pathLst>
                <a:path w="36195" h="421005">
                  <a:moveTo>
                    <a:pt x="35763" y="0"/>
                  </a:moveTo>
                  <a:lnTo>
                    <a:pt x="0" y="1282"/>
                  </a:lnTo>
                  <a:lnTo>
                    <a:pt x="0" y="420916"/>
                  </a:lnTo>
                  <a:lnTo>
                    <a:pt x="35763" y="4196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247385" y="2437800"/>
              <a:ext cx="36195" cy="421005"/>
            </a:xfrm>
            <a:custGeom>
              <a:avLst/>
              <a:gdLst/>
              <a:ahLst/>
              <a:cxnLst/>
              <a:rect l="l" t="t" r="r" b="b"/>
              <a:pathLst>
                <a:path w="36195" h="421005">
                  <a:moveTo>
                    <a:pt x="0" y="420922"/>
                  </a:moveTo>
                  <a:lnTo>
                    <a:pt x="35770" y="4196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209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245481" y="24129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245488" y="24129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087048" y="2419425"/>
              <a:ext cx="1905" cy="454025"/>
            </a:xfrm>
            <a:custGeom>
              <a:avLst/>
              <a:gdLst/>
              <a:ahLst/>
              <a:cxnLst/>
              <a:rect l="l" t="t" r="r" b="b"/>
              <a:pathLst>
                <a:path w="1904" h="454025">
                  <a:moveTo>
                    <a:pt x="0" y="0"/>
                  </a:moveTo>
                  <a:lnTo>
                    <a:pt x="0" y="429120"/>
                  </a:lnTo>
                  <a:lnTo>
                    <a:pt x="1879" y="45350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5087046" y="2419411"/>
              <a:ext cx="1905" cy="454025"/>
            </a:xfrm>
            <a:custGeom>
              <a:avLst/>
              <a:gdLst/>
              <a:ahLst/>
              <a:cxnLst/>
              <a:rect l="l" t="t" r="r" b="b"/>
              <a:pathLst>
                <a:path w="1904" h="454025">
                  <a:moveTo>
                    <a:pt x="1878" y="453487"/>
                  </a:moveTo>
                  <a:lnTo>
                    <a:pt x="0" y="4291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34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089004" y="2442705"/>
              <a:ext cx="36195" cy="430530"/>
            </a:xfrm>
            <a:custGeom>
              <a:avLst/>
              <a:gdLst/>
              <a:ahLst/>
              <a:cxnLst/>
              <a:rect l="l" t="t" r="r" b="b"/>
              <a:pathLst>
                <a:path w="36195" h="430530">
                  <a:moveTo>
                    <a:pt x="35763" y="0"/>
                  </a:moveTo>
                  <a:lnTo>
                    <a:pt x="0" y="1270"/>
                  </a:lnTo>
                  <a:lnTo>
                    <a:pt x="0" y="430390"/>
                  </a:lnTo>
                  <a:lnTo>
                    <a:pt x="35763" y="4291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089017" y="2442704"/>
              <a:ext cx="36195" cy="430530"/>
            </a:xfrm>
            <a:custGeom>
              <a:avLst/>
              <a:gdLst/>
              <a:ahLst/>
              <a:cxnLst/>
              <a:rect l="l" t="t" r="r" b="b"/>
              <a:pathLst>
                <a:path w="36195" h="430530">
                  <a:moveTo>
                    <a:pt x="0" y="430391"/>
                  </a:moveTo>
                  <a:lnTo>
                    <a:pt x="35756" y="42911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303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087124" y="24181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087135" y="24181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933302" y="2485300"/>
              <a:ext cx="1905" cy="398780"/>
            </a:xfrm>
            <a:custGeom>
              <a:avLst/>
              <a:gdLst/>
              <a:ahLst/>
              <a:cxnLst/>
              <a:rect l="l" t="t" r="r" b="b"/>
              <a:pathLst>
                <a:path w="1904" h="398780">
                  <a:moveTo>
                    <a:pt x="0" y="0"/>
                  </a:moveTo>
                  <a:lnTo>
                    <a:pt x="0" y="373938"/>
                  </a:lnTo>
                  <a:lnTo>
                    <a:pt x="1866" y="3983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933298" y="2485348"/>
              <a:ext cx="1905" cy="398780"/>
            </a:xfrm>
            <a:custGeom>
              <a:avLst/>
              <a:gdLst/>
              <a:ahLst/>
              <a:cxnLst/>
              <a:rect l="l" t="t" r="r" b="b"/>
              <a:pathLst>
                <a:path w="1904" h="398780">
                  <a:moveTo>
                    <a:pt x="1878" y="398320"/>
                  </a:moveTo>
                  <a:lnTo>
                    <a:pt x="0" y="3738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83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934927" y="2508465"/>
              <a:ext cx="36830" cy="375285"/>
            </a:xfrm>
            <a:custGeom>
              <a:avLst/>
              <a:gdLst/>
              <a:ahLst/>
              <a:cxnLst/>
              <a:rect l="l" t="t" r="r" b="b"/>
              <a:pathLst>
                <a:path w="36829" h="375285">
                  <a:moveTo>
                    <a:pt x="36525" y="0"/>
                  </a:moveTo>
                  <a:lnTo>
                    <a:pt x="0" y="1308"/>
                  </a:lnTo>
                  <a:lnTo>
                    <a:pt x="0" y="375246"/>
                  </a:lnTo>
                  <a:lnTo>
                    <a:pt x="36525" y="37393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934930" y="2508457"/>
              <a:ext cx="36830" cy="375285"/>
            </a:xfrm>
            <a:custGeom>
              <a:avLst/>
              <a:gdLst/>
              <a:ahLst/>
              <a:cxnLst/>
              <a:rect l="l" t="t" r="r" b="b"/>
              <a:pathLst>
                <a:path w="36829" h="375285">
                  <a:moveTo>
                    <a:pt x="0" y="375258"/>
                  </a:moveTo>
                  <a:lnTo>
                    <a:pt x="36532" y="37395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752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933048" y="24839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933045" y="248396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701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88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6029833" y="2096223"/>
              <a:ext cx="1905" cy="794385"/>
            </a:xfrm>
            <a:custGeom>
              <a:avLst/>
              <a:gdLst/>
              <a:ahLst/>
              <a:cxnLst/>
              <a:rect l="l" t="t" r="r" b="b"/>
              <a:pathLst>
                <a:path w="1904" h="794385">
                  <a:moveTo>
                    <a:pt x="0" y="0"/>
                  </a:moveTo>
                  <a:lnTo>
                    <a:pt x="0" y="769620"/>
                  </a:lnTo>
                  <a:lnTo>
                    <a:pt x="1879" y="79401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6029833" y="2096227"/>
              <a:ext cx="1905" cy="794385"/>
            </a:xfrm>
            <a:custGeom>
              <a:avLst/>
              <a:gdLst/>
              <a:ahLst/>
              <a:cxnLst/>
              <a:rect l="l" t="t" r="r" b="b"/>
              <a:pathLst>
                <a:path w="1904" h="794385">
                  <a:moveTo>
                    <a:pt x="1878" y="794006"/>
                  </a:moveTo>
                  <a:lnTo>
                    <a:pt x="0" y="76955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94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6031941" y="2119515"/>
              <a:ext cx="36195" cy="771525"/>
            </a:xfrm>
            <a:custGeom>
              <a:avLst/>
              <a:gdLst/>
              <a:ahLst/>
              <a:cxnLst/>
              <a:rect l="l" t="t" r="r" b="b"/>
              <a:pathLst>
                <a:path w="36195" h="771525">
                  <a:moveTo>
                    <a:pt x="35763" y="0"/>
                  </a:moveTo>
                  <a:lnTo>
                    <a:pt x="0" y="1282"/>
                  </a:lnTo>
                  <a:lnTo>
                    <a:pt x="0" y="770902"/>
                  </a:lnTo>
                  <a:lnTo>
                    <a:pt x="35763" y="7696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6031955" y="2119510"/>
              <a:ext cx="36195" cy="771525"/>
            </a:xfrm>
            <a:custGeom>
              <a:avLst/>
              <a:gdLst/>
              <a:ahLst/>
              <a:cxnLst/>
              <a:rect l="l" t="t" r="r" b="b"/>
              <a:pathLst>
                <a:path w="36195" h="771525">
                  <a:moveTo>
                    <a:pt x="0" y="770908"/>
                  </a:moveTo>
                  <a:lnTo>
                    <a:pt x="35756" y="769619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7709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6030049" y="20946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6030050" y="20946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867857" y="2273109"/>
              <a:ext cx="1905" cy="631190"/>
            </a:xfrm>
            <a:custGeom>
              <a:avLst/>
              <a:gdLst/>
              <a:ahLst/>
              <a:cxnLst/>
              <a:rect l="l" t="t" r="r" b="b"/>
              <a:pathLst>
                <a:path w="1904" h="631189">
                  <a:moveTo>
                    <a:pt x="0" y="0"/>
                  </a:moveTo>
                  <a:lnTo>
                    <a:pt x="0" y="606336"/>
                  </a:lnTo>
                  <a:lnTo>
                    <a:pt x="1866" y="63072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867845" y="2273062"/>
              <a:ext cx="1905" cy="631190"/>
            </a:xfrm>
            <a:custGeom>
              <a:avLst/>
              <a:gdLst/>
              <a:ahLst/>
              <a:cxnLst/>
              <a:rect l="l" t="t" r="r" b="b"/>
              <a:pathLst>
                <a:path w="1904" h="631189">
                  <a:moveTo>
                    <a:pt x="1878" y="630785"/>
                  </a:moveTo>
                  <a:lnTo>
                    <a:pt x="0" y="6063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307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869685" y="2296324"/>
              <a:ext cx="36195" cy="607695"/>
            </a:xfrm>
            <a:custGeom>
              <a:avLst/>
              <a:gdLst/>
              <a:ahLst/>
              <a:cxnLst/>
              <a:rect l="l" t="t" r="r" b="b"/>
              <a:pathLst>
                <a:path w="36195" h="607694">
                  <a:moveTo>
                    <a:pt x="35763" y="0"/>
                  </a:moveTo>
                  <a:lnTo>
                    <a:pt x="0" y="1282"/>
                  </a:lnTo>
                  <a:lnTo>
                    <a:pt x="0" y="607618"/>
                  </a:lnTo>
                  <a:lnTo>
                    <a:pt x="35763" y="60633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869694" y="2296325"/>
              <a:ext cx="36195" cy="607695"/>
            </a:xfrm>
            <a:custGeom>
              <a:avLst/>
              <a:gdLst/>
              <a:ahLst/>
              <a:cxnLst/>
              <a:rect l="l" t="t" r="r" b="b"/>
              <a:pathLst>
                <a:path w="36195" h="607694">
                  <a:moveTo>
                    <a:pt x="0" y="607615"/>
                  </a:moveTo>
                  <a:lnTo>
                    <a:pt x="35770" y="6063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076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867806" y="22720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867807" y="22720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719597" y="1135481"/>
              <a:ext cx="2540" cy="1788795"/>
            </a:xfrm>
            <a:custGeom>
              <a:avLst/>
              <a:gdLst/>
              <a:ahLst/>
              <a:cxnLst/>
              <a:rect l="l" t="t" r="r" b="b"/>
              <a:pathLst>
                <a:path w="2539" h="1788795">
                  <a:moveTo>
                    <a:pt x="0" y="0"/>
                  </a:moveTo>
                  <a:lnTo>
                    <a:pt x="0" y="1763826"/>
                  </a:lnTo>
                  <a:lnTo>
                    <a:pt x="1917" y="178874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719588" y="1135377"/>
              <a:ext cx="2540" cy="1788795"/>
            </a:xfrm>
            <a:custGeom>
              <a:avLst/>
              <a:gdLst/>
              <a:ahLst/>
              <a:cxnLst/>
              <a:rect l="l" t="t" r="r" b="b"/>
              <a:pathLst>
                <a:path w="2539" h="1788795">
                  <a:moveTo>
                    <a:pt x="1914" y="1788768"/>
                  </a:moveTo>
                  <a:lnTo>
                    <a:pt x="0" y="17638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7887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721667" y="1158874"/>
              <a:ext cx="36195" cy="1765300"/>
            </a:xfrm>
            <a:custGeom>
              <a:avLst/>
              <a:gdLst/>
              <a:ahLst/>
              <a:cxnLst/>
              <a:rect l="l" t="t" r="r" b="b"/>
              <a:pathLst>
                <a:path w="36195" h="1765300">
                  <a:moveTo>
                    <a:pt x="35763" y="0"/>
                  </a:moveTo>
                  <a:lnTo>
                    <a:pt x="0" y="1270"/>
                  </a:lnTo>
                  <a:lnTo>
                    <a:pt x="0" y="1765109"/>
                  </a:lnTo>
                  <a:lnTo>
                    <a:pt x="35763" y="17638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721670" y="1158874"/>
              <a:ext cx="36195" cy="1765300"/>
            </a:xfrm>
            <a:custGeom>
              <a:avLst/>
              <a:gdLst/>
              <a:ahLst/>
              <a:cxnLst/>
              <a:rect l="l" t="t" r="r" b="b"/>
              <a:pathLst>
                <a:path w="36195" h="1765300">
                  <a:moveTo>
                    <a:pt x="0" y="1765106"/>
                  </a:moveTo>
                  <a:lnTo>
                    <a:pt x="35770" y="176382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651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719775" y="11344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719783" y="11344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560504" y="1973351"/>
              <a:ext cx="1905" cy="962025"/>
            </a:xfrm>
            <a:custGeom>
              <a:avLst/>
              <a:gdLst/>
              <a:ahLst/>
              <a:cxnLst/>
              <a:rect l="l" t="t" r="r" b="b"/>
              <a:pathLst>
                <a:path w="1904" h="962025">
                  <a:moveTo>
                    <a:pt x="0" y="0"/>
                  </a:moveTo>
                  <a:lnTo>
                    <a:pt x="0" y="937374"/>
                  </a:lnTo>
                  <a:lnTo>
                    <a:pt x="1879" y="96175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560504" y="1973338"/>
              <a:ext cx="1905" cy="962025"/>
            </a:xfrm>
            <a:custGeom>
              <a:avLst/>
              <a:gdLst/>
              <a:ahLst/>
              <a:cxnLst/>
              <a:rect l="l" t="t" r="r" b="b"/>
              <a:pathLst>
                <a:path w="1904" h="962025">
                  <a:moveTo>
                    <a:pt x="1878" y="961792"/>
                  </a:moveTo>
                  <a:lnTo>
                    <a:pt x="0" y="9373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61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562295" y="1996643"/>
              <a:ext cx="36195" cy="939165"/>
            </a:xfrm>
            <a:custGeom>
              <a:avLst/>
              <a:gdLst/>
              <a:ahLst/>
              <a:cxnLst/>
              <a:rect l="l" t="t" r="r" b="b"/>
              <a:pathLst>
                <a:path w="36195" h="939164">
                  <a:moveTo>
                    <a:pt x="35763" y="0"/>
                  </a:moveTo>
                  <a:lnTo>
                    <a:pt x="0" y="1282"/>
                  </a:lnTo>
                  <a:lnTo>
                    <a:pt x="0" y="938644"/>
                  </a:lnTo>
                  <a:lnTo>
                    <a:pt x="35763" y="9373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562310" y="1996643"/>
              <a:ext cx="36195" cy="939165"/>
            </a:xfrm>
            <a:custGeom>
              <a:avLst/>
              <a:gdLst/>
              <a:ahLst/>
              <a:cxnLst/>
              <a:rect l="l" t="t" r="r" b="b"/>
              <a:pathLst>
                <a:path w="36195" h="939164">
                  <a:moveTo>
                    <a:pt x="0" y="938642"/>
                  </a:moveTo>
                  <a:lnTo>
                    <a:pt x="35756" y="93736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386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560415" y="19718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560422" y="19718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411495" y="2786913"/>
              <a:ext cx="1905" cy="167640"/>
            </a:xfrm>
            <a:custGeom>
              <a:avLst/>
              <a:gdLst/>
              <a:ahLst/>
              <a:cxnLst/>
              <a:rect l="l" t="t" r="r" b="b"/>
              <a:pathLst>
                <a:path w="1904" h="167639">
                  <a:moveTo>
                    <a:pt x="0" y="0"/>
                  </a:moveTo>
                  <a:lnTo>
                    <a:pt x="0" y="142659"/>
                  </a:lnTo>
                  <a:lnTo>
                    <a:pt x="1879" y="1670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411494" y="2786907"/>
              <a:ext cx="1905" cy="167005"/>
            </a:xfrm>
            <a:custGeom>
              <a:avLst/>
              <a:gdLst/>
              <a:ahLst/>
              <a:cxnLst/>
              <a:rect l="l" t="t" r="r" b="b"/>
              <a:pathLst>
                <a:path w="1904" h="167005">
                  <a:moveTo>
                    <a:pt x="1869" y="167004"/>
                  </a:moveTo>
                  <a:lnTo>
                    <a:pt x="0" y="1426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70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413425" y="2810078"/>
              <a:ext cx="36195" cy="144145"/>
            </a:xfrm>
            <a:custGeom>
              <a:avLst/>
              <a:gdLst/>
              <a:ahLst/>
              <a:cxnLst/>
              <a:rect l="l" t="t" r="r" b="b"/>
              <a:pathLst>
                <a:path w="36195" h="144144">
                  <a:moveTo>
                    <a:pt x="35763" y="0"/>
                  </a:moveTo>
                  <a:lnTo>
                    <a:pt x="0" y="1282"/>
                  </a:lnTo>
                  <a:lnTo>
                    <a:pt x="0" y="143941"/>
                  </a:lnTo>
                  <a:lnTo>
                    <a:pt x="35763" y="1426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413424" y="2810079"/>
              <a:ext cx="36195" cy="144145"/>
            </a:xfrm>
            <a:custGeom>
              <a:avLst/>
              <a:gdLst/>
              <a:ahLst/>
              <a:cxnLst/>
              <a:rect l="l" t="t" r="r" b="b"/>
              <a:pathLst>
                <a:path w="36195" h="144144">
                  <a:moveTo>
                    <a:pt x="0" y="143941"/>
                  </a:moveTo>
                  <a:lnTo>
                    <a:pt x="35770" y="1426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39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411533" y="27857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411540" y="27857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53342" y="2829572"/>
              <a:ext cx="1905" cy="135255"/>
            </a:xfrm>
            <a:custGeom>
              <a:avLst/>
              <a:gdLst/>
              <a:ahLst/>
              <a:cxnLst/>
              <a:rect l="l" t="t" r="r" b="b"/>
              <a:pathLst>
                <a:path w="1904" h="135255">
                  <a:moveTo>
                    <a:pt x="0" y="0"/>
                  </a:moveTo>
                  <a:lnTo>
                    <a:pt x="0" y="110337"/>
                  </a:lnTo>
                  <a:lnTo>
                    <a:pt x="1879" y="13473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53345" y="2829553"/>
              <a:ext cx="1905" cy="135255"/>
            </a:xfrm>
            <a:custGeom>
              <a:avLst/>
              <a:gdLst/>
              <a:ahLst/>
              <a:cxnLst/>
              <a:rect l="l" t="t" r="r" b="b"/>
              <a:pathLst>
                <a:path w="1904" h="135255">
                  <a:moveTo>
                    <a:pt x="1869" y="134664"/>
                  </a:moveTo>
                  <a:lnTo>
                    <a:pt x="0" y="11033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4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255488" y="2852661"/>
              <a:ext cx="36195" cy="111760"/>
            </a:xfrm>
            <a:custGeom>
              <a:avLst/>
              <a:gdLst/>
              <a:ahLst/>
              <a:cxnLst/>
              <a:rect l="l" t="t" r="r" b="b"/>
              <a:pathLst>
                <a:path w="36195" h="111760">
                  <a:moveTo>
                    <a:pt x="35763" y="0"/>
                  </a:moveTo>
                  <a:lnTo>
                    <a:pt x="0" y="1282"/>
                  </a:lnTo>
                  <a:lnTo>
                    <a:pt x="0" y="111620"/>
                  </a:lnTo>
                  <a:lnTo>
                    <a:pt x="35763" y="1103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255502" y="2852663"/>
              <a:ext cx="36195" cy="111760"/>
            </a:xfrm>
            <a:custGeom>
              <a:avLst/>
              <a:gdLst/>
              <a:ahLst/>
              <a:cxnLst/>
              <a:rect l="l" t="t" r="r" b="b"/>
              <a:pathLst>
                <a:path w="36195" h="111760">
                  <a:moveTo>
                    <a:pt x="0" y="111620"/>
                  </a:moveTo>
                  <a:lnTo>
                    <a:pt x="35756" y="11034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16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253621" y="28284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253618" y="28284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098643" y="2633471"/>
              <a:ext cx="1905" cy="342900"/>
            </a:xfrm>
            <a:custGeom>
              <a:avLst/>
              <a:gdLst/>
              <a:ahLst/>
              <a:cxnLst/>
              <a:rect l="l" t="t" r="r" b="b"/>
              <a:pathLst>
                <a:path w="1904" h="342900">
                  <a:moveTo>
                    <a:pt x="0" y="0"/>
                  </a:moveTo>
                  <a:lnTo>
                    <a:pt x="0" y="318211"/>
                  </a:lnTo>
                  <a:lnTo>
                    <a:pt x="1879" y="34260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098645" y="2633503"/>
              <a:ext cx="1905" cy="342900"/>
            </a:xfrm>
            <a:custGeom>
              <a:avLst/>
              <a:gdLst/>
              <a:ahLst/>
              <a:cxnLst/>
              <a:rect l="l" t="t" r="r" b="b"/>
              <a:pathLst>
                <a:path w="1904" h="342900">
                  <a:moveTo>
                    <a:pt x="1869" y="342526"/>
                  </a:moveTo>
                  <a:lnTo>
                    <a:pt x="0" y="3181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2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100751" y="2656839"/>
              <a:ext cx="36195" cy="320040"/>
            </a:xfrm>
            <a:custGeom>
              <a:avLst/>
              <a:gdLst/>
              <a:ahLst/>
              <a:cxnLst/>
              <a:rect l="l" t="t" r="r" b="b"/>
              <a:pathLst>
                <a:path w="36195" h="320039">
                  <a:moveTo>
                    <a:pt x="35763" y="0"/>
                  </a:moveTo>
                  <a:lnTo>
                    <a:pt x="0" y="1270"/>
                  </a:lnTo>
                  <a:lnTo>
                    <a:pt x="0" y="319493"/>
                  </a:lnTo>
                  <a:lnTo>
                    <a:pt x="35763" y="3182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100768" y="2656835"/>
              <a:ext cx="36195" cy="320040"/>
            </a:xfrm>
            <a:custGeom>
              <a:avLst/>
              <a:gdLst/>
              <a:ahLst/>
              <a:cxnLst/>
              <a:rect l="l" t="t" r="r" b="b"/>
              <a:pathLst>
                <a:path w="36195" h="320039">
                  <a:moveTo>
                    <a:pt x="0" y="319491"/>
                  </a:moveTo>
                  <a:lnTo>
                    <a:pt x="35756" y="31821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194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098859" y="26322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098864" y="26322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4945062" y="2713126"/>
              <a:ext cx="1905" cy="276860"/>
            </a:xfrm>
            <a:custGeom>
              <a:avLst/>
              <a:gdLst/>
              <a:ahLst/>
              <a:cxnLst/>
              <a:rect l="l" t="t" r="r" b="b"/>
              <a:pathLst>
                <a:path w="1904" h="276860">
                  <a:moveTo>
                    <a:pt x="0" y="0"/>
                  </a:moveTo>
                  <a:lnTo>
                    <a:pt x="0" y="251333"/>
                  </a:lnTo>
                  <a:lnTo>
                    <a:pt x="1905" y="276250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4945051" y="2713115"/>
              <a:ext cx="2540" cy="276225"/>
            </a:xfrm>
            <a:custGeom>
              <a:avLst/>
              <a:gdLst/>
              <a:ahLst/>
              <a:cxnLst/>
              <a:rect l="l" t="t" r="r" b="b"/>
              <a:pathLst>
                <a:path w="2539" h="276225">
                  <a:moveTo>
                    <a:pt x="1914" y="276155"/>
                  </a:moveTo>
                  <a:lnTo>
                    <a:pt x="0" y="25123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61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4946853" y="2736557"/>
              <a:ext cx="36195" cy="252729"/>
            </a:xfrm>
            <a:custGeom>
              <a:avLst/>
              <a:gdLst/>
              <a:ahLst/>
              <a:cxnLst/>
              <a:rect l="l" t="t" r="r" b="b"/>
              <a:pathLst>
                <a:path w="36195" h="252730">
                  <a:moveTo>
                    <a:pt x="35763" y="0"/>
                  </a:moveTo>
                  <a:lnTo>
                    <a:pt x="0" y="1282"/>
                  </a:lnTo>
                  <a:lnTo>
                    <a:pt x="0" y="252615"/>
                  </a:lnTo>
                  <a:lnTo>
                    <a:pt x="35763" y="2513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946854" y="2736560"/>
              <a:ext cx="36195" cy="252729"/>
            </a:xfrm>
            <a:custGeom>
              <a:avLst/>
              <a:gdLst/>
              <a:ahLst/>
              <a:cxnLst/>
              <a:rect l="l" t="t" r="r" b="b"/>
              <a:pathLst>
                <a:path w="36195" h="252730">
                  <a:moveTo>
                    <a:pt x="0" y="252610"/>
                  </a:moveTo>
                  <a:lnTo>
                    <a:pt x="35770" y="25133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526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944948" y="27115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4944951" y="27115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80417" y="2284640"/>
              <a:ext cx="1905" cy="725170"/>
            </a:xfrm>
            <a:custGeom>
              <a:avLst/>
              <a:gdLst/>
              <a:ahLst/>
              <a:cxnLst/>
              <a:rect l="l" t="t" r="r" b="b"/>
              <a:pathLst>
                <a:path w="1904" h="725169">
                  <a:moveTo>
                    <a:pt x="0" y="0"/>
                  </a:moveTo>
                  <a:lnTo>
                    <a:pt x="0" y="700519"/>
                  </a:lnTo>
                  <a:lnTo>
                    <a:pt x="1866" y="72490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80405" y="2284582"/>
              <a:ext cx="1905" cy="725170"/>
            </a:xfrm>
            <a:custGeom>
              <a:avLst/>
              <a:gdLst/>
              <a:ahLst/>
              <a:cxnLst/>
              <a:rect l="l" t="t" r="r" b="b"/>
              <a:pathLst>
                <a:path w="1904" h="725169">
                  <a:moveTo>
                    <a:pt x="1878" y="724888"/>
                  </a:moveTo>
                  <a:lnTo>
                    <a:pt x="0" y="7005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248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82398" y="2307996"/>
              <a:ext cx="36195" cy="702310"/>
            </a:xfrm>
            <a:custGeom>
              <a:avLst/>
              <a:gdLst/>
              <a:ahLst/>
              <a:cxnLst/>
              <a:rect l="l" t="t" r="r" b="b"/>
              <a:pathLst>
                <a:path w="36195" h="702310">
                  <a:moveTo>
                    <a:pt x="35763" y="0"/>
                  </a:moveTo>
                  <a:lnTo>
                    <a:pt x="0" y="1270"/>
                  </a:lnTo>
                  <a:lnTo>
                    <a:pt x="0" y="701789"/>
                  </a:lnTo>
                  <a:lnTo>
                    <a:pt x="35763" y="7005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82408" y="2307991"/>
              <a:ext cx="36195" cy="702310"/>
            </a:xfrm>
            <a:custGeom>
              <a:avLst/>
              <a:gdLst/>
              <a:ahLst/>
              <a:cxnLst/>
              <a:rect l="l" t="t" r="r" b="b"/>
              <a:pathLst>
                <a:path w="36195" h="702310">
                  <a:moveTo>
                    <a:pt x="0" y="701797"/>
                  </a:moveTo>
                  <a:lnTo>
                    <a:pt x="35770" y="7005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01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80506" y="22835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880508" y="22835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742444" y="2547340"/>
              <a:ext cx="1905" cy="478790"/>
            </a:xfrm>
            <a:custGeom>
              <a:avLst/>
              <a:gdLst/>
              <a:ahLst/>
              <a:cxnLst/>
              <a:rect l="l" t="t" r="r" b="b"/>
              <a:pathLst>
                <a:path w="1904" h="478789">
                  <a:moveTo>
                    <a:pt x="0" y="0"/>
                  </a:moveTo>
                  <a:lnTo>
                    <a:pt x="0" y="454190"/>
                  </a:lnTo>
                  <a:lnTo>
                    <a:pt x="1879" y="47858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742440" y="2547274"/>
              <a:ext cx="1905" cy="478790"/>
            </a:xfrm>
            <a:custGeom>
              <a:avLst/>
              <a:gdLst/>
              <a:ahLst/>
              <a:cxnLst/>
              <a:rect l="l" t="t" r="r" b="b"/>
              <a:pathLst>
                <a:path w="1904" h="478789">
                  <a:moveTo>
                    <a:pt x="1878" y="478725"/>
                  </a:moveTo>
                  <a:lnTo>
                    <a:pt x="0" y="45427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87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744006" y="2570505"/>
              <a:ext cx="36830" cy="455930"/>
            </a:xfrm>
            <a:custGeom>
              <a:avLst/>
              <a:gdLst/>
              <a:ahLst/>
              <a:cxnLst/>
              <a:rect l="l" t="t" r="r" b="b"/>
              <a:pathLst>
                <a:path w="36829" h="455930">
                  <a:moveTo>
                    <a:pt x="36525" y="0"/>
                  </a:moveTo>
                  <a:lnTo>
                    <a:pt x="0" y="1308"/>
                  </a:lnTo>
                  <a:lnTo>
                    <a:pt x="0" y="455498"/>
                  </a:lnTo>
                  <a:lnTo>
                    <a:pt x="36525" y="45420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744023" y="2570513"/>
              <a:ext cx="36830" cy="455930"/>
            </a:xfrm>
            <a:custGeom>
              <a:avLst/>
              <a:gdLst/>
              <a:ahLst/>
              <a:cxnLst/>
              <a:rect l="l" t="t" r="r" b="b"/>
              <a:pathLst>
                <a:path w="36829" h="455930">
                  <a:moveTo>
                    <a:pt x="0" y="455489"/>
                  </a:moveTo>
                  <a:lnTo>
                    <a:pt x="36517" y="45419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554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742127" y="25462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5742132" y="25462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5574982" y="2721965"/>
              <a:ext cx="1905" cy="321310"/>
            </a:xfrm>
            <a:custGeom>
              <a:avLst/>
              <a:gdLst/>
              <a:ahLst/>
              <a:cxnLst/>
              <a:rect l="l" t="t" r="r" b="b"/>
              <a:pathLst>
                <a:path w="1904" h="321310">
                  <a:moveTo>
                    <a:pt x="0" y="0"/>
                  </a:moveTo>
                  <a:lnTo>
                    <a:pt x="0" y="296481"/>
                  </a:lnTo>
                  <a:lnTo>
                    <a:pt x="1879" y="3208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5574979" y="2722012"/>
              <a:ext cx="1905" cy="321310"/>
            </a:xfrm>
            <a:custGeom>
              <a:avLst/>
              <a:gdLst/>
              <a:ahLst/>
              <a:cxnLst/>
              <a:rect l="l" t="t" r="r" b="b"/>
              <a:pathLst>
                <a:path w="1904" h="321310">
                  <a:moveTo>
                    <a:pt x="1878" y="320831"/>
                  </a:moveTo>
                  <a:lnTo>
                    <a:pt x="0" y="29638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208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5576671" y="2745117"/>
              <a:ext cx="36195" cy="297815"/>
            </a:xfrm>
            <a:custGeom>
              <a:avLst/>
              <a:gdLst/>
              <a:ahLst/>
              <a:cxnLst/>
              <a:rect l="l" t="t" r="r" b="b"/>
              <a:pathLst>
                <a:path w="36195" h="297814">
                  <a:moveTo>
                    <a:pt x="35763" y="0"/>
                  </a:moveTo>
                  <a:lnTo>
                    <a:pt x="0" y="1282"/>
                  </a:lnTo>
                  <a:lnTo>
                    <a:pt x="0" y="297751"/>
                  </a:lnTo>
                  <a:lnTo>
                    <a:pt x="35763" y="2964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5576676" y="2745117"/>
              <a:ext cx="36195" cy="297815"/>
            </a:xfrm>
            <a:custGeom>
              <a:avLst/>
              <a:gdLst/>
              <a:ahLst/>
              <a:cxnLst/>
              <a:rect l="l" t="t" r="r" b="b"/>
              <a:pathLst>
                <a:path w="36195" h="297814">
                  <a:moveTo>
                    <a:pt x="0" y="297755"/>
                  </a:moveTo>
                  <a:lnTo>
                    <a:pt x="35770" y="29648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77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5574791" y="27205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5574793" y="27205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231692" y="741730"/>
              <a:ext cx="1905" cy="2303780"/>
            </a:xfrm>
            <a:custGeom>
              <a:avLst/>
              <a:gdLst/>
              <a:ahLst/>
              <a:cxnLst/>
              <a:rect l="l" t="t" r="r" b="b"/>
              <a:pathLst>
                <a:path w="1905" h="2303780">
                  <a:moveTo>
                    <a:pt x="0" y="0"/>
                  </a:moveTo>
                  <a:lnTo>
                    <a:pt x="0" y="2278761"/>
                  </a:lnTo>
                  <a:lnTo>
                    <a:pt x="1879" y="230315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231693" y="741757"/>
              <a:ext cx="1905" cy="2303780"/>
            </a:xfrm>
            <a:custGeom>
              <a:avLst/>
              <a:gdLst/>
              <a:ahLst/>
              <a:cxnLst/>
              <a:rect l="l" t="t" r="r" b="b"/>
              <a:pathLst>
                <a:path w="1905" h="2303780">
                  <a:moveTo>
                    <a:pt x="1878" y="2303195"/>
                  </a:moveTo>
                  <a:lnTo>
                    <a:pt x="0" y="22787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3031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233521" y="764908"/>
              <a:ext cx="36195" cy="2280285"/>
            </a:xfrm>
            <a:custGeom>
              <a:avLst/>
              <a:gdLst/>
              <a:ahLst/>
              <a:cxnLst/>
              <a:rect l="l" t="t" r="r" b="b"/>
              <a:pathLst>
                <a:path w="36195" h="2280285">
                  <a:moveTo>
                    <a:pt x="35763" y="0"/>
                  </a:moveTo>
                  <a:lnTo>
                    <a:pt x="0" y="1282"/>
                  </a:lnTo>
                  <a:lnTo>
                    <a:pt x="0" y="2280056"/>
                  </a:lnTo>
                  <a:lnTo>
                    <a:pt x="35763" y="22787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233525" y="764911"/>
              <a:ext cx="36195" cy="2280285"/>
            </a:xfrm>
            <a:custGeom>
              <a:avLst/>
              <a:gdLst/>
              <a:ahLst/>
              <a:cxnLst/>
              <a:rect l="l" t="t" r="r" b="b"/>
              <a:pathLst>
                <a:path w="36195" h="2280285">
                  <a:moveTo>
                    <a:pt x="0" y="2280048"/>
                  </a:moveTo>
                  <a:lnTo>
                    <a:pt x="35756" y="227877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2800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3231642" y="7402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231639" y="7402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2909100" y="2996056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0" y="0"/>
                  </a:moveTo>
                  <a:lnTo>
                    <a:pt x="0" y="24523"/>
                  </a:lnTo>
                  <a:lnTo>
                    <a:pt x="1879" y="4890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2909105" y="2996051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1869" y="48932"/>
                  </a:moveTo>
                  <a:lnTo>
                    <a:pt x="0" y="2460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89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2910763" y="3019285"/>
              <a:ext cx="36830" cy="26034"/>
            </a:xfrm>
            <a:custGeom>
              <a:avLst/>
              <a:gdLst/>
              <a:ahLst/>
              <a:cxnLst/>
              <a:rect l="l" t="t" r="r" b="b"/>
              <a:pathLst>
                <a:path w="36830" h="26035">
                  <a:moveTo>
                    <a:pt x="36525" y="0"/>
                  </a:moveTo>
                  <a:lnTo>
                    <a:pt x="0" y="1308"/>
                  </a:lnTo>
                  <a:lnTo>
                    <a:pt x="0" y="25831"/>
                  </a:lnTo>
                  <a:lnTo>
                    <a:pt x="36525" y="2452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910770" y="3019292"/>
              <a:ext cx="36830" cy="26034"/>
            </a:xfrm>
            <a:custGeom>
              <a:avLst/>
              <a:gdLst/>
              <a:ahLst/>
              <a:cxnLst/>
              <a:rect l="l" t="t" r="r" b="b"/>
              <a:pathLst>
                <a:path w="36830" h="26035">
                  <a:moveTo>
                    <a:pt x="0" y="25829"/>
                  </a:moveTo>
                  <a:lnTo>
                    <a:pt x="36517" y="2452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58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908871" y="29948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2908877" y="29948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3383000" y="2719209"/>
              <a:ext cx="2540" cy="328295"/>
            </a:xfrm>
            <a:custGeom>
              <a:avLst/>
              <a:gdLst/>
              <a:ahLst/>
              <a:cxnLst/>
              <a:rect l="l" t="t" r="r" b="b"/>
              <a:pathLst>
                <a:path w="2539" h="328294">
                  <a:moveTo>
                    <a:pt x="0" y="0"/>
                  </a:moveTo>
                  <a:lnTo>
                    <a:pt x="0" y="303161"/>
                  </a:lnTo>
                  <a:lnTo>
                    <a:pt x="1917" y="32807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3382999" y="2719248"/>
              <a:ext cx="2540" cy="328295"/>
            </a:xfrm>
            <a:custGeom>
              <a:avLst/>
              <a:gdLst/>
              <a:ahLst/>
              <a:cxnLst/>
              <a:rect l="l" t="t" r="r" b="b"/>
              <a:pathLst>
                <a:path w="2539" h="328294">
                  <a:moveTo>
                    <a:pt x="1914" y="328025"/>
                  </a:moveTo>
                  <a:lnTo>
                    <a:pt x="0" y="30323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80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384765" y="2742615"/>
              <a:ext cx="36195" cy="304800"/>
            </a:xfrm>
            <a:custGeom>
              <a:avLst/>
              <a:gdLst/>
              <a:ahLst/>
              <a:cxnLst/>
              <a:rect l="l" t="t" r="r" b="b"/>
              <a:pathLst>
                <a:path w="36195" h="304800">
                  <a:moveTo>
                    <a:pt x="35763" y="0"/>
                  </a:moveTo>
                  <a:lnTo>
                    <a:pt x="0" y="1270"/>
                  </a:lnTo>
                  <a:lnTo>
                    <a:pt x="0" y="304431"/>
                  </a:lnTo>
                  <a:lnTo>
                    <a:pt x="35763" y="3031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3384767" y="2742608"/>
              <a:ext cx="36195" cy="304800"/>
            </a:xfrm>
            <a:custGeom>
              <a:avLst/>
              <a:gdLst/>
              <a:ahLst/>
              <a:cxnLst/>
              <a:rect l="l" t="t" r="r" b="b"/>
              <a:pathLst>
                <a:path w="36195" h="304800">
                  <a:moveTo>
                    <a:pt x="0" y="304446"/>
                  </a:moveTo>
                  <a:lnTo>
                    <a:pt x="35770" y="3031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044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3382860" y="27179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3382864" y="27179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5418861" y="2466708"/>
              <a:ext cx="1905" cy="590550"/>
            </a:xfrm>
            <a:custGeom>
              <a:avLst/>
              <a:gdLst/>
              <a:ahLst/>
              <a:cxnLst/>
              <a:rect l="l" t="t" r="r" b="b"/>
              <a:pathLst>
                <a:path w="1904" h="590550">
                  <a:moveTo>
                    <a:pt x="0" y="0"/>
                  </a:moveTo>
                  <a:lnTo>
                    <a:pt x="0" y="565645"/>
                  </a:lnTo>
                  <a:lnTo>
                    <a:pt x="1879" y="5900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5418863" y="2466701"/>
              <a:ext cx="1905" cy="590550"/>
            </a:xfrm>
            <a:custGeom>
              <a:avLst/>
              <a:gdLst/>
              <a:ahLst/>
              <a:cxnLst/>
              <a:rect l="l" t="t" r="r" b="b"/>
              <a:pathLst>
                <a:path w="1904" h="590550">
                  <a:moveTo>
                    <a:pt x="1869" y="589957"/>
                  </a:moveTo>
                  <a:lnTo>
                    <a:pt x="0" y="5657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899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5420550" y="2489847"/>
              <a:ext cx="36195" cy="567055"/>
            </a:xfrm>
            <a:custGeom>
              <a:avLst/>
              <a:gdLst/>
              <a:ahLst/>
              <a:cxnLst/>
              <a:rect l="l" t="t" r="r" b="b"/>
              <a:pathLst>
                <a:path w="36195" h="567055">
                  <a:moveTo>
                    <a:pt x="35763" y="0"/>
                  </a:moveTo>
                  <a:lnTo>
                    <a:pt x="0" y="1282"/>
                  </a:lnTo>
                  <a:lnTo>
                    <a:pt x="0" y="566928"/>
                  </a:lnTo>
                  <a:lnTo>
                    <a:pt x="35763" y="5656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5420564" y="2489844"/>
              <a:ext cx="36195" cy="567055"/>
            </a:xfrm>
            <a:custGeom>
              <a:avLst/>
              <a:gdLst/>
              <a:ahLst/>
              <a:cxnLst/>
              <a:rect l="l" t="t" r="r" b="b"/>
              <a:pathLst>
                <a:path w="36195" h="567055">
                  <a:moveTo>
                    <a:pt x="0" y="566941"/>
                  </a:moveTo>
                  <a:lnTo>
                    <a:pt x="35756" y="56565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5669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418670" y="24655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418675" y="24655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264632" y="2560713"/>
              <a:ext cx="1905" cy="511175"/>
            </a:xfrm>
            <a:custGeom>
              <a:avLst/>
              <a:gdLst/>
              <a:ahLst/>
              <a:cxnLst/>
              <a:rect l="l" t="t" r="r" b="b"/>
              <a:pathLst>
                <a:path w="1904" h="511175">
                  <a:moveTo>
                    <a:pt x="0" y="0"/>
                  </a:moveTo>
                  <a:lnTo>
                    <a:pt x="0" y="486511"/>
                  </a:lnTo>
                  <a:lnTo>
                    <a:pt x="1879" y="51090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264625" y="2560629"/>
              <a:ext cx="1905" cy="511175"/>
            </a:xfrm>
            <a:custGeom>
              <a:avLst/>
              <a:gdLst/>
              <a:ahLst/>
              <a:cxnLst/>
              <a:rect l="l" t="t" r="r" b="b"/>
              <a:pathLst>
                <a:path w="1904" h="511175">
                  <a:moveTo>
                    <a:pt x="1878" y="510938"/>
                  </a:moveTo>
                  <a:lnTo>
                    <a:pt x="0" y="4866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10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266804" y="2584056"/>
              <a:ext cx="36195" cy="488315"/>
            </a:xfrm>
            <a:custGeom>
              <a:avLst/>
              <a:gdLst/>
              <a:ahLst/>
              <a:cxnLst/>
              <a:rect l="l" t="t" r="r" b="b"/>
              <a:pathLst>
                <a:path w="36195" h="488314">
                  <a:moveTo>
                    <a:pt x="35775" y="0"/>
                  </a:moveTo>
                  <a:lnTo>
                    <a:pt x="0" y="1282"/>
                  </a:lnTo>
                  <a:lnTo>
                    <a:pt x="0" y="487794"/>
                  </a:lnTo>
                  <a:lnTo>
                    <a:pt x="35775" y="48651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266822" y="2584050"/>
              <a:ext cx="36195" cy="488315"/>
            </a:xfrm>
            <a:custGeom>
              <a:avLst/>
              <a:gdLst/>
              <a:ahLst/>
              <a:cxnLst/>
              <a:rect l="l" t="t" r="r" b="b"/>
              <a:pathLst>
                <a:path w="36195" h="488314">
                  <a:moveTo>
                    <a:pt x="0" y="487793"/>
                  </a:moveTo>
                  <a:lnTo>
                    <a:pt x="35770" y="48652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877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264924" y="25593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264917" y="25593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107952" y="2535821"/>
              <a:ext cx="1905" cy="547370"/>
            </a:xfrm>
            <a:custGeom>
              <a:avLst/>
              <a:gdLst/>
              <a:ahLst/>
              <a:cxnLst/>
              <a:rect l="l" t="t" r="r" b="b"/>
              <a:pathLst>
                <a:path w="1904" h="547369">
                  <a:moveTo>
                    <a:pt x="0" y="0"/>
                  </a:moveTo>
                  <a:lnTo>
                    <a:pt x="0" y="522732"/>
                  </a:lnTo>
                  <a:lnTo>
                    <a:pt x="1866" y="54712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5107947" y="2535788"/>
              <a:ext cx="1905" cy="547370"/>
            </a:xfrm>
            <a:custGeom>
              <a:avLst/>
              <a:gdLst/>
              <a:ahLst/>
              <a:cxnLst/>
              <a:rect l="l" t="t" r="r" b="b"/>
              <a:pathLst>
                <a:path w="1904" h="547369">
                  <a:moveTo>
                    <a:pt x="1878" y="547209"/>
                  </a:moveTo>
                  <a:lnTo>
                    <a:pt x="0" y="52276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47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5109717" y="2558973"/>
              <a:ext cx="36195" cy="524510"/>
            </a:xfrm>
            <a:custGeom>
              <a:avLst/>
              <a:gdLst/>
              <a:ahLst/>
              <a:cxnLst/>
              <a:rect l="l" t="t" r="r" b="b"/>
              <a:pathLst>
                <a:path w="36195" h="524510">
                  <a:moveTo>
                    <a:pt x="35763" y="0"/>
                  </a:moveTo>
                  <a:lnTo>
                    <a:pt x="0" y="1282"/>
                  </a:lnTo>
                  <a:lnTo>
                    <a:pt x="0" y="524014"/>
                  </a:lnTo>
                  <a:lnTo>
                    <a:pt x="35763" y="52273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5109718" y="2558965"/>
              <a:ext cx="36195" cy="524510"/>
            </a:xfrm>
            <a:custGeom>
              <a:avLst/>
              <a:gdLst/>
              <a:ahLst/>
              <a:cxnLst/>
              <a:rect l="l" t="t" r="r" b="b"/>
              <a:pathLst>
                <a:path w="36195" h="524510">
                  <a:moveTo>
                    <a:pt x="0" y="524027"/>
                  </a:moveTo>
                  <a:lnTo>
                    <a:pt x="35770" y="52273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24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5107838" y="25346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107840" y="25346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4957165" y="2768320"/>
              <a:ext cx="1905" cy="323850"/>
            </a:xfrm>
            <a:custGeom>
              <a:avLst/>
              <a:gdLst/>
              <a:ahLst/>
              <a:cxnLst/>
              <a:rect l="l" t="t" r="r" b="b"/>
              <a:pathLst>
                <a:path w="1904" h="323850">
                  <a:moveTo>
                    <a:pt x="0" y="0"/>
                  </a:moveTo>
                  <a:lnTo>
                    <a:pt x="0" y="299275"/>
                  </a:lnTo>
                  <a:lnTo>
                    <a:pt x="1879" y="32365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4957167" y="2768308"/>
              <a:ext cx="1905" cy="323850"/>
            </a:xfrm>
            <a:custGeom>
              <a:avLst/>
              <a:gdLst/>
              <a:ahLst/>
              <a:cxnLst/>
              <a:rect l="l" t="t" r="r" b="b"/>
              <a:pathLst>
                <a:path w="1904" h="323850">
                  <a:moveTo>
                    <a:pt x="1869" y="323630"/>
                  </a:moveTo>
                  <a:lnTo>
                    <a:pt x="0" y="29930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36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4959337" y="2791612"/>
              <a:ext cx="36195" cy="300990"/>
            </a:xfrm>
            <a:custGeom>
              <a:avLst/>
              <a:gdLst/>
              <a:ahLst/>
              <a:cxnLst/>
              <a:rect l="l" t="t" r="r" b="b"/>
              <a:pathLst>
                <a:path w="36195" h="300989">
                  <a:moveTo>
                    <a:pt x="35763" y="0"/>
                  </a:moveTo>
                  <a:lnTo>
                    <a:pt x="0" y="1270"/>
                  </a:lnTo>
                  <a:lnTo>
                    <a:pt x="0" y="300545"/>
                  </a:lnTo>
                  <a:lnTo>
                    <a:pt x="35763" y="2992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4959352" y="2791611"/>
              <a:ext cx="36195" cy="300990"/>
            </a:xfrm>
            <a:custGeom>
              <a:avLst/>
              <a:gdLst/>
              <a:ahLst/>
              <a:cxnLst/>
              <a:rect l="l" t="t" r="r" b="b"/>
              <a:pathLst>
                <a:path w="36195" h="300989">
                  <a:moveTo>
                    <a:pt x="0" y="300543"/>
                  </a:moveTo>
                  <a:lnTo>
                    <a:pt x="35756" y="29926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00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4957445" y="27672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4957457" y="27672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469386" y="2830423"/>
              <a:ext cx="1905" cy="267970"/>
            </a:xfrm>
            <a:custGeom>
              <a:avLst/>
              <a:gdLst/>
              <a:ahLst/>
              <a:cxnLst/>
              <a:rect l="l" t="t" r="r" b="b"/>
              <a:pathLst>
                <a:path w="1904" h="267969">
                  <a:moveTo>
                    <a:pt x="0" y="0"/>
                  </a:moveTo>
                  <a:lnTo>
                    <a:pt x="0" y="242989"/>
                  </a:lnTo>
                  <a:lnTo>
                    <a:pt x="1879" y="2673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469389" y="2830401"/>
              <a:ext cx="1905" cy="267970"/>
            </a:xfrm>
            <a:custGeom>
              <a:avLst/>
              <a:gdLst/>
              <a:ahLst/>
              <a:cxnLst/>
              <a:rect l="l" t="t" r="r" b="b"/>
              <a:pathLst>
                <a:path w="1904" h="267969">
                  <a:moveTo>
                    <a:pt x="1878" y="267439"/>
                  </a:moveTo>
                  <a:lnTo>
                    <a:pt x="0" y="24299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4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471075" y="2853486"/>
              <a:ext cx="36830" cy="244475"/>
            </a:xfrm>
            <a:custGeom>
              <a:avLst/>
              <a:gdLst/>
              <a:ahLst/>
              <a:cxnLst/>
              <a:rect l="l" t="t" r="r" b="b"/>
              <a:pathLst>
                <a:path w="36829" h="244475">
                  <a:moveTo>
                    <a:pt x="36512" y="0"/>
                  </a:moveTo>
                  <a:lnTo>
                    <a:pt x="0" y="1308"/>
                  </a:lnTo>
                  <a:lnTo>
                    <a:pt x="0" y="244284"/>
                  </a:lnTo>
                  <a:lnTo>
                    <a:pt x="36512" y="24297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471077" y="2853489"/>
              <a:ext cx="36830" cy="244475"/>
            </a:xfrm>
            <a:custGeom>
              <a:avLst/>
              <a:gdLst/>
              <a:ahLst/>
              <a:cxnLst/>
              <a:rect l="l" t="t" r="r" b="b"/>
              <a:pathLst>
                <a:path w="36829" h="244475">
                  <a:moveTo>
                    <a:pt x="0" y="244273"/>
                  </a:moveTo>
                  <a:lnTo>
                    <a:pt x="36517" y="24296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42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469195" y="28289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469204" y="28289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154095" y="2673654"/>
              <a:ext cx="1905" cy="424180"/>
            </a:xfrm>
            <a:custGeom>
              <a:avLst/>
              <a:gdLst/>
              <a:ahLst/>
              <a:cxnLst/>
              <a:rect l="l" t="t" r="r" b="b"/>
              <a:pathLst>
                <a:path w="1905" h="424180">
                  <a:moveTo>
                    <a:pt x="0" y="0"/>
                  </a:moveTo>
                  <a:lnTo>
                    <a:pt x="0" y="399580"/>
                  </a:lnTo>
                  <a:lnTo>
                    <a:pt x="1866" y="42396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154089" y="2673644"/>
              <a:ext cx="1905" cy="424180"/>
            </a:xfrm>
            <a:custGeom>
              <a:avLst/>
              <a:gdLst/>
              <a:ahLst/>
              <a:cxnLst/>
              <a:rect l="l" t="t" r="r" b="b"/>
              <a:pathLst>
                <a:path w="1905" h="424180">
                  <a:moveTo>
                    <a:pt x="1869" y="423946"/>
                  </a:moveTo>
                  <a:lnTo>
                    <a:pt x="0" y="39961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239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155924" y="2696933"/>
              <a:ext cx="36195" cy="401320"/>
            </a:xfrm>
            <a:custGeom>
              <a:avLst/>
              <a:gdLst/>
              <a:ahLst/>
              <a:cxnLst/>
              <a:rect l="l" t="t" r="r" b="b"/>
              <a:pathLst>
                <a:path w="36194" h="401319">
                  <a:moveTo>
                    <a:pt x="35775" y="0"/>
                  </a:moveTo>
                  <a:lnTo>
                    <a:pt x="0" y="1282"/>
                  </a:lnTo>
                  <a:lnTo>
                    <a:pt x="0" y="400862"/>
                  </a:lnTo>
                  <a:lnTo>
                    <a:pt x="35775" y="39958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3155935" y="2696941"/>
              <a:ext cx="36195" cy="401320"/>
            </a:xfrm>
            <a:custGeom>
              <a:avLst/>
              <a:gdLst/>
              <a:ahLst/>
              <a:cxnLst/>
              <a:rect l="l" t="t" r="r" b="b"/>
              <a:pathLst>
                <a:path w="36194" h="401319">
                  <a:moveTo>
                    <a:pt x="0" y="400859"/>
                  </a:moveTo>
                  <a:lnTo>
                    <a:pt x="35770" y="39958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08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3154045" y="26722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3154042" y="26722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297123" y="2929470"/>
              <a:ext cx="1905" cy="169545"/>
            </a:xfrm>
            <a:custGeom>
              <a:avLst/>
              <a:gdLst/>
              <a:ahLst/>
              <a:cxnLst/>
              <a:rect l="l" t="t" r="r" b="b"/>
              <a:pathLst>
                <a:path w="1904" h="169544">
                  <a:moveTo>
                    <a:pt x="0" y="0"/>
                  </a:moveTo>
                  <a:lnTo>
                    <a:pt x="0" y="144894"/>
                  </a:lnTo>
                  <a:lnTo>
                    <a:pt x="1866" y="16927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297118" y="2929483"/>
              <a:ext cx="1905" cy="169545"/>
            </a:xfrm>
            <a:custGeom>
              <a:avLst/>
              <a:gdLst/>
              <a:ahLst/>
              <a:cxnLst/>
              <a:rect l="l" t="t" r="r" b="b"/>
              <a:pathLst>
                <a:path w="1904" h="169544">
                  <a:moveTo>
                    <a:pt x="1869" y="169160"/>
                  </a:moveTo>
                  <a:lnTo>
                    <a:pt x="0" y="1448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91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298698" y="2952584"/>
              <a:ext cx="36830" cy="146685"/>
            </a:xfrm>
            <a:custGeom>
              <a:avLst/>
              <a:gdLst/>
              <a:ahLst/>
              <a:cxnLst/>
              <a:rect l="l" t="t" r="r" b="b"/>
              <a:pathLst>
                <a:path w="36829" h="146685">
                  <a:moveTo>
                    <a:pt x="36525" y="0"/>
                  </a:moveTo>
                  <a:lnTo>
                    <a:pt x="0" y="1308"/>
                  </a:lnTo>
                  <a:lnTo>
                    <a:pt x="0" y="146215"/>
                  </a:lnTo>
                  <a:lnTo>
                    <a:pt x="36525" y="14490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298702" y="2952591"/>
              <a:ext cx="36830" cy="146685"/>
            </a:xfrm>
            <a:custGeom>
              <a:avLst/>
              <a:gdLst/>
              <a:ahLst/>
              <a:cxnLst/>
              <a:rect l="l" t="t" r="r" b="b"/>
              <a:pathLst>
                <a:path w="36829" h="146685">
                  <a:moveTo>
                    <a:pt x="0" y="146198"/>
                  </a:moveTo>
                  <a:lnTo>
                    <a:pt x="36532" y="14490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461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296818" y="29282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296823" y="292824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4798352" y="2889440"/>
              <a:ext cx="1905" cy="215265"/>
            </a:xfrm>
            <a:custGeom>
              <a:avLst/>
              <a:gdLst/>
              <a:ahLst/>
              <a:cxnLst/>
              <a:rect l="l" t="t" r="r" b="b"/>
              <a:pathLst>
                <a:path w="1904" h="215264">
                  <a:moveTo>
                    <a:pt x="0" y="0"/>
                  </a:moveTo>
                  <a:lnTo>
                    <a:pt x="0" y="190588"/>
                  </a:lnTo>
                  <a:lnTo>
                    <a:pt x="1866" y="21498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4798346" y="2889469"/>
              <a:ext cx="1905" cy="215265"/>
            </a:xfrm>
            <a:custGeom>
              <a:avLst/>
              <a:gdLst/>
              <a:ahLst/>
              <a:cxnLst/>
              <a:rect l="l" t="t" r="r" b="b"/>
              <a:pathLst>
                <a:path w="1904" h="215264">
                  <a:moveTo>
                    <a:pt x="1878" y="214934"/>
                  </a:moveTo>
                  <a:lnTo>
                    <a:pt x="0" y="1906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14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4800041" y="2912554"/>
              <a:ext cx="36195" cy="192405"/>
            </a:xfrm>
            <a:custGeom>
              <a:avLst/>
              <a:gdLst/>
              <a:ahLst/>
              <a:cxnLst/>
              <a:rect l="l" t="t" r="r" b="b"/>
              <a:pathLst>
                <a:path w="36195" h="192405">
                  <a:moveTo>
                    <a:pt x="35763" y="0"/>
                  </a:moveTo>
                  <a:lnTo>
                    <a:pt x="0" y="1282"/>
                  </a:lnTo>
                  <a:lnTo>
                    <a:pt x="0" y="191871"/>
                  </a:lnTo>
                  <a:lnTo>
                    <a:pt x="35763" y="1905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4800050" y="2912550"/>
              <a:ext cx="36195" cy="192405"/>
            </a:xfrm>
            <a:custGeom>
              <a:avLst/>
              <a:gdLst/>
              <a:ahLst/>
              <a:cxnLst/>
              <a:rect l="l" t="t" r="r" b="b"/>
              <a:pathLst>
                <a:path w="36195" h="192405">
                  <a:moveTo>
                    <a:pt x="0" y="191873"/>
                  </a:moveTo>
                  <a:lnTo>
                    <a:pt x="35770" y="1905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4798174" y="28879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4798168" y="28878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4663173" y="2905899"/>
              <a:ext cx="1905" cy="205104"/>
            </a:xfrm>
            <a:custGeom>
              <a:avLst/>
              <a:gdLst/>
              <a:ahLst/>
              <a:cxnLst/>
              <a:rect l="l" t="t" r="r" b="b"/>
              <a:pathLst>
                <a:path w="1904" h="205105">
                  <a:moveTo>
                    <a:pt x="0" y="0"/>
                  </a:moveTo>
                  <a:lnTo>
                    <a:pt x="0" y="179997"/>
                  </a:lnTo>
                  <a:lnTo>
                    <a:pt x="1905" y="20491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4663167" y="2905984"/>
              <a:ext cx="2540" cy="205104"/>
            </a:xfrm>
            <a:custGeom>
              <a:avLst/>
              <a:gdLst/>
              <a:ahLst/>
              <a:cxnLst/>
              <a:rect l="l" t="t" r="r" b="b"/>
              <a:pathLst>
                <a:path w="2539" h="205105">
                  <a:moveTo>
                    <a:pt x="1914" y="204880"/>
                  </a:moveTo>
                  <a:lnTo>
                    <a:pt x="0" y="179961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04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4664684" y="2929280"/>
              <a:ext cx="36830" cy="181610"/>
            </a:xfrm>
            <a:custGeom>
              <a:avLst/>
              <a:gdLst/>
              <a:ahLst/>
              <a:cxnLst/>
              <a:rect l="l" t="t" r="r" b="b"/>
              <a:pathLst>
                <a:path w="36829" h="181610">
                  <a:moveTo>
                    <a:pt x="36537" y="0"/>
                  </a:moveTo>
                  <a:lnTo>
                    <a:pt x="0" y="1295"/>
                  </a:lnTo>
                  <a:lnTo>
                    <a:pt x="0" y="181305"/>
                  </a:lnTo>
                  <a:lnTo>
                    <a:pt x="36537" y="17999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4664697" y="2929270"/>
              <a:ext cx="36830" cy="181610"/>
            </a:xfrm>
            <a:custGeom>
              <a:avLst/>
              <a:gdLst/>
              <a:ahLst/>
              <a:cxnLst/>
              <a:rect l="l" t="t" r="r" b="b"/>
              <a:pathLst>
                <a:path w="36829" h="181610">
                  <a:moveTo>
                    <a:pt x="0" y="181306"/>
                  </a:moveTo>
                  <a:lnTo>
                    <a:pt x="36532" y="18001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13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4662792" y="290465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4662795" y="290465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004870" y="2753067"/>
              <a:ext cx="2540" cy="358775"/>
            </a:xfrm>
            <a:custGeom>
              <a:avLst/>
              <a:gdLst/>
              <a:ahLst/>
              <a:cxnLst/>
              <a:rect l="l" t="t" r="r" b="b"/>
              <a:pathLst>
                <a:path w="2539" h="358775">
                  <a:moveTo>
                    <a:pt x="0" y="0"/>
                  </a:moveTo>
                  <a:lnTo>
                    <a:pt x="0" y="333819"/>
                  </a:lnTo>
                  <a:lnTo>
                    <a:pt x="1917" y="35873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004870" y="2753112"/>
              <a:ext cx="2540" cy="358775"/>
            </a:xfrm>
            <a:custGeom>
              <a:avLst/>
              <a:gdLst/>
              <a:ahLst/>
              <a:cxnLst/>
              <a:rect l="l" t="t" r="r" b="b"/>
              <a:pathLst>
                <a:path w="2539" h="358775">
                  <a:moveTo>
                    <a:pt x="1914" y="358716"/>
                  </a:moveTo>
                  <a:lnTo>
                    <a:pt x="0" y="3337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587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006674" y="2776562"/>
              <a:ext cx="36195" cy="335280"/>
            </a:xfrm>
            <a:custGeom>
              <a:avLst/>
              <a:gdLst/>
              <a:ahLst/>
              <a:cxnLst/>
              <a:rect l="l" t="t" r="r" b="b"/>
              <a:pathLst>
                <a:path w="36194" h="335280">
                  <a:moveTo>
                    <a:pt x="35775" y="0"/>
                  </a:moveTo>
                  <a:lnTo>
                    <a:pt x="0" y="1282"/>
                  </a:lnTo>
                  <a:lnTo>
                    <a:pt x="0" y="335102"/>
                  </a:lnTo>
                  <a:lnTo>
                    <a:pt x="35775" y="33381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006675" y="2776563"/>
              <a:ext cx="36195" cy="335280"/>
            </a:xfrm>
            <a:custGeom>
              <a:avLst/>
              <a:gdLst/>
              <a:ahLst/>
              <a:cxnLst/>
              <a:rect l="l" t="t" r="r" b="b"/>
              <a:pathLst>
                <a:path w="36194" h="335280">
                  <a:moveTo>
                    <a:pt x="0" y="335104"/>
                  </a:moveTo>
                  <a:lnTo>
                    <a:pt x="35770" y="3338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5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004769" y="27516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004778" y="27516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4494326" y="3044761"/>
              <a:ext cx="1905" cy="76835"/>
            </a:xfrm>
            <a:custGeom>
              <a:avLst/>
              <a:gdLst/>
              <a:ahLst/>
              <a:cxnLst/>
              <a:rect l="l" t="t" r="r" b="b"/>
              <a:pathLst>
                <a:path w="1904" h="76835">
                  <a:moveTo>
                    <a:pt x="0" y="0"/>
                  </a:moveTo>
                  <a:lnTo>
                    <a:pt x="0" y="52387"/>
                  </a:lnTo>
                  <a:lnTo>
                    <a:pt x="1866" y="7677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4494318" y="3044771"/>
              <a:ext cx="1905" cy="76835"/>
            </a:xfrm>
            <a:custGeom>
              <a:avLst/>
              <a:gdLst/>
              <a:ahLst/>
              <a:cxnLst/>
              <a:rect l="l" t="t" r="r" b="b"/>
              <a:pathLst>
                <a:path w="1904" h="76835">
                  <a:moveTo>
                    <a:pt x="1878" y="76824"/>
                  </a:moveTo>
                  <a:lnTo>
                    <a:pt x="0" y="523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68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4496155" y="3068091"/>
              <a:ext cx="36195" cy="53975"/>
            </a:xfrm>
            <a:custGeom>
              <a:avLst/>
              <a:gdLst/>
              <a:ahLst/>
              <a:cxnLst/>
              <a:rect l="l" t="t" r="r" b="b"/>
              <a:pathLst>
                <a:path w="36195" h="53975">
                  <a:moveTo>
                    <a:pt x="35763" y="0"/>
                  </a:moveTo>
                  <a:lnTo>
                    <a:pt x="0" y="1282"/>
                  </a:lnTo>
                  <a:lnTo>
                    <a:pt x="0" y="53670"/>
                  </a:lnTo>
                  <a:lnTo>
                    <a:pt x="35763" y="5238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4496158" y="3068094"/>
              <a:ext cx="36195" cy="53975"/>
            </a:xfrm>
            <a:custGeom>
              <a:avLst/>
              <a:gdLst/>
              <a:ahLst/>
              <a:cxnLst/>
              <a:rect l="l" t="t" r="r" b="b"/>
              <a:pathLst>
                <a:path w="36195" h="53975">
                  <a:moveTo>
                    <a:pt x="0" y="53672"/>
                  </a:moveTo>
                  <a:lnTo>
                    <a:pt x="35770" y="5239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36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4494263" y="30433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494259" y="30433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338485" y="3030969"/>
              <a:ext cx="2540" cy="94615"/>
            </a:xfrm>
            <a:custGeom>
              <a:avLst/>
              <a:gdLst/>
              <a:ahLst/>
              <a:cxnLst/>
              <a:rect l="l" t="t" r="r" b="b"/>
              <a:pathLst>
                <a:path w="2539" h="94614">
                  <a:moveTo>
                    <a:pt x="0" y="0"/>
                  </a:moveTo>
                  <a:lnTo>
                    <a:pt x="0" y="69659"/>
                  </a:lnTo>
                  <a:lnTo>
                    <a:pt x="1917" y="9456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338483" y="3031040"/>
              <a:ext cx="2540" cy="94615"/>
            </a:xfrm>
            <a:custGeom>
              <a:avLst/>
              <a:gdLst/>
              <a:ahLst/>
              <a:cxnLst/>
              <a:rect l="l" t="t" r="r" b="b"/>
              <a:pathLst>
                <a:path w="2539" h="94614">
                  <a:moveTo>
                    <a:pt x="1914" y="94545"/>
                  </a:moveTo>
                  <a:lnTo>
                    <a:pt x="0" y="69625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94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340009" y="3054400"/>
              <a:ext cx="36830" cy="71120"/>
            </a:xfrm>
            <a:custGeom>
              <a:avLst/>
              <a:gdLst/>
              <a:ahLst/>
              <a:cxnLst/>
              <a:rect l="l" t="t" r="r" b="b"/>
              <a:pathLst>
                <a:path w="36829" h="71119">
                  <a:moveTo>
                    <a:pt x="36525" y="0"/>
                  </a:moveTo>
                  <a:lnTo>
                    <a:pt x="0" y="1308"/>
                  </a:lnTo>
                  <a:lnTo>
                    <a:pt x="0" y="70980"/>
                  </a:lnTo>
                  <a:lnTo>
                    <a:pt x="36525" y="6965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340016" y="3054405"/>
              <a:ext cx="36830" cy="71120"/>
            </a:xfrm>
            <a:custGeom>
              <a:avLst/>
              <a:gdLst/>
              <a:ahLst/>
              <a:cxnLst/>
              <a:rect l="l" t="t" r="r" b="b"/>
              <a:pathLst>
                <a:path w="36829" h="71119">
                  <a:moveTo>
                    <a:pt x="0" y="70974"/>
                  </a:moveTo>
                  <a:lnTo>
                    <a:pt x="36517" y="6965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09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338104" y="302961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338110" y="302961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5748223" y="1699958"/>
              <a:ext cx="1905" cy="1429385"/>
            </a:xfrm>
            <a:custGeom>
              <a:avLst/>
              <a:gdLst/>
              <a:ahLst/>
              <a:cxnLst/>
              <a:rect l="l" t="t" r="r" b="b"/>
              <a:pathLst>
                <a:path w="1904" h="1429385">
                  <a:moveTo>
                    <a:pt x="0" y="0"/>
                  </a:moveTo>
                  <a:lnTo>
                    <a:pt x="0" y="1404924"/>
                  </a:lnTo>
                  <a:lnTo>
                    <a:pt x="1879" y="142932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5748221" y="1699997"/>
              <a:ext cx="1905" cy="1429385"/>
            </a:xfrm>
            <a:custGeom>
              <a:avLst/>
              <a:gdLst/>
              <a:ahLst/>
              <a:cxnLst/>
              <a:rect l="l" t="t" r="r" b="b"/>
              <a:pathLst>
                <a:path w="1904" h="1429385">
                  <a:moveTo>
                    <a:pt x="1878" y="1429260"/>
                  </a:moveTo>
                  <a:lnTo>
                    <a:pt x="0" y="14049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29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5750407" y="1722932"/>
              <a:ext cx="36195" cy="1406525"/>
            </a:xfrm>
            <a:custGeom>
              <a:avLst/>
              <a:gdLst/>
              <a:ahLst/>
              <a:cxnLst/>
              <a:rect l="l" t="t" r="r" b="b"/>
              <a:pathLst>
                <a:path w="36195" h="1406525">
                  <a:moveTo>
                    <a:pt x="35763" y="0"/>
                  </a:moveTo>
                  <a:lnTo>
                    <a:pt x="0" y="1270"/>
                  </a:lnTo>
                  <a:lnTo>
                    <a:pt x="0" y="1406207"/>
                  </a:lnTo>
                  <a:lnTo>
                    <a:pt x="35763" y="14049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5750416" y="1722932"/>
              <a:ext cx="36195" cy="1406525"/>
            </a:xfrm>
            <a:custGeom>
              <a:avLst/>
              <a:gdLst/>
              <a:ahLst/>
              <a:cxnLst/>
              <a:rect l="l" t="t" r="r" b="b"/>
              <a:pathLst>
                <a:path w="36195" h="1406525">
                  <a:moveTo>
                    <a:pt x="0" y="1406209"/>
                  </a:moveTo>
                  <a:lnTo>
                    <a:pt x="35770" y="14049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06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5748540" y="16985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5748544" y="16985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2296972" y="310691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2296965" y="310690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2298649" y="3130143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2298660" y="313014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2296769" y="31057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2296761" y="310571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179277" y="3079165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0" y="0"/>
                  </a:moveTo>
                  <a:lnTo>
                    <a:pt x="0" y="32880"/>
                  </a:lnTo>
                  <a:lnTo>
                    <a:pt x="1905" y="57785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179272" y="3079145"/>
              <a:ext cx="2540" cy="57785"/>
            </a:xfrm>
            <a:custGeom>
              <a:avLst/>
              <a:gdLst/>
              <a:ahLst/>
              <a:cxnLst/>
              <a:rect l="l" t="t" r="r" b="b"/>
              <a:pathLst>
                <a:path w="2539" h="57785">
                  <a:moveTo>
                    <a:pt x="1914" y="57766"/>
                  </a:moveTo>
                  <a:lnTo>
                    <a:pt x="0" y="3297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7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181411" y="3102584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35763" y="0"/>
                  </a:moveTo>
                  <a:lnTo>
                    <a:pt x="0" y="1270"/>
                  </a:lnTo>
                  <a:lnTo>
                    <a:pt x="0" y="34150"/>
                  </a:lnTo>
                  <a:lnTo>
                    <a:pt x="35763" y="328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181419" y="3102585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0" y="34155"/>
                  </a:moveTo>
                  <a:lnTo>
                    <a:pt x="35756" y="3287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1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179506" y="30776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179509" y="30776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2450528" y="311186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2450531" y="311178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2452370" y="313531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2452374" y="313531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2450477" y="311086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2450479" y="31108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022890" y="3067214"/>
              <a:ext cx="2540" cy="71755"/>
            </a:xfrm>
            <a:custGeom>
              <a:avLst/>
              <a:gdLst/>
              <a:ahLst/>
              <a:cxnLst/>
              <a:rect l="l" t="t" r="r" b="b"/>
              <a:pathLst>
                <a:path w="2539" h="71755">
                  <a:moveTo>
                    <a:pt x="0" y="0"/>
                  </a:moveTo>
                  <a:lnTo>
                    <a:pt x="0" y="46253"/>
                  </a:lnTo>
                  <a:lnTo>
                    <a:pt x="1917" y="7117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022892" y="3067206"/>
              <a:ext cx="1905" cy="71120"/>
            </a:xfrm>
            <a:custGeom>
              <a:avLst/>
              <a:gdLst/>
              <a:ahLst/>
              <a:cxnLst/>
              <a:rect l="l" t="t" r="r" b="b"/>
              <a:pathLst>
                <a:path w="1904" h="71119">
                  <a:moveTo>
                    <a:pt x="1905" y="71091"/>
                  </a:moveTo>
                  <a:lnTo>
                    <a:pt x="0" y="46290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710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025100" y="3090697"/>
              <a:ext cx="36195" cy="47625"/>
            </a:xfrm>
            <a:custGeom>
              <a:avLst/>
              <a:gdLst/>
              <a:ahLst/>
              <a:cxnLst/>
              <a:rect l="l" t="t" r="r" b="b"/>
              <a:pathLst>
                <a:path w="36195" h="47625">
                  <a:moveTo>
                    <a:pt x="35763" y="0"/>
                  </a:moveTo>
                  <a:lnTo>
                    <a:pt x="0" y="1282"/>
                  </a:lnTo>
                  <a:lnTo>
                    <a:pt x="0" y="47536"/>
                  </a:lnTo>
                  <a:lnTo>
                    <a:pt x="35763" y="462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025105" y="3090707"/>
              <a:ext cx="36195" cy="47625"/>
            </a:xfrm>
            <a:custGeom>
              <a:avLst/>
              <a:gdLst/>
              <a:ahLst/>
              <a:cxnLst/>
              <a:rect l="l" t="t" r="r" b="b"/>
              <a:pathLst>
                <a:path w="36195" h="47625">
                  <a:moveTo>
                    <a:pt x="0" y="47527"/>
                  </a:moveTo>
                  <a:lnTo>
                    <a:pt x="35756" y="4624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7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023195" y="30657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023197" y="30656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3864762" y="3016313"/>
              <a:ext cx="1905" cy="123189"/>
            </a:xfrm>
            <a:custGeom>
              <a:avLst/>
              <a:gdLst/>
              <a:ahLst/>
              <a:cxnLst/>
              <a:rect l="l" t="t" r="r" b="b"/>
              <a:pathLst>
                <a:path w="1904" h="123189">
                  <a:moveTo>
                    <a:pt x="0" y="0"/>
                  </a:moveTo>
                  <a:lnTo>
                    <a:pt x="0" y="98640"/>
                  </a:lnTo>
                  <a:lnTo>
                    <a:pt x="1879" y="12303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3864762" y="3016366"/>
              <a:ext cx="1905" cy="123189"/>
            </a:xfrm>
            <a:custGeom>
              <a:avLst/>
              <a:gdLst/>
              <a:ahLst/>
              <a:cxnLst/>
              <a:rect l="l" t="t" r="r" b="b"/>
              <a:pathLst>
                <a:path w="1904" h="123189">
                  <a:moveTo>
                    <a:pt x="1878" y="122988"/>
                  </a:moveTo>
                  <a:lnTo>
                    <a:pt x="0" y="98541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22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3866464" y="3039401"/>
              <a:ext cx="36195" cy="100330"/>
            </a:xfrm>
            <a:custGeom>
              <a:avLst/>
              <a:gdLst/>
              <a:ahLst/>
              <a:cxnLst/>
              <a:rect l="l" t="t" r="r" b="b"/>
              <a:pathLst>
                <a:path w="36195" h="100330">
                  <a:moveTo>
                    <a:pt x="35763" y="0"/>
                  </a:moveTo>
                  <a:lnTo>
                    <a:pt x="0" y="1270"/>
                  </a:lnTo>
                  <a:lnTo>
                    <a:pt x="0" y="99923"/>
                  </a:lnTo>
                  <a:lnTo>
                    <a:pt x="35763" y="986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3866465" y="3039406"/>
              <a:ext cx="36195" cy="100330"/>
            </a:xfrm>
            <a:custGeom>
              <a:avLst/>
              <a:gdLst/>
              <a:ahLst/>
              <a:cxnLst/>
              <a:rect l="l" t="t" r="r" b="b"/>
              <a:pathLst>
                <a:path w="36195" h="100330">
                  <a:moveTo>
                    <a:pt x="0" y="99911"/>
                  </a:moveTo>
                  <a:lnTo>
                    <a:pt x="35770" y="9863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999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3864597" y="30150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3864600" y="30150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3707904" y="3010115"/>
              <a:ext cx="1905" cy="137160"/>
            </a:xfrm>
            <a:custGeom>
              <a:avLst/>
              <a:gdLst/>
              <a:ahLst/>
              <a:cxnLst/>
              <a:rect l="l" t="t" r="r" b="b"/>
              <a:pathLst>
                <a:path w="1904" h="137160">
                  <a:moveTo>
                    <a:pt x="0" y="0"/>
                  </a:moveTo>
                  <a:lnTo>
                    <a:pt x="0" y="112014"/>
                  </a:lnTo>
                  <a:lnTo>
                    <a:pt x="1905" y="13691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3707901" y="3010215"/>
              <a:ext cx="2540" cy="137160"/>
            </a:xfrm>
            <a:custGeom>
              <a:avLst/>
              <a:gdLst/>
              <a:ahLst/>
              <a:cxnLst/>
              <a:rect l="l" t="t" r="r" b="b"/>
              <a:pathLst>
                <a:path w="2539" h="137160">
                  <a:moveTo>
                    <a:pt x="1914" y="136903"/>
                  </a:moveTo>
                  <a:lnTo>
                    <a:pt x="0" y="111984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1369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3709860" y="3033597"/>
              <a:ext cx="36195" cy="113664"/>
            </a:xfrm>
            <a:custGeom>
              <a:avLst/>
              <a:gdLst/>
              <a:ahLst/>
              <a:cxnLst/>
              <a:rect l="l" t="t" r="r" b="b"/>
              <a:pathLst>
                <a:path w="36195" h="113664">
                  <a:moveTo>
                    <a:pt x="35763" y="0"/>
                  </a:moveTo>
                  <a:lnTo>
                    <a:pt x="0" y="1282"/>
                  </a:lnTo>
                  <a:lnTo>
                    <a:pt x="0" y="113296"/>
                  </a:lnTo>
                  <a:lnTo>
                    <a:pt x="35763" y="1120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3709864" y="3033599"/>
              <a:ext cx="36195" cy="113664"/>
            </a:xfrm>
            <a:custGeom>
              <a:avLst/>
              <a:gdLst/>
              <a:ahLst/>
              <a:cxnLst/>
              <a:rect l="l" t="t" r="r" b="b"/>
              <a:pathLst>
                <a:path w="36195" h="113664">
                  <a:moveTo>
                    <a:pt x="0" y="113304"/>
                  </a:moveTo>
                  <a:lnTo>
                    <a:pt x="35770" y="11202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3707955" y="30086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3707960" y="30086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2771520" y="312225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2771521" y="312229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2773629" y="314531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2773634" y="314532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2771749" y="31211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2771747" y="31211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2926168" y="312292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3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2926176" y="3122957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2927883" y="314642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2927894" y="314643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2925991" y="31216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2925985" y="312166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5584672" y="2804858"/>
              <a:ext cx="1905" cy="345440"/>
            </a:xfrm>
            <a:custGeom>
              <a:avLst/>
              <a:gdLst/>
              <a:ahLst/>
              <a:cxnLst/>
              <a:rect l="l" t="t" r="r" b="b"/>
              <a:pathLst>
                <a:path w="1904" h="345439">
                  <a:moveTo>
                    <a:pt x="0" y="0"/>
                  </a:moveTo>
                  <a:lnTo>
                    <a:pt x="0" y="320446"/>
                  </a:lnTo>
                  <a:lnTo>
                    <a:pt x="1866" y="34483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5584663" y="2804780"/>
              <a:ext cx="1905" cy="345440"/>
            </a:xfrm>
            <a:custGeom>
              <a:avLst/>
              <a:gdLst/>
              <a:ahLst/>
              <a:cxnLst/>
              <a:rect l="l" t="t" r="r" b="b"/>
              <a:pathLst>
                <a:path w="1904" h="345439">
                  <a:moveTo>
                    <a:pt x="1878" y="344927"/>
                  </a:moveTo>
                  <a:lnTo>
                    <a:pt x="0" y="3204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9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5586399" y="2827857"/>
              <a:ext cx="36195" cy="321945"/>
            </a:xfrm>
            <a:custGeom>
              <a:avLst/>
              <a:gdLst/>
              <a:ahLst/>
              <a:cxnLst/>
              <a:rect l="l" t="t" r="r" b="b"/>
              <a:pathLst>
                <a:path w="36195" h="321944">
                  <a:moveTo>
                    <a:pt x="35763" y="0"/>
                  </a:moveTo>
                  <a:lnTo>
                    <a:pt x="0" y="1282"/>
                  </a:lnTo>
                  <a:lnTo>
                    <a:pt x="0" y="321729"/>
                  </a:lnTo>
                  <a:lnTo>
                    <a:pt x="35763" y="3204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5586402" y="2827863"/>
              <a:ext cx="36195" cy="321945"/>
            </a:xfrm>
            <a:custGeom>
              <a:avLst/>
              <a:gdLst/>
              <a:ahLst/>
              <a:cxnLst/>
              <a:rect l="l" t="t" r="r" b="b"/>
              <a:pathLst>
                <a:path w="36195" h="321944">
                  <a:moveTo>
                    <a:pt x="0" y="321722"/>
                  </a:moveTo>
                  <a:lnTo>
                    <a:pt x="35770" y="32044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217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5584533" y="28034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5584544" y="28034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081197" y="3015449"/>
              <a:ext cx="1905" cy="135255"/>
            </a:xfrm>
            <a:custGeom>
              <a:avLst/>
              <a:gdLst/>
              <a:ahLst/>
              <a:cxnLst/>
              <a:rect l="l" t="t" r="r" b="b"/>
              <a:pathLst>
                <a:path w="1905" h="135255">
                  <a:moveTo>
                    <a:pt x="0" y="0"/>
                  </a:moveTo>
                  <a:lnTo>
                    <a:pt x="0" y="110337"/>
                  </a:lnTo>
                  <a:lnTo>
                    <a:pt x="1866" y="13473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081194" y="3015470"/>
              <a:ext cx="1905" cy="135255"/>
            </a:xfrm>
            <a:custGeom>
              <a:avLst/>
              <a:gdLst/>
              <a:ahLst/>
              <a:cxnLst/>
              <a:rect l="l" t="t" r="r" b="b"/>
              <a:pathLst>
                <a:path w="1905" h="135255">
                  <a:moveTo>
                    <a:pt x="1869" y="134664"/>
                  </a:moveTo>
                  <a:lnTo>
                    <a:pt x="0" y="11033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4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3082899" y="3038690"/>
              <a:ext cx="36195" cy="111760"/>
            </a:xfrm>
            <a:custGeom>
              <a:avLst/>
              <a:gdLst/>
              <a:ahLst/>
              <a:cxnLst/>
              <a:rect l="l" t="t" r="r" b="b"/>
              <a:pathLst>
                <a:path w="36194" h="111760">
                  <a:moveTo>
                    <a:pt x="35763" y="0"/>
                  </a:moveTo>
                  <a:lnTo>
                    <a:pt x="0" y="1282"/>
                  </a:lnTo>
                  <a:lnTo>
                    <a:pt x="0" y="111620"/>
                  </a:lnTo>
                  <a:lnTo>
                    <a:pt x="35763" y="1103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3082900" y="3038690"/>
              <a:ext cx="36195" cy="111760"/>
            </a:xfrm>
            <a:custGeom>
              <a:avLst/>
              <a:gdLst/>
              <a:ahLst/>
              <a:cxnLst/>
              <a:rect l="l" t="t" r="r" b="b"/>
              <a:pathLst>
                <a:path w="36194" h="111760">
                  <a:moveTo>
                    <a:pt x="0" y="111621"/>
                  </a:moveTo>
                  <a:lnTo>
                    <a:pt x="35770" y="11034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16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081020" y="30141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081015" y="30140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3236912" y="2203043"/>
              <a:ext cx="1905" cy="948690"/>
            </a:xfrm>
            <a:custGeom>
              <a:avLst/>
              <a:gdLst/>
              <a:ahLst/>
              <a:cxnLst/>
              <a:rect l="l" t="t" r="r" b="b"/>
              <a:pathLst>
                <a:path w="1905" h="948689">
                  <a:moveTo>
                    <a:pt x="0" y="0"/>
                  </a:moveTo>
                  <a:lnTo>
                    <a:pt x="0" y="923429"/>
                  </a:lnTo>
                  <a:lnTo>
                    <a:pt x="1905" y="94833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3236902" y="2202947"/>
              <a:ext cx="2540" cy="948690"/>
            </a:xfrm>
            <a:custGeom>
              <a:avLst/>
              <a:gdLst/>
              <a:ahLst/>
              <a:cxnLst/>
              <a:rect l="l" t="t" r="r" b="b"/>
              <a:pathLst>
                <a:path w="2539" h="948689">
                  <a:moveTo>
                    <a:pt x="1914" y="948441"/>
                  </a:moveTo>
                  <a:lnTo>
                    <a:pt x="0" y="923522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9484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3238639" y="2226513"/>
              <a:ext cx="36195" cy="925194"/>
            </a:xfrm>
            <a:custGeom>
              <a:avLst/>
              <a:gdLst/>
              <a:ahLst/>
              <a:cxnLst/>
              <a:rect l="l" t="t" r="r" b="b"/>
              <a:pathLst>
                <a:path w="36195" h="925194">
                  <a:moveTo>
                    <a:pt x="35763" y="0"/>
                  </a:moveTo>
                  <a:lnTo>
                    <a:pt x="0" y="1282"/>
                  </a:lnTo>
                  <a:lnTo>
                    <a:pt x="0" y="924725"/>
                  </a:lnTo>
                  <a:lnTo>
                    <a:pt x="35763" y="9234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3238639" y="2226513"/>
              <a:ext cx="36195" cy="925194"/>
            </a:xfrm>
            <a:custGeom>
              <a:avLst/>
              <a:gdLst/>
              <a:ahLst/>
              <a:cxnLst/>
              <a:rect l="l" t="t" r="r" b="b"/>
              <a:pathLst>
                <a:path w="36195" h="925194">
                  <a:moveTo>
                    <a:pt x="0" y="924723"/>
                  </a:moveTo>
                  <a:lnTo>
                    <a:pt x="35756" y="923434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9247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3236734" y="22019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236736" y="22019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3392322" y="2916542"/>
              <a:ext cx="1905" cy="234950"/>
            </a:xfrm>
            <a:custGeom>
              <a:avLst/>
              <a:gdLst/>
              <a:ahLst/>
              <a:cxnLst/>
              <a:rect l="l" t="t" r="r" b="b"/>
              <a:pathLst>
                <a:path w="1904" h="234950">
                  <a:moveTo>
                    <a:pt x="0" y="0"/>
                  </a:moveTo>
                  <a:lnTo>
                    <a:pt x="0" y="210096"/>
                  </a:lnTo>
                  <a:lnTo>
                    <a:pt x="1879" y="23449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3392320" y="2916506"/>
              <a:ext cx="1905" cy="234950"/>
            </a:xfrm>
            <a:custGeom>
              <a:avLst/>
              <a:gdLst/>
              <a:ahLst/>
              <a:cxnLst/>
              <a:rect l="l" t="t" r="r" b="b"/>
              <a:pathLst>
                <a:path w="1904" h="234950">
                  <a:moveTo>
                    <a:pt x="1878" y="234592"/>
                  </a:moveTo>
                  <a:lnTo>
                    <a:pt x="0" y="2101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345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3394290" y="2939884"/>
              <a:ext cx="36195" cy="211454"/>
            </a:xfrm>
            <a:custGeom>
              <a:avLst/>
              <a:gdLst/>
              <a:ahLst/>
              <a:cxnLst/>
              <a:rect l="l" t="t" r="r" b="b"/>
              <a:pathLst>
                <a:path w="36195" h="211455">
                  <a:moveTo>
                    <a:pt x="35775" y="0"/>
                  </a:moveTo>
                  <a:lnTo>
                    <a:pt x="0" y="1270"/>
                  </a:lnTo>
                  <a:lnTo>
                    <a:pt x="0" y="211378"/>
                  </a:lnTo>
                  <a:lnTo>
                    <a:pt x="35775" y="2100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394292" y="2939880"/>
              <a:ext cx="36195" cy="211454"/>
            </a:xfrm>
            <a:custGeom>
              <a:avLst/>
              <a:gdLst/>
              <a:ahLst/>
              <a:cxnLst/>
              <a:rect l="l" t="t" r="r" b="b"/>
              <a:pathLst>
                <a:path w="36195" h="211455">
                  <a:moveTo>
                    <a:pt x="0" y="211379"/>
                  </a:moveTo>
                  <a:lnTo>
                    <a:pt x="35770" y="2101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13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3392398" y="29150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3392408" y="29150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3546932" y="3001670"/>
              <a:ext cx="1905" cy="154305"/>
            </a:xfrm>
            <a:custGeom>
              <a:avLst/>
              <a:gdLst/>
              <a:ahLst/>
              <a:cxnLst/>
              <a:rect l="l" t="t" r="r" b="b"/>
              <a:pathLst>
                <a:path w="1904" h="154305">
                  <a:moveTo>
                    <a:pt x="0" y="0"/>
                  </a:moveTo>
                  <a:lnTo>
                    <a:pt x="0" y="129857"/>
                  </a:lnTo>
                  <a:lnTo>
                    <a:pt x="1866" y="15424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3546920" y="3001556"/>
              <a:ext cx="1905" cy="154940"/>
            </a:xfrm>
            <a:custGeom>
              <a:avLst/>
              <a:gdLst/>
              <a:ahLst/>
              <a:cxnLst/>
              <a:rect l="l" t="t" r="r" b="b"/>
              <a:pathLst>
                <a:path w="1904" h="154939">
                  <a:moveTo>
                    <a:pt x="1878" y="154313"/>
                  </a:moveTo>
                  <a:lnTo>
                    <a:pt x="0" y="12986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4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3548786" y="3024784"/>
              <a:ext cx="36195" cy="131445"/>
            </a:xfrm>
            <a:custGeom>
              <a:avLst/>
              <a:gdLst/>
              <a:ahLst/>
              <a:cxnLst/>
              <a:rect l="l" t="t" r="r" b="b"/>
              <a:pathLst>
                <a:path w="36195" h="131444">
                  <a:moveTo>
                    <a:pt x="35763" y="0"/>
                  </a:moveTo>
                  <a:lnTo>
                    <a:pt x="0" y="1282"/>
                  </a:lnTo>
                  <a:lnTo>
                    <a:pt x="0" y="131127"/>
                  </a:lnTo>
                  <a:lnTo>
                    <a:pt x="35763" y="1298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3548795" y="3024785"/>
              <a:ext cx="36195" cy="131445"/>
            </a:xfrm>
            <a:custGeom>
              <a:avLst/>
              <a:gdLst/>
              <a:ahLst/>
              <a:cxnLst/>
              <a:rect l="l" t="t" r="r" b="b"/>
              <a:pathLst>
                <a:path w="36195" h="131444">
                  <a:moveTo>
                    <a:pt x="0" y="131126"/>
                  </a:moveTo>
                  <a:lnTo>
                    <a:pt x="35756" y="1298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11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546906" y="30005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546910" y="30005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5431421" y="2652699"/>
              <a:ext cx="1905" cy="509270"/>
            </a:xfrm>
            <a:custGeom>
              <a:avLst/>
              <a:gdLst/>
              <a:ahLst/>
              <a:cxnLst/>
              <a:rect l="l" t="t" r="r" b="b"/>
              <a:pathLst>
                <a:path w="1904" h="509269">
                  <a:moveTo>
                    <a:pt x="0" y="0"/>
                  </a:moveTo>
                  <a:lnTo>
                    <a:pt x="0" y="484847"/>
                  </a:lnTo>
                  <a:lnTo>
                    <a:pt x="1879" y="50923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5431424" y="2652728"/>
              <a:ext cx="1905" cy="509270"/>
            </a:xfrm>
            <a:custGeom>
              <a:avLst/>
              <a:gdLst/>
              <a:ahLst/>
              <a:cxnLst/>
              <a:rect l="l" t="t" r="r" b="b"/>
              <a:pathLst>
                <a:path w="1904" h="509269">
                  <a:moveTo>
                    <a:pt x="1869" y="509171"/>
                  </a:moveTo>
                  <a:lnTo>
                    <a:pt x="0" y="48484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09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5433212" y="2675838"/>
              <a:ext cx="36195" cy="486409"/>
            </a:xfrm>
            <a:custGeom>
              <a:avLst/>
              <a:gdLst/>
              <a:ahLst/>
              <a:cxnLst/>
              <a:rect l="l" t="t" r="r" b="b"/>
              <a:pathLst>
                <a:path w="36195" h="486410">
                  <a:moveTo>
                    <a:pt x="35763" y="0"/>
                  </a:moveTo>
                  <a:lnTo>
                    <a:pt x="0" y="1282"/>
                  </a:lnTo>
                  <a:lnTo>
                    <a:pt x="0" y="486130"/>
                  </a:lnTo>
                  <a:lnTo>
                    <a:pt x="35763" y="484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5433220" y="2675841"/>
              <a:ext cx="36195" cy="486409"/>
            </a:xfrm>
            <a:custGeom>
              <a:avLst/>
              <a:gdLst/>
              <a:ahLst/>
              <a:cxnLst/>
              <a:rect l="l" t="t" r="r" b="b"/>
              <a:pathLst>
                <a:path w="36195" h="486410">
                  <a:moveTo>
                    <a:pt x="0" y="486120"/>
                  </a:moveTo>
                  <a:lnTo>
                    <a:pt x="35770" y="48485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861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5431332" y="26515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5431341" y="26515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5279478" y="3004324"/>
              <a:ext cx="1905" cy="169545"/>
            </a:xfrm>
            <a:custGeom>
              <a:avLst/>
              <a:gdLst/>
              <a:ahLst/>
              <a:cxnLst/>
              <a:rect l="l" t="t" r="r" b="b"/>
              <a:pathLst>
                <a:path w="1904" h="169544">
                  <a:moveTo>
                    <a:pt x="0" y="0"/>
                  </a:moveTo>
                  <a:lnTo>
                    <a:pt x="0" y="144894"/>
                  </a:lnTo>
                  <a:lnTo>
                    <a:pt x="1879" y="16929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5279482" y="3004310"/>
              <a:ext cx="1905" cy="169545"/>
            </a:xfrm>
            <a:custGeom>
              <a:avLst/>
              <a:gdLst/>
              <a:ahLst/>
              <a:cxnLst/>
              <a:rect l="l" t="t" r="r" b="b"/>
              <a:pathLst>
                <a:path w="1904" h="169544">
                  <a:moveTo>
                    <a:pt x="1869" y="169287"/>
                  </a:moveTo>
                  <a:lnTo>
                    <a:pt x="0" y="14495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69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5281510" y="3027628"/>
              <a:ext cx="36195" cy="146685"/>
            </a:xfrm>
            <a:custGeom>
              <a:avLst/>
              <a:gdLst/>
              <a:ahLst/>
              <a:cxnLst/>
              <a:rect l="l" t="t" r="r" b="b"/>
              <a:pathLst>
                <a:path w="36195" h="146685">
                  <a:moveTo>
                    <a:pt x="35763" y="0"/>
                  </a:moveTo>
                  <a:lnTo>
                    <a:pt x="0" y="1282"/>
                  </a:lnTo>
                  <a:lnTo>
                    <a:pt x="0" y="146177"/>
                  </a:lnTo>
                  <a:lnTo>
                    <a:pt x="35763" y="1448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281518" y="3027630"/>
              <a:ext cx="36195" cy="146685"/>
            </a:xfrm>
            <a:custGeom>
              <a:avLst/>
              <a:gdLst/>
              <a:ahLst/>
              <a:cxnLst/>
              <a:rect l="l" t="t" r="r" b="b"/>
              <a:pathLst>
                <a:path w="36195" h="146685">
                  <a:moveTo>
                    <a:pt x="0" y="146171"/>
                  </a:moveTo>
                  <a:lnTo>
                    <a:pt x="35770" y="14489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6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279618" y="30030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279635" y="30030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128361" y="2505938"/>
              <a:ext cx="1905" cy="681355"/>
            </a:xfrm>
            <a:custGeom>
              <a:avLst/>
              <a:gdLst/>
              <a:ahLst/>
              <a:cxnLst/>
              <a:rect l="l" t="t" r="r" b="b"/>
              <a:pathLst>
                <a:path w="1904" h="681355">
                  <a:moveTo>
                    <a:pt x="0" y="0"/>
                  </a:moveTo>
                  <a:lnTo>
                    <a:pt x="0" y="656488"/>
                  </a:lnTo>
                  <a:lnTo>
                    <a:pt x="1879" y="68087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128357" y="2505903"/>
              <a:ext cx="1905" cy="681355"/>
            </a:xfrm>
            <a:custGeom>
              <a:avLst/>
              <a:gdLst/>
              <a:ahLst/>
              <a:cxnLst/>
              <a:rect l="l" t="t" r="r" b="b"/>
              <a:pathLst>
                <a:path w="1904" h="681355">
                  <a:moveTo>
                    <a:pt x="1878" y="680880"/>
                  </a:moveTo>
                  <a:lnTo>
                    <a:pt x="0" y="65643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0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129910" y="2529077"/>
              <a:ext cx="36830" cy="657860"/>
            </a:xfrm>
            <a:custGeom>
              <a:avLst/>
              <a:gdLst/>
              <a:ahLst/>
              <a:cxnLst/>
              <a:rect l="l" t="t" r="r" b="b"/>
              <a:pathLst>
                <a:path w="36829" h="657860">
                  <a:moveTo>
                    <a:pt x="36525" y="0"/>
                  </a:moveTo>
                  <a:lnTo>
                    <a:pt x="0" y="1308"/>
                  </a:lnTo>
                  <a:lnTo>
                    <a:pt x="0" y="657796"/>
                  </a:lnTo>
                  <a:lnTo>
                    <a:pt x="36525" y="65648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129916" y="2529074"/>
              <a:ext cx="36830" cy="657860"/>
            </a:xfrm>
            <a:custGeom>
              <a:avLst/>
              <a:gdLst/>
              <a:ahLst/>
              <a:cxnLst/>
              <a:rect l="l" t="t" r="r" b="b"/>
              <a:pathLst>
                <a:path w="36829" h="657860">
                  <a:moveTo>
                    <a:pt x="0" y="657795"/>
                  </a:moveTo>
                  <a:lnTo>
                    <a:pt x="36532" y="65648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577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128031" y="25047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128039" y="25047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4974285" y="2988563"/>
              <a:ext cx="1905" cy="210820"/>
            </a:xfrm>
            <a:custGeom>
              <a:avLst/>
              <a:gdLst/>
              <a:ahLst/>
              <a:cxnLst/>
              <a:rect l="l" t="t" r="r" b="b"/>
              <a:pathLst>
                <a:path w="1904" h="210819">
                  <a:moveTo>
                    <a:pt x="0" y="0"/>
                  </a:moveTo>
                  <a:lnTo>
                    <a:pt x="0" y="186131"/>
                  </a:lnTo>
                  <a:lnTo>
                    <a:pt x="1866" y="21052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974283" y="2988639"/>
              <a:ext cx="1905" cy="210820"/>
            </a:xfrm>
            <a:custGeom>
              <a:avLst/>
              <a:gdLst/>
              <a:ahLst/>
              <a:cxnLst/>
              <a:rect l="l" t="t" r="r" b="b"/>
              <a:pathLst>
                <a:path w="1904" h="210819">
                  <a:moveTo>
                    <a:pt x="1869" y="210377"/>
                  </a:moveTo>
                  <a:lnTo>
                    <a:pt x="0" y="1860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03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975949" y="3011741"/>
              <a:ext cx="36830" cy="187960"/>
            </a:xfrm>
            <a:custGeom>
              <a:avLst/>
              <a:gdLst/>
              <a:ahLst/>
              <a:cxnLst/>
              <a:rect l="l" t="t" r="r" b="b"/>
              <a:pathLst>
                <a:path w="36829" h="187960">
                  <a:moveTo>
                    <a:pt x="36537" y="0"/>
                  </a:moveTo>
                  <a:lnTo>
                    <a:pt x="0" y="1308"/>
                  </a:lnTo>
                  <a:lnTo>
                    <a:pt x="0" y="187439"/>
                  </a:lnTo>
                  <a:lnTo>
                    <a:pt x="36537" y="186131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975959" y="3011738"/>
              <a:ext cx="36830" cy="187960"/>
            </a:xfrm>
            <a:custGeom>
              <a:avLst/>
              <a:gdLst/>
              <a:ahLst/>
              <a:cxnLst/>
              <a:rect l="l" t="t" r="r" b="b"/>
              <a:pathLst>
                <a:path w="36829" h="187960">
                  <a:moveTo>
                    <a:pt x="0" y="187440"/>
                  </a:moveTo>
                  <a:lnTo>
                    <a:pt x="36532" y="18613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74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974069" y="29874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4974075" y="298739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3475228" y="317720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3475233" y="317722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3476840" y="320023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36525" y="0"/>
                  </a:moveTo>
                  <a:lnTo>
                    <a:pt x="0" y="1308"/>
                  </a:lnTo>
                  <a:lnTo>
                    <a:pt x="0" y="2413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3476837" y="320022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3474974" y="31757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3474976" y="31757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3147149" y="2931197"/>
              <a:ext cx="2540" cy="272415"/>
            </a:xfrm>
            <a:custGeom>
              <a:avLst/>
              <a:gdLst/>
              <a:ahLst/>
              <a:cxnLst/>
              <a:rect l="l" t="t" r="r" b="b"/>
              <a:pathLst>
                <a:path w="2539" h="272414">
                  <a:moveTo>
                    <a:pt x="0" y="0"/>
                  </a:moveTo>
                  <a:lnTo>
                    <a:pt x="0" y="246875"/>
                  </a:lnTo>
                  <a:lnTo>
                    <a:pt x="1917" y="27179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3147155" y="2931289"/>
              <a:ext cx="2540" cy="271780"/>
            </a:xfrm>
            <a:custGeom>
              <a:avLst/>
              <a:gdLst/>
              <a:ahLst/>
              <a:cxnLst/>
              <a:rect l="l" t="t" r="r" b="b"/>
              <a:pathLst>
                <a:path w="2539" h="271780">
                  <a:moveTo>
                    <a:pt x="1914" y="271716"/>
                  </a:moveTo>
                  <a:lnTo>
                    <a:pt x="0" y="246796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717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3148736" y="2954591"/>
              <a:ext cx="36830" cy="248285"/>
            </a:xfrm>
            <a:custGeom>
              <a:avLst/>
              <a:gdLst/>
              <a:ahLst/>
              <a:cxnLst/>
              <a:rect l="l" t="t" r="r" b="b"/>
              <a:pathLst>
                <a:path w="36830" h="248285">
                  <a:moveTo>
                    <a:pt x="36525" y="0"/>
                  </a:moveTo>
                  <a:lnTo>
                    <a:pt x="0" y="1295"/>
                  </a:lnTo>
                  <a:lnTo>
                    <a:pt x="0" y="248183"/>
                  </a:lnTo>
                  <a:lnTo>
                    <a:pt x="36525" y="24687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3148738" y="2954584"/>
              <a:ext cx="36830" cy="248285"/>
            </a:xfrm>
            <a:custGeom>
              <a:avLst/>
              <a:gdLst/>
              <a:ahLst/>
              <a:cxnLst/>
              <a:rect l="l" t="t" r="r" b="b"/>
              <a:pathLst>
                <a:path w="36830" h="248285">
                  <a:moveTo>
                    <a:pt x="0" y="248187"/>
                  </a:moveTo>
                  <a:lnTo>
                    <a:pt x="36532" y="24688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8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3146844" y="293014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3146838" y="293013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3306534" y="3020872"/>
              <a:ext cx="2540" cy="183515"/>
            </a:xfrm>
            <a:custGeom>
              <a:avLst/>
              <a:gdLst/>
              <a:ahLst/>
              <a:cxnLst/>
              <a:rect l="l" t="t" r="r" b="b"/>
              <a:pathLst>
                <a:path w="2539" h="183514">
                  <a:moveTo>
                    <a:pt x="0" y="0"/>
                  </a:moveTo>
                  <a:lnTo>
                    <a:pt x="0" y="158280"/>
                  </a:lnTo>
                  <a:lnTo>
                    <a:pt x="1917" y="18318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3306538" y="3020874"/>
              <a:ext cx="2540" cy="183515"/>
            </a:xfrm>
            <a:custGeom>
              <a:avLst/>
              <a:gdLst/>
              <a:ahLst/>
              <a:cxnLst/>
              <a:rect l="l" t="t" r="r" b="b"/>
              <a:pathLst>
                <a:path w="2539" h="183514">
                  <a:moveTo>
                    <a:pt x="1914" y="183194"/>
                  </a:moveTo>
                  <a:lnTo>
                    <a:pt x="0" y="15827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831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3308299" y="3044253"/>
              <a:ext cx="36195" cy="160020"/>
            </a:xfrm>
            <a:custGeom>
              <a:avLst/>
              <a:gdLst/>
              <a:ahLst/>
              <a:cxnLst/>
              <a:rect l="l" t="t" r="r" b="b"/>
              <a:pathLst>
                <a:path w="36195" h="160019">
                  <a:moveTo>
                    <a:pt x="35763" y="0"/>
                  </a:moveTo>
                  <a:lnTo>
                    <a:pt x="0" y="1282"/>
                  </a:lnTo>
                  <a:lnTo>
                    <a:pt x="0" y="159550"/>
                  </a:lnTo>
                  <a:lnTo>
                    <a:pt x="35763" y="1582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3308298" y="3044259"/>
              <a:ext cx="36195" cy="160020"/>
            </a:xfrm>
            <a:custGeom>
              <a:avLst/>
              <a:gdLst/>
              <a:ahLst/>
              <a:cxnLst/>
              <a:rect l="l" t="t" r="r" b="b"/>
              <a:pathLst>
                <a:path w="36195" h="160019">
                  <a:moveTo>
                    <a:pt x="0" y="159543"/>
                  </a:moveTo>
                  <a:lnTo>
                    <a:pt x="35770" y="1582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9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3306394" y="30193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3306400" y="30193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818722" y="3089389"/>
              <a:ext cx="2540" cy="116839"/>
            </a:xfrm>
            <a:custGeom>
              <a:avLst/>
              <a:gdLst/>
              <a:ahLst/>
              <a:cxnLst/>
              <a:rect l="l" t="t" r="r" b="b"/>
              <a:pathLst>
                <a:path w="2539" h="116839">
                  <a:moveTo>
                    <a:pt x="0" y="0"/>
                  </a:moveTo>
                  <a:lnTo>
                    <a:pt x="0" y="91389"/>
                  </a:lnTo>
                  <a:lnTo>
                    <a:pt x="1917" y="11629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818721" y="3089421"/>
              <a:ext cx="2540" cy="116839"/>
            </a:xfrm>
            <a:custGeom>
              <a:avLst/>
              <a:gdLst/>
              <a:ahLst/>
              <a:cxnLst/>
              <a:rect l="l" t="t" r="r" b="b"/>
              <a:pathLst>
                <a:path w="2539" h="116839">
                  <a:moveTo>
                    <a:pt x="1914" y="116231"/>
                  </a:moveTo>
                  <a:lnTo>
                    <a:pt x="0" y="9131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162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820780" y="3112846"/>
              <a:ext cx="36195" cy="92710"/>
            </a:xfrm>
            <a:custGeom>
              <a:avLst/>
              <a:gdLst/>
              <a:ahLst/>
              <a:cxnLst/>
              <a:rect l="l" t="t" r="r" b="b"/>
              <a:pathLst>
                <a:path w="36195" h="92710">
                  <a:moveTo>
                    <a:pt x="35763" y="0"/>
                  </a:moveTo>
                  <a:lnTo>
                    <a:pt x="0" y="1282"/>
                  </a:lnTo>
                  <a:lnTo>
                    <a:pt x="0" y="92671"/>
                  </a:lnTo>
                  <a:lnTo>
                    <a:pt x="35763" y="91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820794" y="3112841"/>
              <a:ext cx="36195" cy="92710"/>
            </a:xfrm>
            <a:custGeom>
              <a:avLst/>
              <a:gdLst/>
              <a:ahLst/>
              <a:cxnLst/>
              <a:rect l="l" t="t" r="r" b="b"/>
              <a:pathLst>
                <a:path w="36195" h="92710">
                  <a:moveTo>
                    <a:pt x="0" y="92672"/>
                  </a:moveTo>
                  <a:lnTo>
                    <a:pt x="35756" y="9139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26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818875" y="30882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4818890" y="30882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4658004" y="2793225"/>
              <a:ext cx="2540" cy="424180"/>
            </a:xfrm>
            <a:custGeom>
              <a:avLst/>
              <a:gdLst/>
              <a:ahLst/>
              <a:cxnLst/>
              <a:rect l="l" t="t" r="r" b="b"/>
              <a:pathLst>
                <a:path w="2539" h="424180">
                  <a:moveTo>
                    <a:pt x="0" y="0"/>
                  </a:moveTo>
                  <a:lnTo>
                    <a:pt x="0" y="399021"/>
                  </a:lnTo>
                  <a:lnTo>
                    <a:pt x="1917" y="42393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4658003" y="2793128"/>
              <a:ext cx="2540" cy="424180"/>
            </a:xfrm>
            <a:custGeom>
              <a:avLst/>
              <a:gdLst/>
              <a:ahLst/>
              <a:cxnLst/>
              <a:rect l="l" t="t" r="r" b="b"/>
              <a:pathLst>
                <a:path w="2539" h="424180">
                  <a:moveTo>
                    <a:pt x="1914" y="424030"/>
                  </a:moveTo>
                  <a:lnTo>
                    <a:pt x="0" y="39911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240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4659896" y="2816694"/>
              <a:ext cx="36195" cy="400685"/>
            </a:xfrm>
            <a:custGeom>
              <a:avLst/>
              <a:gdLst/>
              <a:ahLst/>
              <a:cxnLst/>
              <a:rect l="l" t="t" r="r" b="b"/>
              <a:pathLst>
                <a:path w="36195" h="400685">
                  <a:moveTo>
                    <a:pt x="35763" y="0"/>
                  </a:moveTo>
                  <a:lnTo>
                    <a:pt x="0" y="1270"/>
                  </a:lnTo>
                  <a:lnTo>
                    <a:pt x="0" y="400291"/>
                  </a:lnTo>
                  <a:lnTo>
                    <a:pt x="35763" y="3990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4659898" y="2816685"/>
              <a:ext cx="36195" cy="400685"/>
            </a:xfrm>
            <a:custGeom>
              <a:avLst/>
              <a:gdLst/>
              <a:ahLst/>
              <a:cxnLst/>
              <a:rect l="l" t="t" r="r" b="b"/>
              <a:pathLst>
                <a:path w="36195" h="400685">
                  <a:moveTo>
                    <a:pt x="0" y="400302"/>
                  </a:moveTo>
                  <a:lnTo>
                    <a:pt x="35770" y="399023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003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4657991" y="27921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658002" y="27921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511662" y="3142868"/>
              <a:ext cx="1905" cy="79375"/>
            </a:xfrm>
            <a:custGeom>
              <a:avLst/>
              <a:gdLst/>
              <a:ahLst/>
              <a:cxnLst/>
              <a:rect l="l" t="t" r="r" b="b"/>
              <a:pathLst>
                <a:path w="1904" h="79375">
                  <a:moveTo>
                    <a:pt x="0" y="0"/>
                  </a:moveTo>
                  <a:lnTo>
                    <a:pt x="0" y="54610"/>
                  </a:lnTo>
                  <a:lnTo>
                    <a:pt x="1866" y="7900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511661" y="3142880"/>
              <a:ext cx="1905" cy="79375"/>
            </a:xfrm>
            <a:custGeom>
              <a:avLst/>
              <a:gdLst/>
              <a:ahLst/>
              <a:cxnLst/>
              <a:rect l="l" t="t" r="r" b="b"/>
              <a:pathLst>
                <a:path w="1904" h="79375">
                  <a:moveTo>
                    <a:pt x="1869" y="78989"/>
                  </a:moveTo>
                  <a:lnTo>
                    <a:pt x="0" y="5466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89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513770" y="3165957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35763" y="0"/>
                  </a:moveTo>
                  <a:lnTo>
                    <a:pt x="0" y="1282"/>
                  </a:lnTo>
                  <a:lnTo>
                    <a:pt x="0" y="55892"/>
                  </a:lnTo>
                  <a:lnTo>
                    <a:pt x="35763" y="546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513770" y="3165950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0" y="55902"/>
                  </a:moveTo>
                  <a:lnTo>
                    <a:pt x="35770" y="54624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59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511890" y="31417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511904" y="31417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4350321" y="3139935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4" h="93344">
                  <a:moveTo>
                    <a:pt x="0" y="0"/>
                  </a:moveTo>
                  <a:lnTo>
                    <a:pt x="0" y="67995"/>
                  </a:lnTo>
                  <a:lnTo>
                    <a:pt x="1905" y="92900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4350317" y="3140023"/>
              <a:ext cx="2540" cy="93345"/>
            </a:xfrm>
            <a:custGeom>
              <a:avLst/>
              <a:gdLst/>
              <a:ahLst/>
              <a:cxnLst/>
              <a:rect l="l" t="t" r="r" b="b"/>
              <a:pathLst>
                <a:path w="2539" h="93344">
                  <a:moveTo>
                    <a:pt x="1914" y="92896"/>
                  </a:moveTo>
                  <a:lnTo>
                    <a:pt x="0" y="6797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28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4352061" y="3163379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35763" y="0"/>
                  </a:moveTo>
                  <a:lnTo>
                    <a:pt x="0" y="1282"/>
                  </a:lnTo>
                  <a:lnTo>
                    <a:pt x="0" y="69265"/>
                  </a:lnTo>
                  <a:lnTo>
                    <a:pt x="35763" y="679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4352070" y="3163376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0" y="69274"/>
                  </a:moveTo>
                  <a:lnTo>
                    <a:pt x="35770" y="6799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92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4350168" y="31386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4350169" y="31386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2464473" y="321262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66" y="2829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2464471" y="321265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26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2466441" y="3235642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75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75" y="389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2466452" y="323564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2464574" y="32112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2464581" y="32112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4182592" y="3202965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0" y="0"/>
                  </a:moveTo>
                  <a:lnTo>
                    <a:pt x="0" y="16167"/>
                  </a:lnTo>
                  <a:lnTo>
                    <a:pt x="1879" y="4055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4182593" y="3202903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1869" y="40562"/>
                  </a:moveTo>
                  <a:lnTo>
                    <a:pt x="0" y="1623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05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4184281" y="3226295"/>
              <a:ext cx="36830" cy="17780"/>
            </a:xfrm>
            <a:custGeom>
              <a:avLst/>
              <a:gdLst/>
              <a:ahLst/>
              <a:cxnLst/>
              <a:rect l="l" t="t" r="r" b="b"/>
              <a:pathLst>
                <a:path w="36829" h="17780">
                  <a:moveTo>
                    <a:pt x="36537" y="0"/>
                  </a:moveTo>
                  <a:lnTo>
                    <a:pt x="0" y="1295"/>
                  </a:lnTo>
                  <a:lnTo>
                    <a:pt x="0" y="17462"/>
                  </a:lnTo>
                  <a:lnTo>
                    <a:pt x="36537" y="1615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4184292" y="3226295"/>
              <a:ext cx="36830" cy="17780"/>
            </a:xfrm>
            <a:custGeom>
              <a:avLst/>
              <a:gdLst/>
              <a:ahLst/>
              <a:cxnLst/>
              <a:rect l="l" t="t" r="r" b="b"/>
              <a:pathLst>
                <a:path w="36829" h="17780">
                  <a:moveTo>
                    <a:pt x="0" y="17465"/>
                  </a:moveTo>
                  <a:lnTo>
                    <a:pt x="36532" y="16159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174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4182402" y="320156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4182402" y="32015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4036441" y="3216249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0" y="0"/>
                  </a:moveTo>
                  <a:lnTo>
                    <a:pt x="0" y="4457"/>
                  </a:lnTo>
                  <a:lnTo>
                    <a:pt x="1917" y="2937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4036442" y="3216265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4038676" y="323970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63" y="44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4038681" y="323970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728"/>
                  </a:moveTo>
                  <a:lnTo>
                    <a:pt x="35756" y="445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4036771" y="32150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4036771" y="321500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2618435" y="3216757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0" y="0"/>
                  </a:moveTo>
                  <a:lnTo>
                    <a:pt x="0" y="7797"/>
                  </a:lnTo>
                  <a:lnTo>
                    <a:pt x="1917" y="3271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2618436" y="3216766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1905" y="32664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2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2620467" y="3240226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67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2620481" y="3240217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56" y="780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2618562" y="32156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93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2618572" y="321561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3873042" y="322591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76"/>
                  </a:lnTo>
                  <a:lnTo>
                    <a:pt x="1905" y="2658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3873038" y="322591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70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3875151" y="324934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3875156" y="324934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3873246" y="322460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3873250" y="32246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4"/>
                  </a:moveTo>
                  <a:lnTo>
                    <a:pt x="37671" y="2490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3721290" y="322933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3721287" y="322931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3723449" y="325243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3723454" y="325243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3721582" y="32280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3721586" y="32280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3252482" y="2733852"/>
              <a:ext cx="1905" cy="523240"/>
            </a:xfrm>
            <a:custGeom>
              <a:avLst/>
              <a:gdLst/>
              <a:ahLst/>
              <a:cxnLst/>
              <a:rect l="l" t="t" r="r" b="b"/>
              <a:pathLst>
                <a:path w="1904" h="523239">
                  <a:moveTo>
                    <a:pt x="0" y="0"/>
                  </a:moveTo>
                  <a:lnTo>
                    <a:pt x="0" y="498221"/>
                  </a:lnTo>
                  <a:lnTo>
                    <a:pt x="1879" y="52261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3252485" y="2733818"/>
              <a:ext cx="1905" cy="523240"/>
            </a:xfrm>
            <a:custGeom>
              <a:avLst/>
              <a:gdLst/>
              <a:ahLst/>
              <a:cxnLst/>
              <a:rect l="l" t="t" r="r" b="b"/>
              <a:pathLst>
                <a:path w="1904" h="523239">
                  <a:moveTo>
                    <a:pt x="1869" y="522614"/>
                  </a:moveTo>
                  <a:lnTo>
                    <a:pt x="0" y="49828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226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3254362" y="2757106"/>
              <a:ext cx="36195" cy="499745"/>
            </a:xfrm>
            <a:custGeom>
              <a:avLst/>
              <a:gdLst/>
              <a:ahLst/>
              <a:cxnLst/>
              <a:rect l="l" t="t" r="r" b="b"/>
              <a:pathLst>
                <a:path w="36195" h="499745">
                  <a:moveTo>
                    <a:pt x="35763" y="0"/>
                  </a:moveTo>
                  <a:lnTo>
                    <a:pt x="0" y="1270"/>
                  </a:lnTo>
                  <a:lnTo>
                    <a:pt x="0" y="499491"/>
                  </a:lnTo>
                  <a:lnTo>
                    <a:pt x="35763" y="4982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3254369" y="2757106"/>
              <a:ext cx="36195" cy="499745"/>
            </a:xfrm>
            <a:custGeom>
              <a:avLst/>
              <a:gdLst/>
              <a:ahLst/>
              <a:cxnLst/>
              <a:rect l="l" t="t" r="r" b="b"/>
              <a:pathLst>
                <a:path w="36195" h="499745">
                  <a:moveTo>
                    <a:pt x="0" y="499492"/>
                  </a:moveTo>
                  <a:lnTo>
                    <a:pt x="35756" y="49821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994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3252470" y="27324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3252476" y="27324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47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3404184" y="3161601"/>
              <a:ext cx="1905" cy="95250"/>
            </a:xfrm>
            <a:custGeom>
              <a:avLst/>
              <a:gdLst/>
              <a:ahLst/>
              <a:cxnLst/>
              <a:rect l="l" t="t" r="r" b="b"/>
              <a:pathLst>
                <a:path w="1904" h="95250">
                  <a:moveTo>
                    <a:pt x="0" y="0"/>
                  </a:moveTo>
                  <a:lnTo>
                    <a:pt x="0" y="70777"/>
                  </a:lnTo>
                  <a:lnTo>
                    <a:pt x="1879" y="951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3404190" y="3161661"/>
              <a:ext cx="1905" cy="95250"/>
            </a:xfrm>
            <a:custGeom>
              <a:avLst/>
              <a:gdLst/>
              <a:ahLst/>
              <a:cxnLst/>
              <a:rect l="l" t="t" r="r" b="b"/>
              <a:pathLst>
                <a:path w="1904" h="95250">
                  <a:moveTo>
                    <a:pt x="1869" y="95095"/>
                  </a:moveTo>
                  <a:lnTo>
                    <a:pt x="0" y="7076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5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3406203" y="3184613"/>
              <a:ext cx="36195" cy="72390"/>
            </a:xfrm>
            <a:custGeom>
              <a:avLst/>
              <a:gdLst/>
              <a:ahLst/>
              <a:cxnLst/>
              <a:rect l="l" t="t" r="r" b="b"/>
              <a:pathLst>
                <a:path w="36195" h="72389">
                  <a:moveTo>
                    <a:pt x="35763" y="0"/>
                  </a:moveTo>
                  <a:lnTo>
                    <a:pt x="0" y="1282"/>
                  </a:lnTo>
                  <a:lnTo>
                    <a:pt x="0" y="72059"/>
                  </a:lnTo>
                  <a:lnTo>
                    <a:pt x="35763" y="707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3406215" y="3184621"/>
              <a:ext cx="36195" cy="72390"/>
            </a:xfrm>
            <a:custGeom>
              <a:avLst/>
              <a:gdLst/>
              <a:ahLst/>
              <a:cxnLst/>
              <a:rect l="l" t="t" r="r" b="b"/>
              <a:pathLst>
                <a:path w="36195" h="72389">
                  <a:moveTo>
                    <a:pt x="0" y="72051"/>
                  </a:moveTo>
                  <a:lnTo>
                    <a:pt x="35756" y="7077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20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3404349" y="31605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3404352" y="31605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5453735" y="2976740"/>
              <a:ext cx="1905" cy="287655"/>
            </a:xfrm>
            <a:custGeom>
              <a:avLst/>
              <a:gdLst/>
              <a:ahLst/>
              <a:cxnLst/>
              <a:rect l="l" t="t" r="r" b="b"/>
              <a:pathLst>
                <a:path w="1904" h="287654">
                  <a:moveTo>
                    <a:pt x="0" y="0"/>
                  </a:moveTo>
                  <a:lnTo>
                    <a:pt x="0" y="263042"/>
                  </a:lnTo>
                  <a:lnTo>
                    <a:pt x="1879" y="28743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5453731" y="2976757"/>
              <a:ext cx="1905" cy="287655"/>
            </a:xfrm>
            <a:custGeom>
              <a:avLst/>
              <a:gdLst/>
              <a:ahLst/>
              <a:cxnLst/>
              <a:rect l="l" t="t" r="r" b="b"/>
              <a:pathLst>
                <a:path w="1904" h="287654">
                  <a:moveTo>
                    <a:pt x="1878" y="287477"/>
                  </a:moveTo>
                  <a:lnTo>
                    <a:pt x="0" y="263030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874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5455577" y="2999930"/>
              <a:ext cx="36195" cy="264795"/>
            </a:xfrm>
            <a:custGeom>
              <a:avLst/>
              <a:gdLst/>
              <a:ahLst/>
              <a:cxnLst/>
              <a:rect l="l" t="t" r="r" b="b"/>
              <a:pathLst>
                <a:path w="36195" h="264795">
                  <a:moveTo>
                    <a:pt x="35763" y="0"/>
                  </a:moveTo>
                  <a:lnTo>
                    <a:pt x="0" y="1282"/>
                  </a:lnTo>
                  <a:lnTo>
                    <a:pt x="0" y="264312"/>
                  </a:lnTo>
                  <a:lnTo>
                    <a:pt x="35763" y="2630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5455587" y="2999925"/>
              <a:ext cx="36195" cy="264795"/>
            </a:xfrm>
            <a:custGeom>
              <a:avLst/>
              <a:gdLst/>
              <a:ahLst/>
              <a:cxnLst/>
              <a:rect l="l" t="t" r="r" b="b"/>
              <a:pathLst>
                <a:path w="36195" h="264795">
                  <a:moveTo>
                    <a:pt x="0" y="264319"/>
                  </a:moveTo>
                  <a:lnTo>
                    <a:pt x="35756" y="2630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43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5453697" y="29756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5453703" y="29756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5288381" y="2271293"/>
              <a:ext cx="1905" cy="1010285"/>
            </a:xfrm>
            <a:custGeom>
              <a:avLst/>
              <a:gdLst/>
              <a:ahLst/>
              <a:cxnLst/>
              <a:rect l="l" t="t" r="r" b="b"/>
              <a:pathLst>
                <a:path w="1904" h="1010285">
                  <a:moveTo>
                    <a:pt x="0" y="0"/>
                  </a:moveTo>
                  <a:lnTo>
                    <a:pt x="0" y="985850"/>
                  </a:lnTo>
                  <a:lnTo>
                    <a:pt x="1866" y="101024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5288376" y="2271226"/>
              <a:ext cx="1905" cy="1010919"/>
            </a:xfrm>
            <a:custGeom>
              <a:avLst/>
              <a:gdLst/>
              <a:ahLst/>
              <a:cxnLst/>
              <a:rect l="l" t="t" r="r" b="b"/>
              <a:pathLst>
                <a:path w="1904" h="1010920">
                  <a:moveTo>
                    <a:pt x="1878" y="1010365"/>
                  </a:moveTo>
                  <a:lnTo>
                    <a:pt x="0" y="9859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103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5290566" y="2294470"/>
              <a:ext cx="36195" cy="987425"/>
            </a:xfrm>
            <a:custGeom>
              <a:avLst/>
              <a:gdLst/>
              <a:ahLst/>
              <a:cxnLst/>
              <a:rect l="l" t="t" r="r" b="b"/>
              <a:pathLst>
                <a:path w="36195" h="987425">
                  <a:moveTo>
                    <a:pt x="35763" y="0"/>
                  </a:moveTo>
                  <a:lnTo>
                    <a:pt x="0" y="1282"/>
                  </a:lnTo>
                  <a:lnTo>
                    <a:pt x="0" y="987132"/>
                  </a:lnTo>
                  <a:lnTo>
                    <a:pt x="35763" y="9858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5290568" y="2294468"/>
              <a:ext cx="36195" cy="987425"/>
            </a:xfrm>
            <a:custGeom>
              <a:avLst/>
              <a:gdLst/>
              <a:ahLst/>
              <a:cxnLst/>
              <a:rect l="l" t="t" r="r" b="b"/>
              <a:pathLst>
                <a:path w="36195" h="987425">
                  <a:moveTo>
                    <a:pt x="0" y="987133"/>
                  </a:moveTo>
                  <a:lnTo>
                    <a:pt x="35770" y="98585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87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5288673" y="22700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5288679" y="22701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5142077" y="2839834"/>
              <a:ext cx="1905" cy="448945"/>
            </a:xfrm>
            <a:custGeom>
              <a:avLst/>
              <a:gdLst/>
              <a:ahLst/>
              <a:cxnLst/>
              <a:rect l="l" t="t" r="r" b="b"/>
              <a:pathLst>
                <a:path w="1904" h="448945">
                  <a:moveTo>
                    <a:pt x="0" y="0"/>
                  </a:moveTo>
                  <a:lnTo>
                    <a:pt x="0" y="424103"/>
                  </a:lnTo>
                  <a:lnTo>
                    <a:pt x="1879" y="4484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5142079" y="2839830"/>
              <a:ext cx="1905" cy="448945"/>
            </a:xfrm>
            <a:custGeom>
              <a:avLst/>
              <a:gdLst/>
              <a:ahLst/>
              <a:cxnLst/>
              <a:rect l="l" t="t" r="r" b="b"/>
              <a:pathLst>
                <a:path w="1904" h="448945">
                  <a:moveTo>
                    <a:pt x="1878" y="448541"/>
                  </a:moveTo>
                  <a:lnTo>
                    <a:pt x="0" y="4240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485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5143792" y="2862833"/>
              <a:ext cx="36195" cy="425450"/>
            </a:xfrm>
            <a:custGeom>
              <a:avLst/>
              <a:gdLst/>
              <a:ahLst/>
              <a:cxnLst/>
              <a:rect l="l" t="t" r="r" b="b"/>
              <a:pathLst>
                <a:path w="36195" h="425450">
                  <a:moveTo>
                    <a:pt x="35775" y="0"/>
                  </a:moveTo>
                  <a:lnTo>
                    <a:pt x="0" y="1282"/>
                  </a:lnTo>
                  <a:lnTo>
                    <a:pt x="0" y="425373"/>
                  </a:lnTo>
                  <a:lnTo>
                    <a:pt x="35775" y="42410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5143808" y="2862830"/>
              <a:ext cx="36195" cy="425450"/>
            </a:xfrm>
            <a:custGeom>
              <a:avLst/>
              <a:gdLst/>
              <a:ahLst/>
              <a:cxnLst/>
              <a:rect l="l" t="t" r="r" b="b"/>
              <a:pathLst>
                <a:path w="36195" h="425450">
                  <a:moveTo>
                    <a:pt x="0" y="425373"/>
                  </a:moveTo>
                  <a:lnTo>
                    <a:pt x="35770" y="42410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253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5141938" y="28388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5141935" y="28388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4983822" y="3114814"/>
              <a:ext cx="1905" cy="185420"/>
            </a:xfrm>
            <a:custGeom>
              <a:avLst/>
              <a:gdLst/>
              <a:ahLst/>
              <a:cxnLst/>
              <a:rect l="l" t="t" r="r" b="b"/>
              <a:pathLst>
                <a:path w="1904" h="185420">
                  <a:moveTo>
                    <a:pt x="0" y="0"/>
                  </a:moveTo>
                  <a:lnTo>
                    <a:pt x="0" y="160502"/>
                  </a:lnTo>
                  <a:lnTo>
                    <a:pt x="1879" y="18489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4983822" y="3114793"/>
              <a:ext cx="1905" cy="185420"/>
            </a:xfrm>
            <a:custGeom>
              <a:avLst/>
              <a:gdLst/>
              <a:ahLst/>
              <a:cxnLst/>
              <a:rect l="l" t="t" r="r" b="b"/>
              <a:pathLst>
                <a:path w="1904" h="185420">
                  <a:moveTo>
                    <a:pt x="1869" y="184886"/>
                  </a:moveTo>
                  <a:lnTo>
                    <a:pt x="0" y="1605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48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4985969" y="3138017"/>
              <a:ext cx="36195" cy="161925"/>
            </a:xfrm>
            <a:custGeom>
              <a:avLst/>
              <a:gdLst/>
              <a:ahLst/>
              <a:cxnLst/>
              <a:rect l="l" t="t" r="r" b="b"/>
              <a:pathLst>
                <a:path w="36195" h="161925">
                  <a:moveTo>
                    <a:pt x="35775" y="0"/>
                  </a:moveTo>
                  <a:lnTo>
                    <a:pt x="0" y="1282"/>
                  </a:lnTo>
                  <a:lnTo>
                    <a:pt x="0" y="161772"/>
                  </a:lnTo>
                  <a:lnTo>
                    <a:pt x="35775" y="16050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4985986" y="3138015"/>
              <a:ext cx="36195" cy="161925"/>
            </a:xfrm>
            <a:custGeom>
              <a:avLst/>
              <a:gdLst/>
              <a:ahLst/>
              <a:cxnLst/>
              <a:rect l="l" t="t" r="r" b="b"/>
              <a:pathLst>
                <a:path w="36195" h="161925">
                  <a:moveTo>
                    <a:pt x="0" y="161773"/>
                  </a:moveTo>
                  <a:lnTo>
                    <a:pt x="35770" y="16050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1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4984089" y="31136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4984095" y="31136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4823967" y="3200260"/>
              <a:ext cx="1905" cy="113030"/>
            </a:xfrm>
            <a:custGeom>
              <a:avLst/>
              <a:gdLst/>
              <a:ahLst/>
              <a:cxnLst/>
              <a:rect l="l" t="t" r="r" b="b"/>
              <a:pathLst>
                <a:path w="1904" h="113029">
                  <a:moveTo>
                    <a:pt x="0" y="0"/>
                  </a:moveTo>
                  <a:lnTo>
                    <a:pt x="0" y="88049"/>
                  </a:lnTo>
                  <a:lnTo>
                    <a:pt x="1879" y="11244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4823966" y="3200169"/>
              <a:ext cx="1905" cy="113030"/>
            </a:xfrm>
            <a:custGeom>
              <a:avLst/>
              <a:gdLst/>
              <a:ahLst/>
              <a:cxnLst/>
              <a:rect l="l" t="t" r="r" b="b"/>
              <a:pathLst>
                <a:path w="1904" h="113029">
                  <a:moveTo>
                    <a:pt x="1878" y="112588"/>
                  </a:moveTo>
                  <a:lnTo>
                    <a:pt x="0" y="88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2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4825962" y="3223285"/>
              <a:ext cx="36195" cy="89535"/>
            </a:xfrm>
            <a:custGeom>
              <a:avLst/>
              <a:gdLst/>
              <a:ahLst/>
              <a:cxnLst/>
              <a:rect l="l" t="t" r="r" b="b"/>
              <a:pathLst>
                <a:path w="36195" h="89535">
                  <a:moveTo>
                    <a:pt x="35763" y="0"/>
                  </a:moveTo>
                  <a:lnTo>
                    <a:pt x="0" y="1270"/>
                  </a:lnTo>
                  <a:lnTo>
                    <a:pt x="0" y="89331"/>
                  </a:lnTo>
                  <a:lnTo>
                    <a:pt x="35763" y="88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4825966" y="3223282"/>
              <a:ext cx="36195" cy="89535"/>
            </a:xfrm>
            <a:custGeom>
              <a:avLst/>
              <a:gdLst/>
              <a:ahLst/>
              <a:cxnLst/>
              <a:rect l="l" t="t" r="r" b="b"/>
              <a:pathLst>
                <a:path w="36195" h="89535">
                  <a:moveTo>
                    <a:pt x="0" y="89327"/>
                  </a:moveTo>
                  <a:lnTo>
                    <a:pt x="35770" y="8804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893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4824095" y="31991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4824087" y="31991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4672139" y="3232289"/>
              <a:ext cx="2540" cy="88900"/>
            </a:xfrm>
            <a:custGeom>
              <a:avLst/>
              <a:gdLst/>
              <a:ahLst/>
              <a:cxnLst/>
              <a:rect l="l" t="t" r="r" b="b"/>
              <a:pathLst>
                <a:path w="2539" h="88900">
                  <a:moveTo>
                    <a:pt x="0" y="0"/>
                  </a:moveTo>
                  <a:lnTo>
                    <a:pt x="0" y="63538"/>
                  </a:lnTo>
                  <a:lnTo>
                    <a:pt x="1917" y="8844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4672134" y="3232307"/>
              <a:ext cx="2540" cy="88900"/>
            </a:xfrm>
            <a:custGeom>
              <a:avLst/>
              <a:gdLst/>
              <a:ahLst/>
              <a:cxnLst/>
              <a:rect l="l" t="t" r="r" b="b"/>
              <a:pathLst>
                <a:path w="2539" h="88900">
                  <a:moveTo>
                    <a:pt x="1914" y="88457"/>
                  </a:moveTo>
                  <a:lnTo>
                    <a:pt x="0" y="635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84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4673955" y="3255682"/>
              <a:ext cx="36195" cy="65405"/>
            </a:xfrm>
            <a:custGeom>
              <a:avLst/>
              <a:gdLst/>
              <a:ahLst/>
              <a:cxnLst/>
              <a:rect l="l" t="t" r="r" b="b"/>
              <a:pathLst>
                <a:path w="36195" h="65404">
                  <a:moveTo>
                    <a:pt x="35763" y="0"/>
                  </a:moveTo>
                  <a:lnTo>
                    <a:pt x="0" y="1270"/>
                  </a:lnTo>
                  <a:lnTo>
                    <a:pt x="0" y="64808"/>
                  </a:lnTo>
                  <a:lnTo>
                    <a:pt x="35763" y="635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4673962" y="3255680"/>
              <a:ext cx="36195" cy="65405"/>
            </a:xfrm>
            <a:custGeom>
              <a:avLst/>
              <a:gdLst/>
              <a:ahLst/>
              <a:cxnLst/>
              <a:rect l="l" t="t" r="r" b="b"/>
              <a:pathLst>
                <a:path w="36195" h="65404">
                  <a:moveTo>
                    <a:pt x="0" y="64813"/>
                  </a:moveTo>
                  <a:lnTo>
                    <a:pt x="35770" y="6352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48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4672063" y="32308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4672060" y="32308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4522432" y="3280117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70">
                  <a:moveTo>
                    <a:pt x="0" y="0"/>
                  </a:moveTo>
                  <a:lnTo>
                    <a:pt x="0" y="27305"/>
                  </a:lnTo>
                  <a:lnTo>
                    <a:pt x="1879" y="5168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4522425" y="3280032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70">
                  <a:moveTo>
                    <a:pt x="1878" y="51713"/>
                  </a:moveTo>
                  <a:lnTo>
                    <a:pt x="0" y="2739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1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4524502" y="3303193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5" h="29210">
                  <a:moveTo>
                    <a:pt x="35763" y="0"/>
                  </a:moveTo>
                  <a:lnTo>
                    <a:pt x="0" y="1282"/>
                  </a:lnTo>
                  <a:lnTo>
                    <a:pt x="0" y="28587"/>
                  </a:lnTo>
                  <a:lnTo>
                    <a:pt x="35763" y="273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4524516" y="3303200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5" h="28575">
                  <a:moveTo>
                    <a:pt x="0" y="28579"/>
                  </a:moveTo>
                  <a:lnTo>
                    <a:pt x="35756" y="2730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85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4522635" y="32785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4522635" y="32785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3247567" y="3233038"/>
              <a:ext cx="1905" cy="99060"/>
            </a:xfrm>
            <a:custGeom>
              <a:avLst/>
              <a:gdLst/>
              <a:ahLst/>
              <a:cxnLst/>
              <a:rect l="l" t="t" r="r" b="b"/>
              <a:pathLst>
                <a:path w="1905" h="99060">
                  <a:moveTo>
                    <a:pt x="0" y="0"/>
                  </a:moveTo>
                  <a:lnTo>
                    <a:pt x="0" y="74676"/>
                  </a:lnTo>
                  <a:lnTo>
                    <a:pt x="1879" y="99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3247575" y="3233017"/>
              <a:ext cx="1905" cy="99695"/>
            </a:xfrm>
            <a:custGeom>
              <a:avLst/>
              <a:gdLst/>
              <a:ahLst/>
              <a:cxnLst/>
              <a:rect l="l" t="t" r="r" b="b"/>
              <a:pathLst>
                <a:path w="1905" h="99695">
                  <a:moveTo>
                    <a:pt x="1869" y="99154"/>
                  </a:moveTo>
                  <a:lnTo>
                    <a:pt x="0" y="7469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991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3249485" y="3256229"/>
              <a:ext cx="36195" cy="76200"/>
            </a:xfrm>
            <a:custGeom>
              <a:avLst/>
              <a:gdLst/>
              <a:ahLst/>
              <a:cxnLst/>
              <a:rect l="l" t="t" r="r" b="b"/>
              <a:pathLst>
                <a:path w="36195" h="76200">
                  <a:moveTo>
                    <a:pt x="35763" y="0"/>
                  </a:moveTo>
                  <a:lnTo>
                    <a:pt x="0" y="1270"/>
                  </a:lnTo>
                  <a:lnTo>
                    <a:pt x="0" y="75958"/>
                  </a:lnTo>
                  <a:lnTo>
                    <a:pt x="35763" y="74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3249485" y="3256220"/>
              <a:ext cx="36195" cy="76200"/>
            </a:xfrm>
            <a:custGeom>
              <a:avLst/>
              <a:gdLst/>
              <a:ahLst/>
              <a:cxnLst/>
              <a:rect l="l" t="t" r="r" b="b"/>
              <a:pathLst>
                <a:path w="36195" h="76200">
                  <a:moveTo>
                    <a:pt x="0" y="75965"/>
                  </a:moveTo>
                  <a:lnTo>
                    <a:pt x="35770" y="7467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759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3247605" y="32319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3247609" y="32319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4363174" y="3293605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0" y="0"/>
                  </a:moveTo>
                  <a:lnTo>
                    <a:pt x="0" y="19507"/>
                  </a:lnTo>
                  <a:lnTo>
                    <a:pt x="1866" y="4389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4363168" y="3293558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1869" y="43859"/>
                  </a:moveTo>
                  <a:lnTo>
                    <a:pt x="0" y="1953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38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4364697" y="3316668"/>
              <a:ext cx="36830" cy="20955"/>
            </a:xfrm>
            <a:custGeom>
              <a:avLst/>
              <a:gdLst/>
              <a:ahLst/>
              <a:cxnLst/>
              <a:rect l="l" t="t" r="r" b="b"/>
              <a:pathLst>
                <a:path w="36829" h="20954">
                  <a:moveTo>
                    <a:pt x="36537" y="0"/>
                  </a:moveTo>
                  <a:lnTo>
                    <a:pt x="0" y="1320"/>
                  </a:lnTo>
                  <a:lnTo>
                    <a:pt x="0" y="20815"/>
                  </a:lnTo>
                  <a:lnTo>
                    <a:pt x="36537" y="1950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4364711" y="3316669"/>
              <a:ext cx="36830" cy="20955"/>
            </a:xfrm>
            <a:custGeom>
              <a:avLst/>
              <a:gdLst/>
              <a:ahLst/>
              <a:cxnLst/>
              <a:rect l="l" t="t" r="r" b="b"/>
              <a:pathLst>
                <a:path w="36829" h="20954">
                  <a:moveTo>
                    <a:pt x="0" y="20811"/>
                  </a:moveTo>
                  <a:lnTo>
                    <a:pt x="36532" y="19505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208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4362831" y="32924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4362837" y="32924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4206799" y="3298481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0" y="0"/>
                  </a:moveTo>
                  <a:lnTo>
                    <a:pt x="0" y="22301"/>
                  </a:lnTo>
                  <a:lnTo>
                    <a:pt x="1879" y="4669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4206798" y="3298477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1878" y="46767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4208869" y="3321545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29">
                  <a:moveTo>
                    <a:pt x="35763" y="0"/>
                  </a:moveTo>
                  <a:lnTo>
                    <a:pt x="0" y="1270"/>
                  </a:lnTo>
                  <a:lnTo>
                    <a:pt x="0" y="23571"/>
                  </a:lnTo>
                  <a:lnTo>
                    <a:pt x="35763" y="222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4208872" y="3321541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29">
                  <a:moveTo>
                    <a:pt x="0" y="23571"/>
                  </a:moveTo>
                  <a:lnTo>
                    <a:pt x="35756" y="2229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5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4206989" y="32971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4206998" y="32971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3410000" y="3302812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4" h="58420">
                  <a:moveTo>
                    <a:pt x="0" y="0"/>
                  </a:moveTo>
                  <a:lnTo>
                    <a:pt x="0" y="33439"/>
                  </a:lnTo>
                  <a:lnTo>
                    <a:pt x="1866" y="578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3409990" y="3302822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4" h="58420">
                  <a:moveTo>
                    <a:pt x="1878" y="57801"/>
                  </a:moveTo>
                  <a:lnTo>
                    <a:pt x="0" y="3335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578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3411918" y="3326079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5" h="34925">
                  <a:moveTo>
                    <a:pt x="35763" y="0"/>
                  </a:moveTo>
                  <a:lnTo>
                    <a:pt x="0" y="1270"/>
                  </a:lnTo>
                  <a:lnTo>
                    <a:pt x="0" y="34709"/>
                  </a:lnTo>
                  <a:lnTo>
                    <a:pt x="35763" y="334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3411933" y="3326080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5" h="34925">
                  <a:moveTo>
                    <a:pt x="0" y="34713"/>
                  </a:moveTo>
                  <a:lnTo>
                    <a:pt x="35756" y="3343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3410038" y="33016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3410030" y="33016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5135918" y="3124479"/>
              <a:ext cx="1905" cy="271780"/>
            </a:xfrm>
            <a:custGeom>
              <a:avLst/>
              <a:gdLst/>
              <a:ahLst/>
              <a:cxnLst/>
              <a:rect l="l" t="t" r="r" b="b"/>
              <a:pathLst>
                <a:path w="1904" h="271779">
                  <a:moveTo>
                    <a:pt x="0" y="0"/>
                  </a:moveTo>
                  <a:lnTo>
                    <a:pt x="0" y="246875"/>
                  </a:lnTo>
                  <a:lnTo>
                    <a:pt x="1879" y="27127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5135917" y="3124508"/>
              <a:ext cx="1905" cy="271780"/>
            </a:xfrm>
            <a:custGeom>
              <a:avLst/>
              <a:gdLst/>
              <a:ahLst/>
              <a:cxnLst/>
              <a:rect l="l" t="t" r="r" b="b"/>
              <a:pathLst>
                <a:path w="1904" h="271779">
                  <a:moveTo>
                    <a:pt x="1878" y="271243"/>
                  </a:moveTo>
                  <a:lnTo>
                    <a:pt x="0" y="2467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12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5137556" y="3147491"/>
              <a:ext cx="36830" cy="248285"/>
            </a:xfrm>
            <a:custGeom>
              <a:avLst/>
              <a:gdLst/>
              <a:ahLst/>
              <a:cxnLst/>
              <a:rect l="l" t="t" r="r" b="b"/>
              <a:pathLst>
                <a:path w="36829" h="248285">
                  <a:moveTo>
                    <a:pt x="36525" y="0"/>
                  </a:moveTo>
                  <a:lnTo>
                    <a:pt x="0" y="1308"/>
                  </a:lnTo>
                  <a:lnTo>
                    <a:pt x="0" y="248196"/>
                  </a:lnTo>
                  <a:lnTo>
                    <a:pt x="36525" y="24688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5137573" y="3147499"/>
              <a:ext cx="36830" cy="248285"/>
            </a:xfrm>
            <a:custGeom>
              <a:avLst/>
              <a:gdLst/>
              <a:ahLst/>
              <a:cxnLst/>
              <a:rect l="l" t="t" r="r" b="b"/>
              <a:pathLst>
                <a:path w="36829" h="248285">
                  <a:moveTo>
                    <a:pt x="0" y="248187"/>
                  </a:moveTo>
                  <a:lnTo>
                    <a:pt x="36517" y="24688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8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5135689" y="31233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5135703" y="31233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4993919" y="3249815"/>
              <a:ext cx="1905" cy="160655"/>
            </a:xfrm>
            <a:custGeom>
              <a:avLst/>
              <a:gdLst/>
              <a:ahLst/>
              <a:cxnLst/>
              <a:rect l="l" t="t" r="r" b="b"/>
              <a:pathLst>
                <a:path w="1904" h="160654">
                  <a:moveTo>
                    <a:pt x="0" y="0"/>
                  </a:moveTo>
                  <a:lnTo>
                    <a:pt x="0" y="135978"/>
                  </a:lnTo>
                  <a:lnTo>
                    <a:pt x="1879" y="16037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4993923" y="3249791"/>
              <a:ext cx="1905" cy="160655"/>
            </a:xfrm>
            <a:custGeom>
              <a:avLst/>
              <a:gdLst/>
              <a:ahLst/>
              <a:cxnLst/>
              <a:rect l="l" t="t" r="r" b="b"/>
              <a:pathLst>
                <a:path w="1904" h="160654">
                  <a:moveTo>
                    <a:pt x="1869" y="160282"/>
                  </a:moveTo>
                  <a:lnTo>
                    <a:pt x="0" y="1360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0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4996002" y="3273043"/>
              <a:ext cx="36195" cy="137795"/>
            </a:xfrm>
            <a:custGeom>
              <a:avLst/>
              <a:gdLst/>
              <a:ahLst/>
              <a:cxnLst/>
              <a:rect l="l" t="t" r="r" b="b"/>
              <a:pathLst>
                <a:path w="36195" h="137795">
                  <a:moveTo>
                    <a:pt x="35763" y="0"/>
                  </a:moveTo>
                  <a:lnTo>
                    <a:pt x="0" y="1282"/>
                  </a:lnTo>
                  <a:lnTo>
                    <a:pt x="0" y="137261"/>
                  </a:lnTo>
                  <a:lnTo>
                    <a:pt x="35763" y="13597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4995999" y="3273049"/>
              <a:ext cx="36195" cy="137795"/>
            </a:xfrm>
            <a:custGeom>
              <a:avLst/>
              <a:gdLst/>
              <a:ahLst/>
              <a:cxnLst/>
              <a:rect l="l" t="t" r="r" b="b"/>
              <a:pathLst>
                <a:path w="36195" h="137795">
                  <a:moveTo>
                    <a:pt x="0" y="137260"/>
                  </a:moveTo>
                  <a:lnTo>
                    <a:pt x="35770" y="13598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7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4994109" y="32483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4994112" y="32483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4845367" y="3362947"/>
              <a:ext cx="2540" cy="57785"/>
            </a:xfrm>
            <a:custGeom>
              <a:avLst/>
              <a:gdLst/>
              <a:ahLst/>
              <a:cxnLst/>
              <a:rect l="l" t="t" r="r" b="b"/>
              <a:pathLst>
                <a:path w="2539" h="57785">
                  <a:moveTo>
                    <a:pt x="0" y="0"/>
                  </a:moveTo>
                  <a:lnTo>
                    <a:pt x="0" y="32321"/>
                  </a:lnTo>
                  <a:lnTo>
                    <a:pt x="1917" y="5723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4845366" y="3362991"/>
              <a:ext cx="2540" cy="57785"/>
            </a:xfrm>
            <a:custGeom>
              <a:avLst/>
              <a:gdLst/>
              <a:ahLst/>
              <a:cxnLst/>
              <a:rect l="l" t="t" r="r" b="b"/>
              <a:pathLst>
                <a:path w="2539" h="57785">
                  <a:moveTo>
                    <a:pt x="1914" y="57259"/>
                  </a:moveTo>
                  <a:lnTo>
                    <a:pt x="0" y="3233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72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4847183" y="3386404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4">
                  <a:moveTo>
                    <a:pt x="35763" y="0"/>
                  </a:moveTo>
                  <a:lnTo>
                    <a:pt x="0" y="1270"/>
                  </a:lnTo>
                  <a:lnTo>
                    <a:pt x="0" y="33591"/>
                  </a:lnTo>
                  <a:lnTo>
                    <a:pt x="35763" y="323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4847184" y="3386396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4">
                  <a:moveTo>
                    <a:pt x="0" y="33609"/>
                  </a:moveTo>
                  <a:lnTo>
                    <a:pt x="35770" y="323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6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4845278" y="33616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4845293" y="33616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4678972" y="3306889"/>
              <a:ext cx="1905" cy="113030"/>
            </a:xfrm>
            <a:custGeom>
              <a:avLst/>
              <a:gdLst/>
              <a:ahLst/>
              <a:cxnLst/>
              <a:rect l="l" t="t" r="r" b="b"/>
              <a:pathLst>
                <a:path w="1904" h="113029">
                  <a:moveTo>
                    <a:pt x="0" y="0"/>
                  </a:moveTo>
                  <a:lnTo>
                    <a:pt x="0" y="88607"/>
                  </a:lnTo>
                  <a:lnTo>
                    <a:pt x="1879" y="11299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4678967" y="3306780"/>
              <a:ext cx="1905" cy="113664"/>
            </a:xfrm>
            <a:custGeom>
              <a:avLst/>
              <a:gdLst/>
              <a:ahLst/>
              <a:cxnLst/>
              <a:rect l="l" t="t" r="r" b="b"/>
              <a:pathLst>
                <a:path w="1904" h="113664">
                  <a:moveTo>
                    <a:pt x="1878" y="113096"/>
                  </a:moveTo>
                  <a:lnTo>
                    <a:pt x="0" y="88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3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4680851" y="3330206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70">
                  <a:moveTo>
                    <a:pt x="35763" y="0"/>
                  </a:moveTo>
                  <a:lnTo>
                    <a:pt x="0" y="1282"/>
                  </a:lnTo>
                  <a:lnTo>
                    <a:pt x="0" y="89890"/>
                  </a:lnTo>
                  <a:lnTo>
                    <a:pt x="35763" y="886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4680858" y="3330216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70">
                  <a:moveTo>
                    <a:pt x="0" y="89884"/>
                  </a:moveTo>
                  <a:lnTo>
                    <a:pt x="35756" y="8860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898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4678959" y="33058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4678961" y="33058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4526330" y="3379558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4" h="57150">
                  <a:moveTo>
                    <a:pt x="0" y="0"/>
                  </a:moveTo>
                  <a:lnTo>
                    <a:pt x="0" y="32321"/>
                  </a:lnTo>
                  <a:lnTo>
                    <a:pt x="1866" y="5670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4526318" y="3379524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4" h="57150">
                  <a:moveTo>
                    <a:pt x="1878" y="56786"/>
                  </a:moveTo>
                  <a:lnTo>
                    <a:pt x="0" y="3233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6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4527956" y="3402710"/>
              <a:ext cx="36830" cy="33655"/>
            </a:xfrm>
            <a:custGeom>
              <a:avLst/>
              <a:gdLst/>
              <a:ahLst/>
              <a:cxnLst/>
              <a:rect l="l" t="t" r="r" b="b"/>
              <a:pathLst>
                <a:path w="36829" h="33654">
                  <a:moveTo>
                    <a:pt x="36525" y="0"/>
                  </a:moveTo>
                  <a:lnTo>
                    <a:pt x="0" y="1308"/>
                  </a:lnTo>
                  <a:lnTo>
                    <a:pt x="0" y="33642"/>
                  </a:lnTo>
                  <a:lnTo>
                    <a:pt x="36525" y="3232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4527963" y="3402713"/>
              <a:ext cx="36830" cy="33655"/>
            </a:xfrm>
            <a:custGeom>
              <a:avLst/>
              <a:gdLst/>
              <a:ahLst/>
              <a:cxnLst/>
              <a:rect l="l" t="t" r="r" b="b"/>
              <a:pathLst>
                <a:path w="36829" h="33654">
                  <a:moveTo>
                    <a:pt x="0" y="33636"/>
                  </a:moveTo>
                  <a:lnTo>
                    <a:pt x="36532" y="3231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36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4526076" y="33783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4526091" y="33783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4376686" y="3415410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0" y="0"/>
                  </a:moveTo>
                  <a:lnTo>
                    <a:pt x="0" y="3898"/>
                  </a:lnTo>
                  <a:lnTo>
                    <a:pt x="1917" y="2880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4376691" y="3415377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1914" y="2885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8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4378223" y="3438791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29" h="5714">
                  <a:moveTo>
                    <a:pt x="36525" y="0"/>
                  </a:moveTo>
                  <a:lnTo>
                    <a:pt x="0" y="1295"/>
                  </a:lnTo>
                  <a:lnTo>
                    <a:pt x="0" y="5194"/>
                  </a:lnTo>
                  <a:lnTo>
                    <a:pt x="36525" y="389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4378230" y="3438786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29" h="5714">
                  <a:moveTo>
                    <a:pt x="0" y="5208"/>
                  </a:moveTo>
                  <a:lnTo>
                    <a:pt x="36532" y="390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4376331" y="341407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4376330" y="341408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4222038" y="342016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4222036" y="342017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78" y="24320"/>
                  </a:moveTo>
                  <a:lnTo>
                    <a:pt x="0" y="0"/>
                  </a:lnTo>
                  <a:lnTo>
                    <a:pt x="1878" y="243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4224147" y="3443477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70">
                  <a:moveTo>
                    <a:pt x="35775" y="0"/>
                  </a:moveTo>
                  <a:lnTo>
                    <a:pt x="0" y="127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4224157" y="344347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70">
                  <a:moveTo>
                    <a:pt x="0" y="1267"/>
                  </a:moveTo>
                  <a:lnTo>
                    <a:pt x="35770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4222254" y="34187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4222270" y="34187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3582238" y="3438639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40"/>
                  </a:lnTo>
                  <a:lnTo>
                    <a:pt x="1917" y="2825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3582242" y="3438634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3584117" y="346203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3584120" y="346203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3582212" y="343710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3582211" y="34370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5006289" y="3144138"/>
              <a:ext cx="1905" cy="367030"/>
            </a:xfrm>
            <a:custGeom>
              <a:avLst/>
              <a:gdLst/>
              <a:ahLst/>
              <a:cxnLst/>
              <a:rect l="l" t="t" r="r" b="b"/>
              <a:pathLst>
                <a:path w="1904" h="367029">
                  <a:moveTo>
                    <a:pt x="0" y="0"/>
                  </a:moveTo>
                  <a:lnTo>
                    <a:pt x="0" y="342176"/>
                  </a:lnTo>
                  <a:lnTo>
                    <a:pt x="1879" y="36657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5006292" y="3144183"/>
              <a:ext cx="1905" cy="367030"/>
            </a:xfrm>
            <a:custGeom>
              <a:avLst/>
              <a:gdLst/>
              <a:ahLst/>
              <a:cxnLst/>
              <a:rect l="l" t="t" r="r" b="b"/>
              <a:pathLst>
                <a:path w="1904" h="367029">
                  <a:moveTo>
                    <a:pt x="1878" y="366487"/>
                  </a:moveTo>
                  <a:lnTo>
                    <a:pt x="0" y="34216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664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5008295" y="3167290"/>
              <a:ext cx="36195" cy="343535"/>
            </a:xfrm>
            <a:custGeom>
              <a:avLst/>
              <a:gdLst/>
              <a:ahLst/>
              <a:cxnLst/>
              <a:rect l="l" t="t" r="r" b="b"/>
              <a:pathLst>
                <a:path w="36195" h="343535">
                  <a:moveTo>
                    <a:pt x="35763" y="0"/>
                  </a:moveTo>
                  <a:lnTo>
                    <a:pt x="0" y="1282"/>
                  </a:lnTo>
                  <a:lnTo>
                    <a:pt x="0" y="343458"/>
                  </a:lnTo>
                  <a:lnTo>
                    <a:pt x="35763" y="3421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5008296" y="3167296"/>
              <a:ext cx="36195" cy="343535"/>
            </a:xfrm>
            <a:custGeom>
              <a:avLst/>
              <a:gdLst/>
              <a:ahLst/>
              <a:cxnLst/>
              <a:rect l="l" t="t" r="r" b="b"/>
              <a:pathLst>
                <a:path w="36195" h="343535">
                  <a:moveTo>
                    <a:pt x="0" y="343458"/>
                  </a:moveTo>
                  <a:lnTo>
                    <a:pt x="35770" y="34216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34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5006416" y="31428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5006420" y="31428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4856619" y="3450132"/>
              <a:ext cx="1905" cy="70485"/>
            </a:xfrm>
            <a:custGeom>
              <a:avLst/>
              <a:gdLst/>
              <a:ahLst/>
              <a:cxnLst/>
              <a:rect l="l" t="t" r="r" b="b"/>
              <a:pathLst>
                <a:path w="1904" h="70485">
                  <a:moveTo>
                    <a:pt x="0" y="0"/>
                  </a:moveTo>
                  <a:lnTo>
                    <a:pt x="0" y="45694"/>
                  </a:lnTo>
                  <a:lnTo>
                    <a:pt x="1879" y="700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4856620" y="3450211"/>
              <a:ext cx="1905" cy="70485"/>
            </a:xfrm>
            <a:custGeom>
              <a:avLst/>
              <a:gdLst/>
              <a:ahLst/>
              <a:cxnLst/>
              <a:rect l="l" t="t" r="r" b="b"/>
              <a:pathLst>
                <a:path w="1904" h="70485">
                  <a:moveTo>
                    <a:pt x="1869" y="69985"/>
                  </a:moveTo>
                  <a:lnTo>
                    <a:pt x="0" y="4565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99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4858702" y="3473297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5" h="46989">
                  <a:moveTo>
                    <a:pt x="35763" y="0"/>
                  </a:moveTo>
                  <a:lnTo>
                    <a:pt x="0" y="1282"/>
                  </a:lnTo>
                  <a:lnTo>
                    <a:pt x="0" y="46977"/>
                  </a:lnTo>
                  <a:lnTo>
                    <a:pt x="35763" y="456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4858706" y="3473297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5" h="46989">
                  <a:moveTo>
                    <a:pt x="0" y="46981"/>
                  </a:moveTo>
                  <a:lnTo>
                    <a:pt x="35770" y="4570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9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4856822" y="34487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4856822" y="34487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4700016" y="3465423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0" y="0"/>
                  </a:moveTo>
                  <a:lnTo>
                    <a:pt x="0" y="32880"/>
                  </a:lnTo>
                  <a:lnTo>
                    <a:pt x="1879" y="5726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4700013" y="3465376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1878" y="57294"/>
                  </a:moveTo>
                  <a:lnTo>
                    <a:pt x="0" y="3284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7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4701705" y="3488550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35763" y="0"/>
                  </a:moveTo>
                  <a:lnTo>
                    <a:pt x="0" y="1270"/>
                  </a:lnTo>
                  <a:lnTo>
                    <a:pt x="0" y="34150"/>
                  </a:lnTo>
                  <a:lnTo>
                    <a:pt x="35763" y="328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4701717" y="3488545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0" y="34155"/>
                  </a:moveTo>
                  <a:lnTo>
                    <a:pt x="35756" y="3287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1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4699825" y="34643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4699832" y="34643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4536008" y="3506926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0" y="0"/>
                  </a:moveTo>
                  <a:lnTo>
                    <a:pt x="0" y="13373"/>
                  </a:lnTo>
                  <a:lnTo>
                    <a:pt x="1866" y="3775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4536001" y="3506934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1878" y="37763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4537799" y="3529951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82"/>
                  </a:lnTo>
                  <a:lnTo>
                    <a:pt x="0" y="14655"/>
                  </a:lnTo>
                  <a:lnTo>
                    <a:pt x="35763" y="133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4537818" y="3529953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4649"/>
                  </a:moveTo>
                  <a:lnTo>
                    <a:pt x="35756" y="1337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46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4535944" y="35058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4535937" y="35058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3596652" y="3539007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66" y="2884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3596645" y="3538934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3598773" y="356227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82"/>
                  </a:lnTo>
                  <a:lnTo>
                    <a:pt x="0" y="5727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3598774" y="356226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3596881" y="35378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3596886" y="35378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4869522" y="3207257"/>
              <a:ext cx="1905" cy="414655"/>
            </a:xfrm>
            <a:custGeom>
              <a:avLst/>
              <a:gdLst/>
              <a:ahLst/>
              <a:cxnLst/>
              <a:rect l="l" t="t" r="r" b="b"/>
              <a:pathLst>
                <a:path w="1904" h="414654">
                  <a:moveTo>
                    <a:pt x="0" y="0"/>
                  </a:moveTo>
                  <a:lnTo>
                    <a:pt x="0" y="390105"/>
                  </a:lnTo>
                  <a:lnTo>
                    <a:pt x="1879" y="41449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4869525" y="3207247"/>
              <a:ext cx="1905" cy="414655"/>
            </a:xfrm>
            <a:custGeom>
              <a:avLst/>
              <a:gdLst/>
              <a:ahLst/>
              <a:cxnLst/>
              <a:rect l="l" t="t" r="r" b="b"/>
              <a:pathLst>
                <a:path w="1904" h="414654">
                  <a:moveTo>
                    <a:pt x="1878" y="414553"/>
                  </a:moveTo>
                  <a:lnTo>
                    <a:pt x="0" y="39010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4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4871085" y="3230371"/>
              <a:ext cx="36830" cy="391795"/>
            </a:xfrm>
            <a:custGeom>
              <a:avLst/>
              <a:gdLst/>
              <a:ahLst/>
              <a:cxnLst/>
              <a:rect l="l" t="t" r="r" b="b"/>
              <a:pathLst>
                <a:path w="36829" h="391795">
                  <a:moveTo>
                    <a:pt x="36525" y="0"/>
                  </a:moveTo>
                  <a:lnTo>
                    <a:pt x="0" y="1308"/>
                  </a:lnTo>
                  <a:lnTo>
                    <a:pt x="0" y="391415"/>
                  </a:lnTo>
                  <a:lnTo>
                    <a:pt x="36525" y="39010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4871089" y="3230374"/>
              <a:ext cx="36830" cy="391795"/>
            </a:xfrm>
            <a:custGeom>
              <a:avLst/>
              <a:gdLst/>
              <a:ahLst/>
              <a:cxnLst/>
              <a:rect l="l" t="t" r="r" b="b"/>
              <a:pathLst>
                <a:path w="36829" h="391795">
                  <a:moveTo>
                    <a:pt x="0" y="391407"/>
                  </a:moveTo>
                  <a:lnTo>
                    <a:pt x="36532" y="39010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914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4869205" y="32060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4869211" y="32060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4705578" y="3560914"/>
              <a:ext cx="1905" cy="74295"/>
            </a:xfrm>
            <a:custGeom>
              <a:avLst/>
              <a:gdLst/>
              <a:ahLst/>
              <a:cxnLst/>
              <a:rect l="l" t="t" r="r" b="b"/>
              <a:pathLst>
                <a:path w="1904" h="74295">
                  <a:moveTo>
                    <a:pt x="0" y="0"/>
                  </a:moveTo>
                  <a:lnTo>
                    <a:pt x="0" y="49590"/>
                  </a:lnTo>
                  <a:lnTo>
                    <a:pt x="1866" y="7398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4705568" y="3560863"/>
              <a:ext cx="1905" cy="74295"/>
            </a:xfrm>
            <a:custGeom>
              <a:avLst/>
              <a:gdLst/>
              <a:ahLst/>
              <a:cxnLst/>
              <a:rect l="l" t="t" r="r" b="b"/>
              <a:pathLst>
                <a:path w="1904" h="74295">
                  <a:moveTo>
                    <a:pt x="1869" y="73916"/>
                  </a:moveTo>
                  <a:lnTo>
                    <a:pt x="0" y="495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39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4707280" y="3584155"/>
              <a:ext cx="36195" cy="51435"/>
            </a:xfrm>
            <a:custGeom>
              <a:avLst/>
              <a:gdLst/>
              <a:ahLst/>
              <a:cxnLst/>
              <a:rect l="l" t="t" r="r" b="b"/>
              <a:pathLst>
                <a:path w="36195" h="51435">
                  <a:moveTo>
                    <a:pt x="35763" y="0"/>
                  </a:moveTo>
                  <a:lnTo>
                    <a:pt x="0" y="1282"/>
                  </a:lnTo>
                  <a:lnTo>
                    <a:pt x="0" y="50876"/>
                  </a:lnTo>
                  <a:lnTo>
                    <a:pt x="35763" y="496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4707291" y="3584159"/>
              <a:ext cx="36195" cy="51435"/>
            </a:xfrm>
            <a:custGeom>
              <a:avLst/>
              <a:gdLst/>
              <a:ahLst/>
              <a:cxnLst/>
              <a:rect l="l" t="t" r="r" b="b"/>
              <a:pathLst>
                <a:path w="36195" h="51435">
                  <a:moveTo>
                    <a:pt x="0" y="50873"/>
                  </a:moveTo>
                  <a:lnTo>
                    <a:pt x="35770" y="495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0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4705400" y="35594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4705411" y="35594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4563084" y="361229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0" y="0"/>
                  </a:moveTo>
                  <a:lnTo>
                    <a:pt x="0" y="2788"/>
                  </a:lnTo>
                  <a:lnTo>
                    <a:pt x="1866" y="27181"/>
                  </a:lnTo>
                  <a:lnTo>
                    <a:pt x="1866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4563074" y="361218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4564951" y="363556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35763" y="0"/>
                  </a:moveTo>
                  <a:lnTo>
                    <a:pt x="0" y="1280"/>
                  </a:lnTo>
                  <a:lnTo>
                    <a:pt x="0" y="4067"/>
                  </a:lnTo>
                  <a:lnTo>
                    <a:pt x="35763" y="27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4564955" y="363557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4563059" y="36108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0"/>
                  </a:lnTo>
                  <a:lnTo>
                    <a:pt x="1879" y="25673"/>
                  </a:lnTo>
                  <a:lnTo>
                    <a:pt x="37642" y="243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4563071" y="36108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4402366" y="362859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6"/>
                  </a:lnTo>
                  <a:lnTo>
                    <a:pt x="1879" y="24949"/>
                  </a:lnTo>
                  <a:lnTo>
                    <a:pt x="1879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4402365" y="362849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4404245" y="36516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0"/>
                  </a:lnTo>
                  <a:lnTo>
                    <a:pt x="0" y="1835"/>
                  </a:lnTo>
                  <a:lnTo>
                    <a:pt x="35763" y="5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4404246" y="365166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4402378" y="36275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0"/>
                  </a:lnTo>
                  <a:lnTo>
                    <a:pt x="1866" y="25667"/>
                  </a:lnTo>
                  <a:lnTo>
                    <a:pt x="37630" y="243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4402375" y="36275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4567567" y="3564585"/>
              <a:ext cx="1905" cy="172085"/>
            </a:xfrm>
            <a:custGeom>
              <a:avLst/>
              <a:gdLst/>
              <a:ahLst/>
              <a:cxnLst/>
              <a:rect l="l" t="t" r="r" b="b"/>
              <a:pathLst>
                <a:path w="1904" h="172085">
                  <a:moveTo>
                    <a:pt x="0" y="0"/>
                  </a:moveTo>
                  <a:lnTo>
                    <a:pt x="0" y="147128"/>
                  </a:lnTo>
                  <a:lnTo>
                    <a:pt x="1866" y="17152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4567566" y="3564618"/>
              <a:ext cx="1905" cy="171450"/>
            </a:xfrm>
            <a:custGeom>
              <a:avLst/>
              <a:gdLst/>
              <a:ahLst/>
              <a:cxnLst/>
              <a:rect l="l" t="t" r="r" b="b"/>
              <a:pathLst>
                <a:path w="1904" h="171450">
                  <a:moveTo>
                    <a:pt x="1869" y="171443"/>
                  </a:moveTo>
                  <a:lnTo>
                    <a:pt x="0" y="1471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714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4569307" y="3587775"/>
              <a:ext cx="36195" cy="148590"/>
            </a:xfrm>
            <a:custGeom>
              <a:avLst/>
              <a:gdLst/>
              <a:ahLst/>
              <a:cxnLst/>
              <a:rect l="l" t="t" r="r" b="b"/>
              <a:pathLst>
                <a:path w="36195" h="148589">
                  <a:moveTo>
                    <a:pt x="35775" y="0"/>
                  </a:moveTo>
                  <a:lnTo>
                    <a:pt x="0" y="1270"/>
                  </a:lnTo>
                  <a:lnTo>
                    <a:pt x="0" y="148395"/>
                  </a:lnTo>
                  <a:lnTo>
                    <a:pt x="35775" y="14711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4569323" y="3587765"/>
              <a:ext cx="36195" cy="148590"/>
            </a:xfrm>
            <a:custGeom>
              <a:avLst/>
              <a:gdLst/>
              <a:ahLst/>
              <a:cxnLst/>
              <a:rect l="l" t="t" r="r" b="b"/>
              <a:pathLst>
                <a:path w="36195" h="148589">
                  <a:moveTo>
                    <a:pt x="0" y="148406"/>
                  </a:moveTo>
                  <a:lnTo>
                    <a:pt x="35770" y="14712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84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4567440" y="35632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4567446" y="35632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4416209" y="3661399"/>
              <a:ext cx="1905" cy="95885"/>
            </a:xfrm>
            <a:custGeom>
              <a:avLst/>
              <a:gdLst/>
              <a:ahLst/>
              <a:cxnLst/>
              <a:rect l="l" t="t" r="r" b="b"/>
              <a:pathLst>
                <a:path w="1904" h="95885">
                  <a:moveTo>
                    <a:pt x="0" y="0"/>
                  </a:moveTo>
                  <a:lnTo>
                    <a:pt x="0" y="71333"/>
                  </a:lnTo>
                  <a:lnTo>
                    <a:pt x="1866" y="95726"/>
                  </a:lnTo>
                  <a:lnTo>
                    <a:pt x="1866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4416205" y="3661362"/>
              <a:ext cx="1905" cy="95885"/>
            </a:xfrm>
            <a:custGeom>
              <a:avLst/>
              <a:gdLst/>
              <a:ahLst/>
              <a:cxnLst/>
              <a:rect l="l" t="t" r="r" b="b"/>
              <a:pathLst>
                <a:path w="1904" h="95885">
                  <a:moveTo>
                    <a:pt x="1878" y="95848"/>
                  </a:moveTo>
                  <a:lnTo>
                    <a:pt x="0" y="7140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58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4418317" y="3684558"/>
              <a:ext cx="36195" cy="73025"/>
            </a:xfrm>
            <a:custGeom>
              <a:avLst/>
              <a:gdLst/>
              <a:ahLst/>
              <a:cxnLst/>
              <a:rect l="l" t="t" r="r" b="b"/>
              <a:pathLst>
                <a:path w="36195" h="73025">
                  <a:moveTo>
                    <a:pt x="35763" y="0"/>
                  </a:moveTo>
                  <a:lnTo>
                    <a:pt x="0" y="1278"/>
                  </a:lnTo>
                  <a:lnTo>
                    <a:pt x="0" y="72612"/>
                  </a:lnTo>
                  <a:lnTo>
                    <a:pt x="35763" y="713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4418324" y="3684557"/>
              <a:ext cx="36195" cy="73025"/>
            </a:xfrm>
            <a:custGeom>
              <a:avLst/>
              <a:gdLst/>
              <a:ahLst/>
              <a:cxnLst/>
              <a:rect l="l" t="t" r="r" b="b"/>
              <a:pathLst>
                <a:path w="36195" h="73025">
                  <a:moveTo>
                    <a:pt x="0" y="72612"/>
                  </a:moveTo>
                  <a:lnTo>
                    <a:pt x="35770" y="71333"/>
                  </a:lnTo>
                  <a:lnTo>
                    <a:pt x="35770" y="0"/>
                  </a:lnTo>
                  <a:lnTo>
                    <a:pt x="0" y="1279"/>
                  </a:lnTo>
                  <a:lnTo>
                    <a:pt x="0" y="726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4416437" y="36602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5"/>
                  </a:lnTo>
                  <a:lnTo>
                    <a:pt x="1879" y="25667"/>
                  </a:lnTo>
                  <a:lnTo>
                    <a:pt x="37642" y="2438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4416439" y="36602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4323600" y="378329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71"/>
                  </a:lnTo>
                  <a:lnTo>
                    <a:pt x="1866" y="26064"/>
                  </a:lnTo>
                  <a:lnTo>
                    <a:pt x="1866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4323599" y="378332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4325417" y="380642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73"/>
                  </a:lnTo>
                  <a:lnTo>
                    <a:pt x="0" y="2946"/>
                  </a:lnTo>
                  <a:lnTo>
                    <a:pt x="35763" y="16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4325436" y="380642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46"/>
                  </a:moveTo>
                  <a:lnTo>
                    <a:pt x="35756" y="1671"/>
                  </a:lnTo>
                  <a:lnTo>
                    <a:pt x="35756" y="0"/>
                  </a:lnTo>
                  <a:lnTo>
                    <a:pt x="0" y="1274"/>
                  </a:lnTo>
                  <a:lnTo>
                    <a:pt x="0" y="29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4323550" y="37820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8"/>
                  </a:lnTo>
                  <a:lnTo>
                    <a:pt x="1866" y="25671"/>
                  </a:lnTo>
                  <a:lnTo>
                    <a:pt x="37630" y="243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4323552" y="37820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2"/>
                  </a:moveTo>
                  <a:lnTo>
                    <a:pt x="37632" y="24392"/>
                  </a:lnTo>
                  <a:lnTo>
                    <a:pt x="35757" y="0"/>
                  </a:lnTo>
                  <a:lnTo>
                    <a:pt x="0" y="1280"/>
                  </a:lnTo>
                  <a:lnTo>
                    <a:pt x="1874" y="256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4430458" y="3520503"/>
              <a:ext cx="1905" cy="337820"/>
            </a:xfrm>
            <a:custGeom>
              <a:avLst/>
              <a:gdLst/>
              <a:ahLst/>
              <a:cxnLst/>
              <a:rect l="l" t="t" r="r" b="b"/>
              <a:pathLst>
                <a:path w="1904" h="337820">
                  <a:moveTo>
                    <a:pt x="0" y="0"/>
                  </a:moveTo>
                  <a:lnTo>
                    <a:pt x="0" y="313199"/>
                  </a:lnTo>
                  <a:lnTo>
                    <a:pt x="1879" y="33759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4430454" y="3520468"/>
              <a:ext cx="1905" cy="337820"/>
            </a:xfrm>
            <a:custGeom>
              <a:avLst/>
              <a:gdLst/>
              <a:ahLst/>
              <a:cxnLst/>
              <a:rect l="l" t="t" r="r" b="b"/>
              <a:pathLst>
                <a:path w="1904" h="337820">
                  <a:moveTo>
                    <a:pt x="1878" y="337572"/>
                  </a:moveTo>
                  <a:lnTo>
                    <a:pt x="0" y="3131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7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4432185" y="3543820"/>
              <a:ext cx="36195" cy="314960"/>
            </a:xfrm>
            <a:custGeom>
              <a:avLst/>
              <a:gdLst/>
              <a:ahLst/>
              <a:cxnLst/>
              <a:rect l="l" t="t" r="r" b="b"/>
              <a:pathLst>
                <a:path w="36195" h="314960">
                  <a:moveTo>
                    <a:pt x="35775" y="0"/>
                  </a:moveTo>
                  <a:lnTo>
                    <a:pt x="0" y="1282"/>
                  </a:lnTo>
                  <a:lnTo>
                    <a:pt x="0" y="314483"/>
                  </a:lnTo>
                  <a:lnTo>
                    <a:pt x="35775" y="31320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4432201" y="3543828"/>
              <a:ext cx="36195" cy="314960"/>
            </a:xfrm>
            <a:custGeom>
              <a:avLst/>
              <a:gdLst/>
              <a:ahLst/>
              <a:cxnLst/>
              <a:rect l="l" t="t" r="r" b="b"/>
              <a:pathLst>
                <a:path w="36195" h="314960">
                  <a:moveTo>
                    <a:pt x="0" y="314475"/>
                  </a:moveTo>
                  <a:lnTo>
                    <a:pt x="35770" y="3131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44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4430306" y="35192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4430312" y="35192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2150308" y="1501468"/>
              <a:ext cx="1483995" cy="1864360"/>
            </a:xfrm>
            <a:custGeom>
              <a:avLst/>
              <a:gdLst/>
              <a:ahLst/>
              <a:cxnLst/>
              <a:rect l="l" t="t" r="r" b="b"/>
              <a:pathLst>
                <a:path w="1483995" h="1864360">
                  <a:moveTo>
                    <a:pt x="65862" y="319381"/>
                  </a:moveTo>
                  <a:lnTo>
                    <a:pt x="75178" y="335955"/>
                  </a:lnTo>
                  <a:lnTo>
                    <a:pt x="101165" y="335027"/>
                  </a:lnTo>
                  <a:lnTo>
                    <a:pt x="80943" y="346190"/>
                  </a:lnTo>
                  <a:lnTo>
                    <a:pt x="90274" y="362755"/>
                  </a:lnTo>
                  <a:lnTo>
                    <a:pt x="68452" y="353094"/>
                  </a:lnTo>
                  <a:lnTo>
                    <a:pt x="48231" y="364257"/>
                  </a:lnTo>
                  <a:lnTo>
                    <a:pt x="54957" y="347119"/>
                  </a:lnTo>
                  <a:lnTo>
                    <a:pt x="33136" y="337458"/>
                  </a:lnTo>
                  <a:lnTo>
                    <a:pt x="59122" y="336529"/>
                  </a:lnTo>
                  <a:lnTo>
                    <a:pt x="65862" y="319381"/>
                  </a:lnTo>
                  <a:close/>
                </a:path>
                <a:path w="1483995" h="1864360">
                  <a:moveTo>
                    <a:pt x="32726" y="106692"/>
                  </a:moveTo>
                  <a:lnTo>
                    <a:pt x="42057" y="123257"/>
                  </a:lnTo>
                  <a:lnTo>
                    <a:pt x="68043" y="122328"/>
                  </a:lnTo>
                  <a:lnTo>
                    <a:pt x="47822" y="133492"/>
                  </a:lnTo>
                  <a:lnTo>
                    <a:pt x="57138" y="150066"/>
                  </a:lnTo>
                  <a:lnTo>
                    <a:pt x="35316" y="140396"/>
                  </a:lnTo>
                  <a:lnTo>
                    <a:pt x="15096" y="151569"/>
                  </a:lnTo>
                  <a:lnTo>
                    <a:pt x="21836" y="134430"/>
                  </a:lnTo>
                  <a:lnTo>
                    <a:pt x="0" y="124760"/>
                  </a:lnTo>
                  <a:lnTo>
                    <a:pt x="25986" y="123831"/>
                  </a:lnTo>
                  <a:lnTo>
                    <a:pt x="32726" y="106692"/>
                  </a:lnTo>
                  <a:close/>
                </a:path>
                <a:path w="1483995" h="1864360">
                  <a:moveTo>
                    <a:pt x="32916" y="0"/>
                  </a:moveTo>
                  <a:lnTo>
                    <a:pt x="42247" y="16574"/>
                  </a:lnTo>
                  <a:lnTo>
                    <a:pt x="68233" y="15635"/>
                  </a:lnTo>
                  <a:lnTo>
                    <a:pt x="48012" y="26809"/>
                  </a:lnTo>
                  <a:lnTo>
                    <a:pt x="57328" y="43373"/>
                  </a:lnTo>
                  <a:lnTo>
                    <a:pt x="35507" y="33712"/>
                  </a:lnTo>
                  <a:lnTo>
                    <a:pt x="15285" y="44876"/>
                  </a:lnTo>
                  <a:lnTo>
                    <a:pt x="22026" y="27737"/>
                  </a:lnTo>
                  <a:lnTo>
                    <a:pt x="204" y="18076"/>
                  </a:lnTo>
                  <a:lnTo>
                    <a:pt x="26190" y="17138"/>
                  </a:lnTo>
                  <a:lnTo>
                    <a:pt x="32916" y="0"/>
                  </a:lnTo>
                  <a:close/>
                </a:path>
                <a:path w="1483995" h="1864360">
                  <a:moveTo>
                    <a:pt x="194240" y="4125"/>
                  </a:moveTo>
                  <a:lnTo>
                    <a:pt x="203571" y="20689"/>
                  </a:lnTo>
                  <a:lnTo>
                    <a:pt x="229557" y="19760"/>
                  </a:lnTo>
                  <a:lnTo>
                    <a:pt x="209321" y="30925"/>
                  </a:lnTo>
                  <a:lnTo>
                    <a:pt x="218653" y="47499"/>
                  </a:lnTo>
                  <a:lnTo>
                    <a:pt x="196830" y="37828"/>
                  </a:lnTo>
                  <a:lnTo>
                    <a:pt x="176610" y="49002"/>
                  </a:lnTo>
                  <a:lnTo>
                    <a:pt x="183350" y="31863"/>
                  </a:lnTo>
                  <a:lnTo>
                    <a:pt x="161528" y="22192"/>
                  </a:lnTo>
                  <a:lnTo>
                    <a:pt x="187514" y="21263"/>
                  </a:lnTo>
                  <a:lnTo>
                    <a:pt x="194240" y="4125"/>
                  </a:lnTo>
                  <a:close/>
                </a:path>
                <a:path w="1483995" h="1864360">
                  <a:moveTo>
                    <a:pt x="475230" y="1615109"/>
                  </a:moveTo>
                  <a:lnTo>
                    <a:pt x="484547" y="1631683"/>
                  </a:lnTo>
                  <a:lnTo>
                    <a:pt x="510532" y="1630745"/>
                  </a:lnTo>
                  <a:lnTo>
                    <a:pt x="490312" y="1641918"/>
                  </a:lnTo>
                  <a:lnTo>
                    <a:pt x="499642" y="1658482"/>
                  </a:lnTo>
                  <a:lnTo>
                    <a:pt x="477821" y="1648821"/>
                  </a:lnTo>
                  <a:lnTo>
                    <a:pt x="457599" y="1659985"/>
                  </a:lnTo>
                  <a:lnTo>
                    <a:pt x="464326" y="1642847"/>
                  </a:lnTo>
                  <a:lnTo>
                    <a:pt x="442504" y="1633186"/>
                  </a:lnTo>
                  <a:lnTo>
                    <a:pt x="468489" y="1632247"/>
                  </a:lnTo>
                  <a:lnTo>
                    <a:pt x="475230" y="1615109"/>
                  </a:lnTo>
                  <a:close/>
                </a:path>
                <a:path w="1483995" h="1864360">
                  <a:moveTo>
                    <a:pt x="1426860" y="1715886"/>
                  </a:moveTo>
                  <a:lnTo>
                    <a:pt x="1436191" y="1732450"/>
                  </a:lnTo>
                  <a:lnTo>
                    <a:pt x="1462162" y="1731522"/>
                  </a:lnTo>
                  <a:lnTo>
                    <a:pt x="1441941" y="1742685"/>
                  </a:lnTo>
                  <a:lnTo>
                    <a:pt x="1451272" y="1759260"/>
                  </a:lnTo>
                  <a:lnTo>
                    <a:pt x="1429450" y="1749589"/>
                  </a:lnTo>
                  <a:lnTo>
                    <a:pt x="1409230" y="1760762"/>
                  </a:lnTo>
                  <a:lnTo>
                    <a:pt x="1415955" y="1743614"/>
                  </a:lnTo>
                  <a:lnTo>
                    <a:pt x="1394133" y="1733953"/>
                  </a:lnTo>
                  <a:lnTo>
                    <a:pt x="1420120" y="1733024"/>
                  </a:lnTo>
                  <a:lnTo>
                    <a:pt x="1426860" y="1715886"/>
                  </a:lnTo>
                  <a:close/>
                </a:path>
                <a:path w="1483995" h="1864360">
                  <a:moveTo>
                    <a:pt x="1448525" y="1819187"/>
                  </a:moveTo>
                  <a:lnTo>
                    <a:pt x="1457855" y="1835752"/>
                  </a:lnTo>
                  <a:lnTo>
                    <a:pt x="1483842" y="1834823"/>
                  </a:lnTo>
                  <a:lnTo>
                    <a:pt x="1463621" y="1845996"/>
                  </a:lnTo>
                  <a:lnTo>
                    <a:pt x="1472952" y="1862561"/>
                  </a:lnTo>
                  <a:lnTo>
                    <a:pt x="1451115" y="1852890"/>
                  </a:lnTo>
                  <a:lnTo>
                    <a:pt x="1430894" y="1864064"/>
                  </a:lnTo>
                  <a:lnTo>
                    <a:pt x="1437635" y="1846925"/>
                  </a:lnTo>
                  <a:lnTo>
                    <a:pt x="1415813" y="1837254"/>
                  </a:lnTo>
                  <a:lnTo>
                    <a:pt x="1441799" y="1836326"/>
                  </a:lnTo>
                  <a:lnTo>
                    <a:pt x="1448525" y="1819187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2917068" y="3159723"/>
              <a:ext cx="232303" cy="107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1417553" y="1492185"/>
              <a:ext cx="3027680" cy="2287905"/>
            </a:xfrm>
            <a:custGeom>
              <a:avLst/>
              <a:gdLst/>
              <a:ahLst/>
              <a:cxnLst/>
              <a:rect l="l" t="t" r="r" b="b"/>
              <a:pathLst>
                <a:path w="3027679" h="2287904">
                  <a:moveTo>
                    <a:pt x="1421715" y="562952"/>
                  </a:moveTo>
                  <a:lnTo>
                    <a:pt x="1431047" y="579526"/>
                  </a:lnTo>
                  <a:lnTo>
                    <a:pt x="1457018" y="578598"/>
                  </a:lnTo>
                  <a:lnTo>
                    <a:pt x="1436797" y="589762"/>
                  </a:lnTo>
                  <a:lnTo>
                    <a:pt x="1446128" y="606326"/>
                  </a:lnTo>
                  <a:lnTo>
                    <a:pt x="1424306" y="596665"/>
                  </a:lnTo>
                  <a:lnTo>
                    <a:pt x="1404085" y="607829"/>
                  </a:lnTo>
                  <a:lnTo>
                    <a:pt x="1410825" y="590690"/>
                  </a:lnTo>
                  <a:lnTo>
                    <a:pt x="1388989" y="581029"/>
                  </a:lnTo>
                  <a:lnTo>
                    <a:pt x="1414976" y="580101"/>
                  </a:lnTo>
                  <a:lnTo>
                    <a:pt x="1421715" y="562952"/>
                  </a:lnTo>
                  <a:close/>
                </a:path>
                <a:path w="3027679" h="2287904">
                  <a:moveTo>
                    <a:pt x="1411258" y="456640"/>
                  </a:moveTo>
                  <a:lnTo>
                    <a:pt x="1420575" y="473214"/>
                  </a:lnTo>
                  <a:lnTo>
                    <a:pt x="1446561" y="472286"/>
                  </a:lnTo>
                  <a:lnTo>
                    <a:pt x="1426340" y="483449"/>
                  </a:lnTo>
                  <a:lnTo>
                    <a:pt x="1435670" y="500014"/>
                  </a:lnTo>
                  <a:lnTo>
                    <a:pt x="1413849" y="490353"/>
                  </a:lnTo>
                  <a:lnTo>
                    <a:pt x="1393627" y="501516"/>
                  </a:lnTo>
                  <a:lnTo>
                    <a:pt x="1400354" y="484378"/>
                  </a:lnTo>
                  <a:lnTo>
                    <a:pt x="1378532" y="474717"/>
                  </a:lnTo>
                  <a:lnTo>
                    <a:pt x="1404518" y="473788"/>
                  </a:lnTo>
                  <a:lnTo>
                    <a:pt x="1411258" y="456640"/>
                  </a:lnTo>
                  <a:close/>
                </a:path>
                <a:path w="3027679" h="2287904">
                  <a:moveTo>
                    <a:pt x="1414010" y="353515"/>
                  </a:moveTo>
                  <a:lnTo>
                    <a:pt x="1423340" y="370080"/>
                  </a:lnTo>
                  <a:lnTo>
                    <a:pt x="1449326" y="369151"/>
                  </a:lnTo>
                  <a:lnTo>
                    <a:pt x="1429105" y="380315"/>
                  </a:lnTo>
                  <a:lnTo>
                    <a:pt x="1438422" y="396889"/>
                  </a:lnTo>
                  <a:lnTo>
                    <a:pt x="1416600" y="387219"/>
                  </a:lnTo>
                  <a:lnTo>
                    <a:pt x="1396379" y="398392"/>
                  </a:lnTo>
                  <a:lnTo>
                    <a:pt x="1403119" y="381244"/>
                  </a:lnTo>
                  <a:lnTo>
                    <a:pt x="1381297" y="371583"/>
                  </a:lnTo>
                  <a:lnTo>
                    <a:pt x="1407284" y="370654"/>
                  </a:lnTo>
                  <a:lnTo>
                    <a:pt x="1414010" y="353515"/>
                  </a:lnTo>
                  <a:close/>
                </a:path>
                <a:path w="3027679" h="2287904">
                  <a:moveTo>
                    <a:pt x="2514241" y="2030452"/>
                  </a:moveTo>
                  <a:lnTo>
                    <a:pt x="2523557" y="2047017"/>
                  </a:lnTo>
                  <a:lnTo>
                    <a:pt x="2549543" y="2046088"/>
                  </a:lnTo>
                  <a:lnTo>
                    <a:pt x="2529322" y="2057252"/>
                  </a:lnTo>
                  <a:lnTo>
                    <a:pt x="2538653" y="2073826"/>
                  </a:lnTo>
                  <a:lnTo>
                    <a:pt x="2516832" y="2064165"/>
                  </a:lnTo>
                  <a:lnTo>
                    <a:pt x="2496611" y="2075329"/>
                  </a:lnTo>
                  <a:lnTo>
                    <a:pt x="2503336" y="2058181"/>
                  </a:lnTo>
                  <a:lnTo>
                    <a:pt x="2481514" y="2048520"/>
                  </a:lnTo>
                  <a:lnTo>
                    <a:pt x="2507501" y="2047591"/>
                  </a:lnTo>
                  <a:lnTo>
                    <a:pt x="2514241" y="2030452"/>
                  </a:lnTo>
                  <a:close/>
                </a:path>
                <a:path w="3027679" h="2287904">
                  <a:moveTo>
                    <a:pt x="2523857" y="2135745"/>
                  </a:moveTo>
                  <a:lnTo>
                    <a:pt x="2533174" y="2152310"/>
                  </a:lnTo>
                  <a:lnTo>
                    <a:pt x="2559160" y="2151381"/>
                  </a:lnTo>
                  <a:lnTo>
                    <a:pt x="2538939" y="2162554"/>
                  </a:lnTo>
                  <a:lnTo>
                    <a:pt x="2548270" y="2179119"/>
                  </a:lnTo>
                  <a:lnTo>
                    <a:pt x="2526448" y="2169458"/>
                  </a:lnTo>
                  <a:lnTo>
                    <a:pt x="2506213" y="2180622"/>
                  </a:lnTo>
                  <a:lnTo>
                    <a:pt x="2512953" y="2163483"/>
                  </a:lnTo>
                  <a:lnTo>
                    <a:pt x="2491131" y="2153812"/>
                  </a:lnTo>
                  <a:lnTo>
                    <a:pt x="2517117" y="2152883"/>
                  </a:lnTo>
                  <a:lnTo>
                    <a:pt x="2523857" y="2135745"/>
                  </a:lnTo>
                  <a:close/>
                </a:path>
                <a:path w="3027679" h="2287904">
                  <a:moveTo>
                    <a:pt x="2537397" y="2242467"/>
                  </a:moveTo>
                  <a:lnTo>
                    <a:pt x="2546727" y="2259031"/>
                  </a:lnTo>
                  <a:lnTo>
                    <a:pt x="2572713" y="2258103"/>
                  </a:lnTo>
                  <a:lnTo>
                    <a:pt x="2552478" y="2269272"/>
                  </a:lnTo>
                  <a:lnTo>
                    <a:pt x="2561809" y="2285841"/>
                  </a:lnTo>
                  <a:lnTo>
                    <a:pt x="2539987" y="2276172"/>
                  </a:lnTo>
                  <a:lnTo>
                    <a:pt x="2519766" y="2287339"/>
                  </a:lnTo>
                  <a:lnTo>
                    <a:pt x="2526506" y="2270199"/>
                  </a:lnTo>
                  <a:lnTo>
                    <a:pt x="2504670" y="2260535"/>
                  </a:lnTo>
                  <a:lnTo>
                    <a:pt x="2530656" y="2259606"/>
                  </a:lnTo>
                  <a:lnTo>
                    <a:pt x="2537397" y="2242467"/>
                  </a:lnTo>
                  <a:close/>
                </a:path>
                <a:path w="3027679" h="2287904">
                  <a:moveTo>
                    <a:pt x="2491001" y="1926687"/>
                  </a:moveTo>
                  <a:lnTo>
                    <a:pt x="2500332" y="1943251"/>
                  </a:lnTo>
                  <a:lnTo>
                    <a:pt x="2526318" y="1942322"/>
                  </a:lnTo>
                  <a:lnTo>
                    <a:pt x="2506082" y="1953487"/>
                  </a:lnTo>
                  <a:lnTo>
                    <a:pt x="2515413" y="1970061"/>
                  </a:lnTo>
                  <a:lnTo>
                    <a:pt x="2493591" y="1960390"/>
                  </a:lnTo>
                  <a:lnTo>
                    <a:pt x="2473370" y="1971554"/>
                  </a:lnTo>
                  <a:lnTo>
                    <a:pt x="2480110" y="1954415"/>
                  </a:lnTo>
                  <a:lnTo>
                    <a:pt x="2458289" y="1944754"/>
                  </a:lnTo>
                  <a:lnTo>
                    <a:pt x="2484261" y="1943826"/>
                  </a:lnTo>
                  <a:lnTo>
                    <a:pt x="2491001" y="1926687"/>
                  </a:lnTo>
                  <a:close/>
                </a:path>
                <a:path w="3027679" h="2287904">
                  <a:moveTo>
                    <a:pt x="2482264" y="1822913"/>
                  </a:moveTo>
                  <a:lnTo>
                    <a:pt x="2491595" y="1839478"/>
                  </a:lnTo>
                  <a:lnTo>
                    <a:pt x="2517581" y="1838549"/>
                  </a:lnTo>
                  <a:lnTo>
                    <a:pt x="2497346" y="1849723"/>
                  </a:lnTo>
                  <a:lnTo>
                    <a:pt x="2506676" y="1866287"/>
                  </a:lnTo>
                  <a:lnTo>
                    <a:pt x="2484855" y="1856626"/>
                  </a:lnTo>
                  <a:lnTo>
                    <a:pt x="2464634" y="1867790"/>
                  </a:lnTo>
                  <a:lnTo>
                    <a:pt x="2471360" y="1850652"/>
                  </a:lnTo>
                  <a:lnTo>
                    <a:pt x="2449552" y="1840981"/>
                  </a:lnTo>
                  <a:lnTo>
                    <a:pt x="2475524" y="1840052"/>
                  </a:lnTo>
                  <a:lnTo>
                    <a:pt x="2482264" y="1822913"/>
                  </a:lnTo>
                  <a:close/>
                </a:path>
                <a:path w="3027679" h="2287904">
                  <a:moveTo>
                    <a:pt x="2824419" y="2015725"/>
                  </a:moveTo>
                  <a:lnTo>
                    <a:pt x="2833750" y="2032290"/>
                  </a:lnTo>
                  <a:lnTo>
                    <a:pt x="2859736" y="2031361"/>
                  </a:lnTo>
                  <a:lnTo>
                    <a:pt x="2839515" y="2042525"/>
                  </a:lnTo>
                  <a:lnTo>
                    <a:pt x="2848831" y="2059099"/>
                  </a:lnTo>
                  <a:lnTo>
                    <a:pt x="2827009" y="2049428"/>
                  </a:lnTo>
                  <a:lnTo>
                    <a:pt x="2806789" y="2060602"/>
                  </a:lnTo>
                  <a:lnTo>
                    <a:pt x="2813528" y="2043453"/>
                  </a:lnTo>
                  <a:lnTo>
                    <a:pt x="2791707" y="2033792"/>
                  </a:lnTo>
                  <a:lnTo>
                    <a:pt x="2817693" y="2032864"/>
                  </a:lnTo>
                  <a:lnTo>
                    <a:pt x="2824419" y="2015725"/>
                  </a:lnTo>
                  <a:close/>
                </a:path>
                <a:path w="3027679" h="2287904">
                  <a:moveTo>
                    <a:pt x="2839573" y="2123420"/>
                  </a:moveTo>
                  <a:lnTo>
                    <a:pt x="2848903" y="2139985"/>
                  </a:lnTo>
                  <a:lnTo>
                    <a:pt x="2874876" y="2139066"/>
                  </a:lnTo>
                  <a:lnTo>
                    <a:pt x="2854654" y="2150230"/>
                  </a:lnTo>
                  <a:lnTo>
                    <a:pt x="2863985" y="2166794"/>
                  </a:lnTo>
                  <a:lnTo>
                    <a:pt x="2842163" y="2157133"/>
                  </a:lnTo>
                  <a:lnTo>
                    <a:pt x="2821942" y="2168297"/>
                  </a:lnTo>
                  <a:lnTo>
                    <a:pt x="2828668" y="2151159"/>
                  </a:lnTo>
                  <a:lnTo>
                    <a:pt x="2806847" y="2141498"/>
                  </a:lnTo>
                  <a:lnTo>
                    <a:pt x="2832833" y="2140569"/>
                  </a:lnTo>
                  <a:lnTo>
                    <a:pt x="2839573" y="2123420"/>
                  </a:lnTo>
                  <a:close/>
                </a:path>
                <a:path w="3027679" h="2287904">
                  <a:moveTo>
                    <a:pt x="2851750" y="2232272"/>
                  </a:moveTo>
                  <a:lnTo>
                    <a:pt x="2861081" y="2248837"/>
                  </a:lnTo>
                  <a:lnTo>
                    <a:pt x="2887067" y="2247910"/>
                  </a:lnTo>
                  <a:lnTo>
                    <a:pt x="2866832" y="2259077"/>
                  </a:lnTo>
                  <a:lnTo>
                    <a:pt x="2876163" y="2275646"/>
                  </a:lnTo>
                  <a:lnTo>
                    <a:pt x="2854340" y="2265978"/>
                  </a:lnTo>
                  <a:lnTo>
                    <a:pt x="2834119" y="2277144"/>
                  </a:lnTo>
                  <a:lnTo>
                    <a:pt x="2840845" y="2260005"/>
                  </a:lnTo>
                  <a:lnTo>
                    <a:pt x="2819038" y="2250341"/>
                  </a:lnTo>
                  <a:lnTo>
                    <a:pt x="2845010" y="2249413"/>
                  </a:lnTo>
                  <a:lnTo>
                    <a:pt x="2851750" y="2232272"/>
                  </a:lnTo>
                  <a:close/>
                </a:path>
                <a:path w="3027679" h="2287904">
                  <a:moveTo>
                    <a:pt x="674666" y="1168331"/>
                  </a:moveTo>
                  <a:lnTo>
                    <a:pt x="683997" y="1184896"/>
                  </a:lnTo>
                  <a:lnTo>
                    <a:pt x="709984" y="1183977"/>
                  </a:lnTo>
                  <a:lnTo>
                    <a:pt x="689762" y="1195140"/>
                  </a:lnTo>
                  <a:lnTo>
                    <a:pt x="699078" y="1211705"/>
                  </a:lnTo>
                  <a:lnTo>
                    <a:pt x="677257" y="1202044"/>
                  </a:lnTo>
                  <a:lnTo>
                    <a:pt x="657035" y="1213208"/>
                  </a:lnTo>
                  <a:lnTo>
                    <a:pt x="663776" y="1196069"/>
                  </a:lnTo>
                  <a:lnTo>
                    <a:pt x="641954" y="1186398"/>
                  </a:lnTo>
                  <a:lnTo>
                    <a:pt x="667926" y="1185480"/>
                  </a:lnTo>
                  <a:lnTo>
                    <a:pt x="674666" y="1168331"/>
                  </a:lnTo>
                  <a:close/>
                </a:path>
                <a:path w="3027679" h="2287904">
                  <a:moveTo>
                    <a:pt x="538379" y="1052994"/>
                  </a:moveTo>
                  <a:lnTo>
                    <a:pt x="547695" y="1069559"/>
                  </a:lnTo>
                  <a:lnTo>
                    <a:pt x="573682" y="1068640"/>
                  </a:lnTo>
                  <a:lnTo>
                    <a:pt x="553460" y="1079804"/>
                  </a:lnTo>
                  <a:lnTo>
                    <a:pt x="562791" y="1096368"/>
                  </a:lnTo>
                  <a:lnTo>
                    <a:pt x="540969" y="1086707"/>
                  </a:lnTo>
                  <a:lnTo>
                    <a:pt x="520748" y="1097871"/>
                  </a:lnTo>
                  <a:lnTo>
                    <a:pt x="527474" y="1080732"/>
                  </a:lnTo>
                  <a:lnTo>
                    <a:pt x="505653" y="1071071"/>
                  </a:lnTo>
                  <a:lnTo>
                    <a:pt x="531639" y="1070143"/>
                  </a:lnTo>
                  <a:lnTo>
                    <a:pt x="538379" y="1052994"/>
                  </a:lnTo>
                  <a:close/>
                </a:path>
                <a:path w="3027679" h="2287904">
                  <a:moveTo>
                    <a:pt x="223852" y="822769"/>
                  </a:moveTo>
                  <a:lnTo>
                    <a:pt x="233183" y="839343"/>
                  </a:lnTo>
                  <a:lnTo>
                    <a:pt x="259170" y="838415"/>
                  </a:lnTo>
                  <a:lnTo>
                    <a:pt x="238948" y="849578"/>
                  </a:lnTo>
                  <a:lnTo>
                    <a:pt x="248264" y="866143"/>
                  </a:lnTo>
                  <a:lnTo>
                    <a:pt x="226443" y="856482"/>
                  </a:lnTo>
                  <a:lnTo>
                    <a:pt x="206221" y="867646"/>
                  </a:lnTo>
                  <a:lnTo>
                    <a:pt x="212962" y="850507"/>
                  </a:lnTo>
                  <a:lnTo>
                    <a:pt x="191140" y="840846"/>
                  </a:lnTo>
                  <a:lnTo>
                    <a:pt x="217126" y="839907"/>
                  </a:lnTo>
                  <a:lnTo>
                    <a:pt x="223852" y="822769"/>
                  </a:lnTo>
                  <a:close/>
                </a:path>
                <a:path w="3027679" h="2287904">
                  <a:moveTo>
                    <a:pt x="202709" y="716329"/>
                  </a:moveTo>
                  <a:lnTo>
                    <a:pt x="212025" y="732893"/>
                  </a:lnTo>
                  <a:lnTo>
                    <a:pt x="238011" y="731965"/>
                  </a:lnTo>
                  <a:lnTo>
                    <a:pt x="217790" y="743138"/>
                  </a:lnTo>
                  <a:lnTo>
                    <a:pt x="227121" y="759702"/>
                  </a:lnTo>
                  <a:lnTo>
                    <a:pt x="205299" y="750032"/>
                  </a:lnTo>
                  <a:lnTo>
                    <a:pt x="185078" y="761205"/>
                  </a:lnTo>
                  <a:lnTo>
                    <a:pt x="191803" y="744057"/>
                  </a:lnTo>
                  <a:lnTo>
                    <a:pt x="169982" y="734396"/>
                  </a:lnTo>
                  <a:lnTo>
                    <a:pt x="195968" y="733467"/>
                  </a:lnTo>
                  <a:lnTo>
                    <a:pt x="202709" y="716329"/>
                  </a:lnTo>
                  <a:close/>
                </a:path>
                <a:path w="3027679" h="2287904">
                  <a:moveTo>
                    <a:pt x="179870" y="607858"/>
                  </a:moveTo>
                  <a:lnTo>
                    <a:pt x="189201" y="624432"/>
                  </a:lnTo>
                  <a:lnTo>
                    <a:pt x="215187" y="623504"/>
                  </a:lnTo>
                  <a:lnTo>
                    <a:pt x="194966" y="634667"/>
                  </a:lnTo>
                  <a:lnTo>
                    <a:pt x="204282" y="651232"/>
                  </a:lnTo>
                  <a:lnTo>
                    <a:pt x="182460" y="641571"/>
                  </a:lnTo>
                  <a:lnTo>
                    <a:pt x="162239" y="652735"/>
                  </a:lnTo>
                  <a:lnTo>
                    <a:pt x="168980" y="635596"/>
                  </a:lnTo>
                  <a:lnTo>
                    <a:pt x="147158" y="625935"/>
                  </a:lnTo>
                  <a:lnTo>
                    <a:pt x="173144" y="625006"/>
                  </a:lnTo>
                  <a:lnTo>
                    <a:pt x="179870" y="607858"/>
                  </a:lnTo>
                  <a:close/>
                </a:path>
                <a:path w="3027679" h="2287904">
                  <a:moveTo>
                    <a:pt x="63966" y="598999"/>
                  </a:moveTo>
                  <a:lnTo>
                    <a:pt x="73296" y="615563"/>
                  </a:lnTo>
                  <a:lnTo>
                    <a:pt x="99282" y="614634"/>
                  </a:lnTo>
                  <a:lnTo>
                    <a:pt x="79061" y="625798"/>
                  </a:lnTo>
                  <a:lnTo>
                    <a:pt x="88392" y="642362"/>
                  </a:lnTo>
                  <a:lnTo>
                    <a:pt x="66556" y="632702"/>
                  </a:lnTo>
                  <a:lnTo>
                    <a:pt x="46334" y="643866"/>
                  </a:lnTo>
                  <a:lnTo>
                    <a:pt x="53075" y="626727"/>
                  </a:lnTo>
                  <a:lnTo>
                    <a:pt x="31253" y="617066"/>
                  </a:lnTo>
                  <a:lnTo>
                    <a:pt x="57240" y="616137"/>
                  </a:lnTo>
                  <a:lnTo>
                    <a:pt x="63966" y="598999"/>
                  </a:lnTo>
                  <a:close/>
                </a:path>
                <a:path w="3027679" h="2287904">
                  <a:moveTo>
                    <a:pt x="45063" y="491948"/>
                  </a:moveTo>
                  <a:lnTo>
                    <a:pt x="54394" y="508512"/>
                  </a:lnTo>
                  <a:lnTo>
                    <a:pt x="80380" y="507584"/>
                  </a:lnTo>
                  <a:lnTo>
                    <a:pt x="60159" y="518757"/>
                  </a:lnTo>
                  <a:lnTo>
                    <a:pt x="69475" y="535322"/>
                  </a:lnTo>
                  <a:lnTo>
                    <a:pt x="47654" y="525661"/>
                  </a:lnTo>
                  <a:lnTo>
                    <a:pt x="27433" y="536825"/>
                  </a:lnTo>
                  <a:lnTo>
                    <a:pt x="34173" y="519686"/>
                  </a:lnTo>
                  <a:lnTo>
                    <a:pt x="12351" y="510015"/>
                  </a:lnTo>
                  <a:lnTo>
                    <a:pt x="38323" y="509087"/>
                  </a:lnTo>
                  <a:lnTo>
                    <a:pt x="45063" y="491948"/>
                  </a:lnTo>
                  <a:close/>
                </a:path>
                <a:path w="3027679" h="2287904">
                  <a:moveTo>
                    <a:pt x="32726" y="381022"/>
                  </a:moveTo>
                  <a:lnTo>
                    <a:pt x="42057" y="397586"/>
                  </a:lnTo>
                  <a:lnTo>
                    <a:pt x="68029" y="396658"/>
                  </a:lnTo>
                  <a:lnTo>
                    <a:pt x="47808" y="407832"/>
                  </a:lnTo>
                  <a:lnTo>
                    <a:pt x="57138" y="424396"/>
                  </a:lnTo>
                  <a:lnTo>
                    <a:pt x="35316" y="414725"/>
                  </a:lnTo>
                  <a:lnTo>
                    <a:pt x="15096" y="425899"/>
                  </a:lnTo>
                  <a:lnTo>
                    <a:pt x="21836" y="408760"/>
                  </a:lnTo>
                  <a:lnTo>
                    <a:pt x="0" y="399090"/>
                  </a:lnTo>
                  <a:lnTo>
                    <a:pt x="25986" y="398161"/>
                  </a:lnTo>
                  <a:lnTo>
                    <a:pt x="32726" y="381022"/>
                  </a:lnTo>
                  <a:close/>
                </a:path>
                <a:path w="3027679" h="2287904">
                  <a:moveTo>
                    <a:pt x="471525" y="93697"/>
                  </a:moveTo>
                  <a:lnTo>
                    <a:pt x="480856" y="110262"/>
                  </a:lnTo>
                  <a:lnTo>
                    <a:pt x="506842" y="109333"/>
                  </a:lnTo>
                  <a:lnTo>
                    <a:pt x="486606" y="120497"/>
                  </a:lnTo>
                  <a:lnTo>
                    <a:pt x="495937" y="137061"/>
                  </a:lnTo>
                  <a:lnTo>
                    <a:pt x="474115" y="127400"/>
                  </a:lnTo>
                  <a:lnTo>
                    <a:pt x="453895" y="138574"/>
                  </a:lnTo>
                  <a:lnTo>
                    <a:pt x="460634" y="121425"/>
                  </a:lnTo>
                  <a:lnTo>
                    <a:pt x="438813" y="111764"/>
                  </a:lnTo>
                  <a:lnTo>
                    <a:pt x="464799" y="110835"/>
                  </a:lnTo>
                  <a:lnTo>
                    <a:pt x="471525" y="93697"/>
                  </a:lnTo>
                  <a:close/>
                </a:path>
                <a:path w="3027679" h="2287904">
                  <a:moveTo>
                    <a:pt x="359979" y="618073"/>
                  </a:moveTo>
                  <a:lnTo>
                    <a:pt x="369296" y="634648"/>
                  </a:lnTo>
                  <a:lnTo>
                    <a:pt x="395282" y="633719"/>
                  </a:lnTo>
                  <a:lnTo>
                    <a:pt x="375060" y="644883"/>
                  </a:lnTo>
                  <a:lnTo>
                    <a:pt x="384391" y="661447"/>
                  </a:lnTo>
                  <a:lnTo>
                    <a:pt x="362569" y="651786"/>
                  </a:lnTo>
                  <a:lnTo>
                    <a:pt x="342348" y="662950"/>
                  </a:lnTo>
                  <a:lnTo>
                    <a:pt x="349074" y="645812"/>
                  </a:lnTo>
                  <a:lnTo>
                    <a:pt x="327253" y="636151"/>
                  </a:lnTo>
                  <a:lnTo>
                    <a:pt x="353239" y="635222"/>
                  </a:lnTo>
                  <a:lnTo>
                    <a:pt x="359979" y="618073"/>
                  </a:lnTo>
                  <a:close/>
                </a:path>
                <a:path w="3027679" h="2287904">
                  <a:moveTo>
                    <a:pt x="358855" y="722719"/>
                  </a:moveTo>
                  <a:lnTo>
                    <a:pt x="368185" y="739284"/>
                  </a:lnTo>
                  <a:lnTo>
                    <a:pt x="394171" y="738355"/>
                  </a:lnTo>
                  <a:lnTo>
                    <a:pt x="373950" y="749519"/>
                  </a:lnTo>
                  <a:lnTo>
                    <a:pt x="383280" y="766083"/>
                  </a:lnTo>
                  <a:lnTo>
                    <a:pt x="361445" y="756422"/>
                  </a:lnTo>
                  <a:lnTo>
                    <a:pt x="341224" y="767596"/>
                  </a:lnTo>
                  <a:lnTo>
                    <a:pt x="347964" y="750447"/>
                  </a:lnTo>
                  <a:lnTo>
                    <a:pt x="326142" y="740786"/>
                  </a:lnTo>
                  <a:lnTo>
                    <a:pt x="352128" y="739858"/>
                  </a:lnTo>
                  <a:lnTo>
                    <a:pt x="358855" y="722719"/>
                  </a:lnTo>
                  <a:close/>
                </a:path>
                <a:path w="3027679" h="2287904">
                  <a:moveTo>
                    <a:pt x="369590" y="832653"/>
                  </a:moveTo>
                  <a:lnTo>
                    <a:pt x="378921" y="849227"/>
                  </a:lnTo>
                  <a:lnTo>
                    <a:pt x="404908" y="848298"/>
                  </a:lnTo>
                  <a:lnTo>
                    <a:pt x="384686" y="859462"/>
                  </a:lnTo>
                  <a:lnTo>
                    <a:pt x="394002" y="876026"/>
                  </a:lnTo>
                  <a:lnTo>
                    <a:pt x="372181" y="866365"/>
                  </a:lnTo>
                  <a:lnTo>
                    <a:pt x="351960" y="877529"/>
                  </a:lnTo>
                  <a:lnTo>
                    <a:pt x="358700" y="860390"/>
                  </a:lnTo>
                  <a:lnTo>
                    <a:pt x="336879" y="850729"/>
                  </a:lnTo>
                  <a:lnTo>
                    <a:pt x="362865" y="849801"/>
                  </a:lnTo>
                  <a:lnTo>
                    <a:pt x="369590" y="832653"/>
                  </a:lnTo>
                  <a:close/>
                </a:path>
                <a:path w="3027679" h="2287904">
                  <a:moveTo>
                    <a:pt x="523868" y="844321"/>
                  </a:moveTo>
                  <a:lnTo>
                    <a:pt x="533184" y="860886"/>
                  </a:lnTo>
                  <a:lnTo>
                    <a:pt x="559171" y="859957"/>
                  </a:lnTo>
                  <a:lnTo>
                    <a:pt x="538949" y="871121"/>
                  </a:lnTo>
                  <a:lnTo>
                    <a:pt x="548281" y="887695"/>
                  </a:lnTo>
                  <a:lnTo>
                    <a:pt x="526458" y="878024"/>
                  </a:lnTo>
                  <a:lnTo>
                    <a:pt x="506237" y="889188"/>
                  </a:lnTo>
                  <a:lnTo>
                    <a:pt x="512963" y="872049"/>
                  </a:lnTo>
                  <a:lnTo>
                    <a:pt x="491142" y="862388"/>
                  </a:lnTo>
                  <a:lnTo>
                    <a:pt x="517128" y="861460"/>
                  </a:lnTo>
                  <a:lnTo>
                    <a:pt x="523868" y="844321"/>
                  </a:lnTo>
                  <a:close/>
                </a:path>
                <a:path w="3027679" h="2287904">
                  <a:moveTo>
                    <a:pt x="628719" y="212968"/>
                  </a:moveTo>
                  <a:lnTo>
                    <a:pt x="638051" y="229542"/>
                  </a:lnTo>
                  <a:lnTo>
                    <a:pt x="664037" y="228613"/>
                  </a:lnTo>
                  <a:lnTo>
                    <a:pt x="643801" y="239777"/>
                  </a:lnTo>
                  <a:lnTo>
                    <a:pt x="653132" y="256342"/>
                  </a:lnTo>
                  <a:lnTo>
                    <a:pt x="631310" y="246681"/>
                  </a:lnTo>
                  <a:lnTo>
                    <a:pt x="611089" y="257844"/>
                  </a:lnTo>
                  <a:lnTo>
                    <a:pt x="617815" y="240706"/>
                  </a:lnTo>
                  <a:lnTo>
                    <a:pt x="596008" y="231045"/>
                  </a:lnTo>
                  <a:lnTo>
                    <a:pt x="621979" y="230107"/>
                  </a:lnTo>
                  <a:lnTo>
                    <a:pt x="628719" y="212968"/>
                  </a:lnTo>
                  <a:close/>
                </a:path>
                <a:path w="3027679" h="2287904">
                  <a:moveTo>
                    <a:pt x="622065" y="106529"/>
                  </a:moveTo>
                  <a:lnTo>
                    <a:pt x="631396" y="123094"/>
                  </a:lnTo>
                  <a:lnTo>
                    <a:pt x="657382" y="122165"/>
                  </a:lnTo>
                  <a:lnTo>
                    <a:pt x="637161" y="133329"/>
                  </a:lnTo>
                  <a:lnTo>
                    <a:pt x="646478" y="149903"/>
                  </a:lnTo>
                  <a:lnTo>
                    <a:pt x="624655" y="140232"/>
                  </a:lnTo>
                  <a:lnTo>
                    <a:pt x="604435" y="151406"/>
                  </a:lnTo>
                  <a:lnTo>
                    <a:pt x="611175" y="134267"/>
                  </a:lnTo>
                  <a:lnTo>
                    <a:pt x="589353" y="124596"/>
                  </a:lnTo>
                  <a:lnTo>
                    <a:pt x="615325" y="123668"/>
                  </a:lnTo>
                  <a:lnTo>
                    <a:pt x="622065" y="106529"/>
                  </a:lnTo>
                  <a:close/>
                </a:path>
                <a:path w="3027679" h="2287904">
                  <a:moveTo>
                    <a:pt x="617692" y="0"/>
                  </a:moveTo>
                  <a:lnTo>
                    <a:pt x="627023" y="16574"/>
                  </a:lnTo>
                  <a:lnTo>
                    <a:pt x="653009" y="15645"/>
                  </a:lnTo>
                  <a:lnTo>
                    <a:pt x="632788" y="26809"/>
                  </a:lnTo>
                  <a:lnTo>
                    <a:pt x="642104" y="43373"/>
                  </a:lnTo>
                  <a:lnTo>
                    <a:pt x="620283" y="33712"/>
                  </a:lnTo>
                  <a:lnTo>
                    <a:pt x="600061" y="44876"/>
                  </a:lnTo>
                  <a:lnTo>
                    <a:pt x="606802" y="27737"/>
                  </a:lnTo>
                  <a:lnTo>
                    <a:pt x="584980" y="18076"/>
                  </a:lnTo>
                  <a:lnTo>
                    <a:pt x="610966" y="17138"/>
                  </a:lnTo>
                  <a:lnTo>
                    <a:pt x="617692" y="0"/>
                  </a:lnTo>
                  <a:close/>
                </a:path>
                <a:path w="3027679" h="2287904">
                  <a:moveTo>
                    <a:pt x="936172" y="122887"/>
                  </a:moveTo>
                  <a:lnTo>
                    <a:pt x="945502" y="139451"/>
                  </a:lnTo>
                  <a:lnTo>
                    <a:pt x="971488" y="138522"/>
                  </a:lnTo>
                  <a:lnTo>
                    <a:pt x="951267" y="149686"/>
                  </a:lnTo>
                  <a:lnTo>
                    <a:pt x="960584" y="166261"/>
                  </a:lnTo>
                  <a:lnTo>
                    <a:pt x="938762" y="156590"/>
                  </a:lnTo>
                  <a:lnTo>
                    <a:pt x="918540" y="167754"/>
                  </a:lnTo>
                  <a:lnTo>
                    <a:pt x="925281" y="150615"/>
                  </a:lnTo>
                  <a:lnTo>
                    <a:pt x="903459" y="140954"/>
                  </a:lnTo>
                  <a:lnTo>
                    <a:pt x="929445" y="140025"/>
                  </a:lnTo>
                  <a:lnTo>
                    <a:pt x="936172" y="122887"/>
                  </a:lnTo>
                  <a:close/>
                </a:path>
                <a:path w="3027679" h="2287904">
                  <a:moveTo>
                    <a:pt x="944387" y="229789"/>
                  </a:moveTo>
                  <a:lnTo>
                    <a:pt x="953717" y="246354"/>
                  </a:lnTo>
                  <a:lnTo>
                    <a:pt x="979703" y="245425"/>
                  </a:lnTo>
                  <a:lnTo>
                    <a:pt x="959483" y="256599"/>
                  </a:lnTo>
                  <a:lnTo>
                    <a:pt x="968799" y="273163"/>
                  </a:lnTo>
                  <a:lnTo>
                    <a:pt x="946976" y="263493"/>
                  </a:lnTo>
                  <a:lnTo>
                    <a:pt x="926756" y="274666"/>
                  </a:lnTo>
                  <a:lnTo>
                    <a:pt x="933496" y="257518"/>
                  </a:lnTo>
                  <a:lnTo>
                    <a:pt x="911674" y="247857"/>
                  </a:lnTo>
                  <a:lnTo>
                    <a:pt x="937660" y="246928"/>
                  </a:lnTo>
                  <a:lnTo>
                    <a:pt x="944387" y="229789"/>
                  </a:lnTo>
                  <a:close/>
                </a:path>
                <a:path w="3027679" h="2287904">
                  <a:moveTo>
                    <a:pt x="1373993" y="1719414"/>
                  </a:moveTo>
                  <a:lnTo>
                    <a:pt x="1383324" y="1735988"/>
                  </a:lnTo>
                  <a:lnTo>
                    <a:pt x="1409310" y="1735059"/>
                  </a:lnTo>
                  <a:lnTo>
                    <a:pt x="1389089" y="1746223"/>
                  </a:lnTo>
                  <a:lnTo>
                    <a:pt x="1398405" y="1762788"/>
                  </a:lnTo>
                  <a:lnTo>
                    <a:pt x="1376584" y="1753127"/>
                  </a:lnTo>
                  <a:lnTo>
                    <a:pt x="1356362" y="1764290"/>
                  </a:lnTo>
                  <a:lnTo>
                    <a:pt x="1363103" y="1747151"/>
                  </a:lnTo>
                  <a:lnTo>
                    <a:pt x="1341281" y="1737490"/>
                  </a:lnTo>
                  <a:lnTo>
                    <a:pt x="1367268" y="1736562"/>
                  </a:lnTo>
                  <a:lnTo>
                    <a:pt x="1373993" y="1719414"/>
                  </a:lnTo>
                  <a:close/>
                </a:path>
                <a:path w="3027679" h="2287904">
                  <a:moveTo>
                    <a:pt x="1544254" y="1829906"/>
                  </a:moveTo>
                  <a:lnTo>
                    <a:pt x="1553584" y="1846470"/>
                  </a:lnTo>
                  <a:lnTo>
                    <a:pt x="1579556" y="1845542"/>
                  </a:lnTo>
                  <a:lnTo>
                    <a:pt x="1559335" y="1856705"/>
                  </a:lnTo>
                  <a:lnTo>
                    <a:pt x="1568666" y="1873280"/>
                  </a:lnTo>
                  <a:lnTo>
                    <a:pt x="1546844" y="1863609"/>
                  </a:lnTo>
                  <a:lnTo>
                    <a:pt x="1526623" y="1874782"/>
                  </a:lnTo>
                  <a:lnTo>
                    <a:pt x="1533348" y="1857634"/>
                  </a:lnTo>
                  <a:lnTo>
                    <a:pt x="1511541" y="1847973"/>
                  </a:lnTo>
                  <a:lnTo>
                    <a:pt x="1537513" y="1847044"/>
                  </a:lnTo>
                  <a:lnTo>
                    <a:pt x="1544254" y="1829906"/>
                  </a:lnTo>
                  <a:close/>
                </a:path>
                <a:path w="3027679" h="2287904">
                  <a:moveTo>
                    <a:pt x="1702216" y="1829981"/>
                  </a:moveTo>
                  <a:lnTo>
                    <a:pt x="1711533" y="1846546"/>
                  </a:lnTo>
                  <a:lnTo>
                    <a:pt x="1737519" y="1845617"/>
                  </a:lnTo>
                  <a:lnTo>
                    <a:pt x="1717297" y="1856780"/>
                  </a:lnTo>
                  <a:lnTo>
                    <a:pt x="1726629" y="1873355"/>
                  </a:lnTo>
                  <a:lnTo>
                    <a:pt x="1704793" y="1863694"/>
                  </a:lnTo>
                  <a:lnTo>
                    <a:pt x="1684571" y="1874858"/>
                  </a:lnTo>
                  <a:lnTo>
                    <a:pt x="1691312" y="1857719"/>
                  </a:lnTo>
                  <a:lnTo>
                    <a:pt x="1669490" y="1848048"/>
                  </a:lnTo>
                  <a:lnTo>
                    <a:pt x="1695476" y="1847119"/>
                  </a:lnTo>
                  <a:lnTo>
                    <a:pt x="1702216" y="1829981"/>
                  </a:lnTo>
                  <a:close/>
                </a:path>
                <a:path w="3027679" h="2287904">
                  <a:moveTo>
                    <a:pt x="1017383" y="1497464"/>
                  </a:moveTo>
                  <a:lnTo>
                    <a:pt x="1026714" y="1514038"/>
                  </a:lnTo>
                  <a:lnTo>
                    <a:pt x="1052700" y="1513109"/>
                  </a:lnTo>
                  <a:lnTo>
                    <a:pt x="1032479" y="1524273"/>
                  </a:lnTo>
                  <a:lnTo>
                    <a:pt x="1041795" y="1540838"/>
                  </a:lnTo>
                  <a:lnTo>
                    <a:pt x="1019974" y="1531177"/>
                  </a:lnTo>
                  <a:lnTo>
                    <a:pt x="999752" y="1542340"/>
                  </a:lnTo>
                  <a:lnTo>
                    <a:pt x="1006493" y="1525202"/>
                  </a:lnTo>
                  <a:lnTo>
                    <a:pt x="984671" y="1515541"/>
                  </a:lnTo>
                  <a:lnTo>
                    <a:pt x="1010643" y="1514612"/>
                  </a:lnTo>
                  <a:lnTo>
                    <a:pt x="1017383" y="1497464"/>
                  </a:lnTo>
                  <a:close/>
                </a:path>
                <a:path w="3027679" h="2287904">
                  <a:moveTo>
                    <a:pt x="1029434" y="1396078"/>
                  </a:moveTo>
                  <a:lnTo>
                    <a:pt x="1038764" y="1412642"/>
                  </a:lnTo>
                  <a:lnTo>
                    <a:pt x="1064750" y="1411713"/>
                  </a:lnTo>
                  <a:lnTo>
                    <a:pt x="1044516" y="1422887"/>
                  </a:lnTo>
                  <a:lnTo>
                    <a:pt x="1053846" y="1439452"/>
                  </a:lnTo>
                  <a:lnTo>
                    <a:pt x="1032024" y="1429791"/>
                  </a:lnTo>
                  <a:lnTo>
                    <a:pt x="1011803" y="1440954"/>
                  </a:lnTo>
                  <a:lnTo>
                    <a:pt x="1018544" y="1423816"/>
                  </a:lnTo>
                  <a:lnTo>
                    <a:pt x="996708" y="1414155"/>
                  </a:lnTo>
                  <a:lnTo>
                    <a:pt x="1022693" y="1413216"/>
                  </a:lnTo>
                  <a:lnTo>
                    <a:pt x="1029434" y="1396078"/>
                  </a:lnTo>
                  <a:close/>
                </a:path>
                <a:path w="3027679" h="2287904">
                  <a:moveTo>
                    <a:pt x="1257659" y="453808"/>
                  </a:moveTo>
                  <a:lnTo>
                    <a:pt x="1266989" y="470373"/>
                  </a:lnTo>
                  <a:lnTo>
                    <a:pt x="1292976" y="469454"/>
                  </a:lnTo>
                  <a:lnTo>
                    <a:pt x="1272755" y="480617"/>
                  </a:lnTo>
                  <a:lnTo>
                    <a:pt x="1282071" y="497182"/>
                  </a:lnTo>
                  <a:lnTo>
                    <a:pt x="1260250" y="487521"/>
                  </a:lnTo>
                  <a:lnTo>
                    <a:pt x="1240028" y="498685"/>
                  </a:lnTo>
                  <a:lnTo>
                    <a:pt x="1246769" y="481546"/>
                  </a:lnTo>
                  <a:lnTo>
                    <a:pt x="1224947" y="471875"/>
                  </a:lnTo>
                  <a:lnTo>
                    <a:pt x="1250934" y="470956"/>
                  </a:lnTo>
                  <a:lnTo>
                    <a:pt x="1257659" y="453808"/>
                  </a:lnTo>
                  <a:close/>
                </a:path>
                <a:path w="3027679" h="2287904">
                  <a:moveTo>
                    <a:pt x="1251686" y="346305"/>
                  </a:moveTo>
                  <a:lnTo>
                    <a:pt x="1261016" y="362870"/>
                  </a:lnTo>
                  <a:lnTo>
                    <a:pt x="1287002" y="361941"/>
                  </a:lnTo>
                  <a:lnTo>
                    <a:pt x="1266781" y="373105"/>
                  </a:lnTo>
                  <a:lnTo>
                    <a:pt x="1276098" y="389679"/>
                  </a:lnTo>
                  <a:lnTo>
                    <a:pt x="1254290" y="380008"/>
                  </a:lnTo>
                  <a:lnTo>
                    <a:pt x="1234055" y="391182"/>
                  </a:lnTo>
                  <a:lnTo>
                    <a:pt x="1240795" y="374033"/>
                  </a:lnTo>
                  <a:lnTo>
                    <a:pt x="1218973" y="364372"/>
                  </a:lnTo>
                  <a:lnTo>
                    <a:pt x="1244960" y="363444"/>
                  </a:lnTo>
                  <a:lnTo>
                    <a:pt x="1251686" y="346305"/>
                  </a:lnTo>
                  <a:close/>
                </a:path>
                <a:path w="3027679" h="2287904">
                  <a:moveTo>
                    <a:pt x="2343218" y="1929879"/>
                  </a:moveTo>
                  <a:lnTo>
                    <a:pt x="2352534" y="1946453"/>
                  </a:lnTo>
                  <a:lnTo>
                    <a:pt x="2378521" y="1945525"/>
                  </a:lnTo>
                  <a:lnTo>
                    <a:pt x="2358299" y="1956688"/>
                  </a:lnTo>
                  <a:lnTo>
                    <a:pt x="2367630" y="1973253"/>
                  </a:lnTo>
                  <a:lnTo>
                    <a:pt x="2345808" y="1963592"/>
                  </a:lnTo>
                  <a:lnTo>
                    <a:pt x="2325587" y="1974755"/>
                  </a:lnTo>
                  <a:lnTo>
                    <a:pt x="2332313" y="1957617"/>
                  </a:lnTo>
                  <a:lnTo>
                    <a:pt x="2310492" y="1947956"/>
                  </a:lnTo>
                  <a:lnTo>
                    <a:pt x="2336478" y="1947027"/>
                  </a:lnTo>
                  <a:lnTo>
                    <a:pt x="2343218" y="1929879"/>
                  </a:lnTo>
                  <a:close/>
                </a:path>
                <a:path w="3027679" h="2287904">
                  <a:moveTo>
                    <a:pt x="2355236" y="2036655"/>
                  </a:moveTo>
                  <a:lnTo>
                    <a:pt x="2364566" y="2053220"/>
                  </a:lnTo>
                  <a:lnTo>
                    <a:pt x="2390538" y="2052292"/>
                  </a:lnTo>
                  <a:lnTo>
                    <a:pt x="2370317" y="2063465"/>
                  </a:lnTo>
                  <a:lnTo>
                    <a:pt x="2379648" y="2080029"/>
                  </a:lnTo>
                  <a:lnTo>
                    <a:pt x="2357826" y="2070359"/>
                  </a:lnTo>
                  <a:lnTo>
                    <a:pt x="2337605" y="2081532"/>
                  </a:lnTo>
                  <a:lnTo>
                    <a:pt x="2344346" y="2064393"/>
                  </a:lnTo>
                  <a:lnTo>
                    <a:pt x="2322509" y="2054723"/>
                  </a:lnTo>
                  <a:lnTo>
                    <a:pt x="2348495" y="2053794"/>
                  </a:lnTo>
                  <a:lnTo>
                    <a:pt x="2355236" y="2036655"/>
                  </a:lnTo>
                  <a:close/>
                </a:path>
                <a:path w="3027679" h="2287904">
                  <a:moveTo>
                    <a:pt x="2369897" y="2138127"/>
                  </a:moveTo>
                  <a:lnTo>
                    <a:pt x="2379227" y="2154691"/>
                  </a:lnTo>
                  <a:lnTo>
                    <a:pt x="2405213" y="2153763"/>
                  </a:lnTo>
                  <a:lnTo>
                    <a:pt x="2384993" y="2164936"/>
                  </a:lnTo>
                  <a:lnTo>
                    <a:pt x="2394309" y="2181501"/>
                  </a:lnTo>
                  <a:lnTo>
                    <a:pt x="2372487" y="2171840"/>
                  </a:lnTo>
                  <a:lnTo>
                    <a:pt x="2352266" y="2183004"/>
                  </a:lnTo>
                  <a:lnTo>
                    <a:pt x="2359006" y="2165865"/>
                  </a:lnTo>
                  <a:lnTo>
                    <a:pt x="2337184" y="2156194"/>
                  </a:lnTo>
                  <a:lnTo>
                    <a:pt x="2363170" y="2155265"/>
                  </a:lnTo>
                  <a:lnTo>
                    <a:pt x="2369897" y="2138127"/>
                  </a:lnTo>
                  <a:close/>
                </a:path>
                <a:path w="3027679" h="2287904">
                  <a:moveTo>
                    <a:pt x="2328463" y="1827370"/>
                  </a:moveTo>
                  <a:lnTo>
                    <a:pt x="2337794" y="1843945"/>
                  </a:lnTo>
                  <a:lnTo>
                    <a:pt x="2363779" y="1843006"/>
                  </a:lnTo>
                  <a:lnTo>
                    <a:pt x="2343559" y="1854180"/>
                  </a:lnTo>
                  <a:lnTo>
                    <a:pt x="2352875" y="1870744"/>
                  </a:lnTo>
                  <a:lnTo>
                    <a:pt x="2331053" y="1861083"/>
                  </a:lnTo>
                  <a:lnTo>
                    <a:pt x="2310832" y="1872247"/>
                  </a:lnTo>
                  <a:lnTo>
                    <a:pt x="2317573" y="1855108"/>
                  </a:lnTo>
                  <a:lnTo>
                    <a:pt x="2295750" y="1845438"/>
                  </a:lnTo>
                  <a:lnTo>
                    <a:pt x="2321736" y="1844509"/>
                  </a:lnTo>
                  <a:lnTo>
                    <a:pt x="2328463" y="1827370"/>
                  </a:lnTo>
                  <a:close/>
                </a:path>
                <a:path w="3027679" h="2287904">
                  <a:moveTo>
                    <a:pt x="2650635" y="1819496"/>
                  </a:moveTo>
                  <a:lnTo>
                    <a:pt x="2659966" y="1836070"/>
                  </a:lnTo>
                  <a:lnTo>
                    <a:pt x="2685938" y="1835142"/>
                  </a:lnTo>
                  <a:lnTo>
                    <a:pt x="2665717" y="1846306"/>
                  </a:lnTo>
                  <a:lnTo>
                    <a:pt x="2675047" y="1862870"/>
                  </a:lnTo>
                  <a:lnTo>
                    <a:pt x="2653225" y="1853209"/>
                  </a:lnTo>
                  <a:lnTo>
                    <a:pt x="2633004" y="1864373"/>
                  </a:lnTo>
                  <a:lnTo>
                    <a:pt x="2639745" y="1847234"/>
                  </a:lnTo>
                  <a:lnTo>
                    <a:pt x="2617909" y="1837573"/>
                  </a:lnTo>
                  <a:lnTo>
                    <a:pt x="2643894" y="1836635"/>
                  </a:lnTo>
                  <a:lnTo>
                    <a:pt x="2650635" y="1819496"/>
                  </a:lnTo>
                  <a:close/>
                </a:path>
                <a:path w="3027679" h="2287904">
                  <a:moveTo>
                    <a:pt x="2661773" y="1924744"/>
                  </a:moveTo>
                  <a:lnTo>
                    <a:pt x="2671103" y="1941308"/>
                  </a:lnTo>
                  <a:lnTo>
                    <a:pt x="2697075" y="1940380"/>
                  </a:lnTo>
                  <a:lnTo>
                    <a:pt x="2676855" y="1951553"/>
                  </a:lnTo>
                  <a:lnTo>
                    <a:pt x="2686185" y="1968118"/>
                  </a:lnTo>
                  <a:lnTo>
                    <a:pt x="2664363" y="1958447"/>
                  </a:lnTo>
                  <a:lnTo>
                    <a:pt x="2644142" y="1969620"/>
                  </a:lnTo>
                  <a:lnTo>
                    <a:pt x="2650882" y="1952472"/>
                  </a:lnTo>
                  <a:lnTo>
                    <a:pt x="2629046" y="1942811"/>
                  </a:lnTo>
                  <a:lnTo>
                    <a:pt x="2655032" y="1941883"/>
                  </a:lnTo>
                  <a:lnTo>
                    <a:pt x="2661773" y="1924744"/>
                  </a:lnTo>
                  <a:close/>
                </a:path>
                <a:path w="3027679" h="2287904">
                  <a:moveTo>
                    <a:pt x="2672831" y="2028945"/>
                  </a:moveTo>
                  <a:lnTo>
                    <a:pt x="2682161" y="2045509"/>
                  </a:lnTo>
                  <a:lnTo>
                    <a:pt x="2708148" y="2044590"/>
                  </a:lnTo>
                  <a:lnTo>
                    <a:pt x="2687912" y="2055754"/>
                  </a:lnTo>
                  <a:lnTo>
                    <a:pt x="2697243" y="2072319"/>
                  </a:lnTo>
                  <a:lnTo>
                    <a:pt x="2675421" y="2062658"/>
                  </a:lnTo>
                  <a:lnTo>
                    <a:pt x="2655200" y="2073821"/>
                  </a:lnTo>
                  <a:lnTo>
                    <a:pt x="2661940" y="2056682"/>
                  </a:lnTo>
                  <a:lnTo>
                    <a:pt x="2640118" y="2047012"/>
                  </a:lnTo>
                  <a:lnTo>
                    <a:pt x="2666105" y="2046093"/>
                  </a:lnTo>
                  <a:lnTo>
                    <a:pt x="2672831" y="2028945"/>
                  </a:lnTo>
                  <a:close/>
                </a:path>
                <a:path w="3027679" h="2287904">
                  <a:moveTo>
                    <a:pt x="2688132" y="2128833"/>
                  </a:moveTo>
                  <a:lnTo>
                    <a:pt x="2697463" y="2145397"/>
                  </a:lnTo>
                  <a:lnTo>
                    <a:pt x="2723450" y="2144478"/>
                  </a:lnTo>
                  <a:lnTo>
                    <a:pt x="2703228" y="2155642"/>
                  </a:lnTo>
                  <a:lnTo>
                    <a:pt x="2712545" y="2172207"/>
                  </a:lnTo>
                  <a:lnTo>
                    <a:pt x="2690737" y="2162545"/>
                  </a:lnTo>
                  <a:lnTo>
                    <a:pt x="2670502" y="2173710"/>
                  </a:lnTo>
                  <a:lnTo>
                    <a:pt x="2677242" y="2156571"/>
                  </a:lnTo>
                  <a:lnTo>
                    <a:pt x="2655421" y="2146910"/>
                  </a:lnTo>
                  <a:lnTo>
                    <a:pt x="2681407" y="2145981"/>
                  </a:lnTo>
                  <a:lnTo>
                    <a:pt x="2688132" y="2128833"/>
                  </a:lnTo>
                  <a:close/>
                </a:path>
                <a:path w="3027679" h="2287904">
                  <a:moveTo>
                    <a:pt x="2697467" y="2240386"/>
                  </a:moveTo>
                  <a:lnTo>
                    <a:pt x="2706798" y="2256954"/>
                  </a:lnTo>
                  <a:lnTo>
                    <a:pt x="2732784" y="2256026"/>
                  </a:lnTo>
                  <a:lnTo>
                    <a:pt x="2712563" y="2267192"/>
                  </a:lnTo>
                  <a:lnTo>
                    <a:pt x="2721880" y="2283762"/>
                  </a:lnTo>
                  <a:lnTo>
                    <a:pt x="2700057" y="2274093"/>
                  </a:lnTo>
                  <a:lnTo>
                    <a:pt x="2679836" y="2285261"/>
                  </a:lnTo>
                  <a:lnTo>
                    <a:pt x="2686577" y="2268120"/>
                  </a:lnTo>
                  <a:lnTo>
                    <a:pt x="2664755" y="2258456"/>
                  </a:lnTo>
                  <a:lnTo>
                    <a:pt x="2690741" y="2257529"/>
                  </a:lnTo>
                  <a:lnTo>
                    <a:pt x="2697467" y="2240386"/>
                  </a:lnTo>
                  <a:close/>
                </a:path>
                <a:path w="3027679" h="2287904">
                  <a:moveTo>
                    <a:pt x="2991787" y="2019105"/>
                  </a:moveTo>
                  <a:lnTo>
                    <a:pt x="3001118" y="2035679"/>
                  </a:lnTo>
                  <a:lnTo>
                    <a:pt x="3027104" y="2034740"/>
                  </a:lnTo>
                  <a:lnTo>
                    <a:pt x="3006883" y="2045914"/>
                  </a:lnTo>
                  <a:lnTo>
                    <a:pt x="3016199" y="2062479"/>
                  </a:lnTo>
                  <a:lnTo>
                    <a:pt x="2994378" y="2052818"/>
                  </a:lnTo>
                  <a:lnTo>
                    <a:pt x="2974156" y="2063981"/>
                  </a:lnTo>
                  <a:lnTo>
                    <a:pt x="2980897" y="2046843"/>
                  </a:lnTo>
                  <a:lnTo>
                    <a:pt x="2959075" y="2037172"/>
                  </a:lnTo>
                  <a:lnTo>
                    <a:pt x="2985061" y="2036243"/>
                  </a:lnTo>
                  <a:lnTo>
                    <a:pt x="2991787" y="2019105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0" name="object 950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2006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951" name="object 9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952" name="Picture 951">
            <a:extLst>
              <a:ext uri="{FF2B5EF4-FFF2-40B4-BE49-F238E27FC236}">
                <a16:creationId xmlns:a16="http://schemas.microsoft.com/office/drawing/2014/main" id="{14F49092-D1EA-124E-BA7D-F4DB9929E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81504" y="1491589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79" y="2995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81508" y="1491670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83384" y="1514906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4">
                  <a:moveTo>
                    <a:pt x="35763" y="0"/>
                  </a:moveTo>
                  <a:lnTo>
                    <a:pt x="0" y="1282"/>
                  </a:lnTo>
                  <a:lnTo>
                    <a:pt x="0" y="6845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83390" y="1514907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4">
                  <a:moveTo>
                    <a:pt x="0" y="6854"/>
                  </a:moveTo>
                  <a:lnTo>
                    <a:pt x="35756" y="55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81492" y="14905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81490" y="14905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20252" y="150517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0245" y="150509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2144" y="152836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2149" y="152836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20265" y="15041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20263" y="15041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65667" y="151298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5670" y="151297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67737" y="153628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67731" y="15362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65845" y="15117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65842" y="15117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19313" y="1585366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66" y="2941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19311" y="158538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401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1142" y="160861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21144" y="160862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6"/>
                  </a:moveTo>
                  <a:lnTo>
                    <a:pt x="35770" y="50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19262" y="15841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19257" y="15841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71141" y="1568424"/>
              <a:ext cx="2540" cy="54610"/>
            </a:xfrm>
            <a:custGeom>
              <a:avLst/>
              <a:gdLst/>
              <a:ahLst/>
              <a:cxnLst/>
              <a:rect l="l" t="t" r="r" b="b"/>
              <a:pathLst>
                <a:path w="2539" h="54609">
                  <a:moveTo>
                    <a:pt x="0" y="0"/>
                  </a:moveTo>
                  <a:lnTo>
                    <a:pt x="0" y="29540"/>
                  </a:lnTo>
                  <a:lnTo>
                    <a:pt x="1917" y="544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71144" y="1568464"/>
              <a:ext cx="2540" cy="54610"/>
            </a:xfrm>
            <a:custGeom>
              <a:avLst/>
              <a:gdLst/>
              <a:ahLst/>
              <a:cxnLst/>
              <a:rect l="l" t="t" r="r" b="b"/>
              <a:pathLst>
                <a:path w="2539" h="54609">
                  <a:moveTo>
                    <a:pt x="1914" y="54469"/>
                  </a:moveTo>
                  <a:lnTo>
                    <a:pt x="0" y="2954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44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72830" y="1591805"/>
              <a:ext cx="36830" cy="31115"/>
            </a:xfrm>
            <a:custGeom>
              <a:avLst/>
              <a:gdLst/>
              <a:ahLst/>
              <a:cxnLst/>
              <a:rect l="l" t="t" r="r" b="b"/>
              <a:pathLst>
                <a:path w="36830" h="31115">
                  <a:moveTo>
                    <a:pt x="36525" y="0"/>
                  </a:moveTo>
                  <a:lnTo>
                    <a:pt x="0" y="1308"/>
                  </a:lnTo>
                  <a:lnTo>
                    <a:pt x="0" y="30848"/>
                  </a:lnTo>
                  <a:lnTo>
                    <a:pt x="36525" y="295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2831" y="1591806"/>
              <a:ext cx="36830" cy="31115"/>
            </a:xfrm>
            <a:custGeom>
              <a:avLst/>
              <a:gdLst/>
              <a:ahLst/>
              <a:cxnLst/>
              <a:rect l="l" t="t" r="r" b="b"/>
              <a:pathLst>
                <a:path w="36830" h="31115">
                  <a:moveTo>
                    <a:pt x="0" y="30847"/>
                  </a:moveTo>
                  <a:lnTo>
                    <a:pt x="36517" y="2954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08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70925" y="156733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70933" y="156733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28990" y="1583753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5" h="52069">
                  <a:moveTo>
                    <a:pt x="0" y="0"/>
                  </a:moveTo>
                  <a:lnTo>
                    <a:pt x="0" y="27305"/>
                  </a:lnTo>
                  <a:lnTo>
                    <a:pt x="1879" y="517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28994" y="1583811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5" h="52069">
                  <a:moveTo>
                    <a:pt x="1878" y="51713"/>
                  </a:moveTo>
                  <a:lnTo>
                    <a:pt x="0" y="2726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1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30996" y="1606803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35763" y="0"/>
                  </a:moveTo>
                  <a:lnTo>
                    <a:pt x="0" y="1282"/>
                  </a:lnTo>
                  <a:lnTo>
                    <a:pt x="0" y="28587"/>
                  </a:lnTo>
                  <a:lnTo>
                    <a:pt x="35763" y="273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30998" y="1606812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4" h="28575">
                  <a:moveTo>
                    <a:pt x="0" y="28579"/>
                  </a:moveTo>
                  <a:lnTo>
                    <a:pt x="35756" y="2730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85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29117" y="15823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29124" y="15823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85683" y="1683854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40" h="29844">
                  <a:moveTo>
                    <a:pt x="0" y="0"/>
                  </a:moveTo>
                  <a:lnTo>
                    <a:pt x="0" y="4457"/>
                  </a:lnTo>
                  <a:lnTo>
                    <a:pt x="1917" y="2936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85684" y="1683857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40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87525" y="170728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87528" y="170728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85620" y="16826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85633" y="168263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40916" y="1696478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40920" y="1696515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401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42655" y="171968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42649" y="171967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40776" y="16952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40777" y="16952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889963" y="1686369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0" y="0"/>
                  </a:moveTo>
                  <a:lnTo>
                    <a:pt x="0" y="22288"/>
                  </a:lnTo>
                  <a:lnTo>
                    <a:pt x="1866" y="4668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89957" y="1686340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1878" y="46767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91982" y="1709394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35763" y="0"/>
                  </a:moveTo>
                  <a:lnTo>
                    <a:pt x="0" y="1282"/>
                  </a:lnTo>
                  <a:lnTo>
                    <a:pt x="0" y="23571"/>
                  </a:lnTo>
                  <a:lnTo>
                    <a:pt x="35763" y="222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91995" y="1709392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0" y="23571"/>
                  </a:moveTo>
                  <a:lnTo>
                    <a:pt x="35756" y="2229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5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890115" y="16849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890112" y="16849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029764" y="1704746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0" y="0"/>
                  </a:moveTo>
                  <a:lnTo>
                    <a:pt x="0" y="15049"/>
                  </a:lnTo>
                  <a:lnTo>
                    <a:pt x="1917" y="3996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029765" y="1704819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1914" y="39884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98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031745" y="1728177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763" y="0"/>
                  </a:moveTo>
                  <a:lnTo>
                    <a:pt x="0" y="1282"/>
                  </a:lnTo>
                  <a:lnTo>
                    <a:pt x="0" y="16319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031745" y="1728174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0" y="16333"/>
                  </a:moveTo>
                  <a:lnTo>
                    <a:pt x="35770" y="150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3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029841" y="17033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029856" y="17033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176081" y="1703730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5" h="47625">
                  <a:moveTo>
                    <a:pt x="0" y="0"/>
                  </a:moveTo>
                  <a:lnTo>
                    <a:pt x="0" y="22288"/>
                  </a:lnTo>
                  <a:lnTo>
                    <a:pt x="1905" y="4719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176071" y="1703610"/>
              <a:ext cx="2540" cy="47625"/>
            </a:xfrm>
            <a:custGeom>
              <a:avLst/>
              <a:gdLst/>
              <a:ahLst/>
              <a:cxnLst/>
              <a:rect l="l" t="t" r="r" b="b"/>
              <a:pathLst>
                <a:path w="2539" h="47625">
                  <a:moveTo>
                    <a:pt x="1914" y="47240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72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177961" y="1727110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35763" y="0"/>
                  </a:moveTo>
                  <a:lnTo>
                    <a:pt x="0" y="1270"/>
                  </a:lnTo>
                  <a:lnTo>
                    <a:pt x="0" y="23571"/>
                  </a:lnTo>
                  <a:lnTo>
                    <a:pt x="35763" y="222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177959" y="1727104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0" y="23572"/>
                  </a:moveTo>
                  <a:lnTo>
                    <a:pt x="35770" y="2229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176068" y="17026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176064" y="170266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427721" y="1782419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427716" y="1782384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429931" y="180582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429937" y="180583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69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428038" y="17809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428038" y="17809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576247" y="179053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576245" y="179058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577949" y="181381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577946" y="181381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576057" y="17892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576066" y="17892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31429" y="1797214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66" y="2997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31427" y="1797203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33651" y="1820455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33656" y="1820449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31772" y="17960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31771" y="17960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891969" y="180858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66" y="3107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891963" y="180857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1041"/>
                  </a:moveTo>
                  <a:lnTo>
                    <a:pt x="0" y="65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894090" y="1831746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62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894093" y="1831748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56" y="66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892211" y="18072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92202" y="18072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041918" y="1803260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0" y="0"/>
                  </a:moveTo>
                  <a:lnTo>
                    <a:pt x="0" y="13931"/>
                  </a:lnTo>
                  <a:lnTo>
                    <a:pt x="1879" y="3832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41917" y="1803224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1869" y="38279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2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043785" y="1826310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82"/>
                  </a:lnTo>
                  <a:lnTo>
                    <a:pt x="0" y="15214"/>
                  </a:lnTo>
                  <a:lnTo>
                    <a:pt x="35763" y="139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043783" y="1826313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5208"/>
                  </a:moveTo>
                  <a:lnTo>
                    <a:pt x="35770" y="1392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041906" y="18021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41912" y="18021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204732" y="1822754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89">
                  <a:moveTo>
                    <a:pt x="0" y="0"/>
                  </a:moveTo>
                  <a:lnTo>
                    <a:pt x="0" y="8915"/>
                  </a:lnTo>
                  <a:lnTo>
                    <a:pt x="1917" y="3382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204731" y="1822677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89">
                  <a:moveTo>
                    <a:pt x="1914" y="33923"/>
                  </a:moveTo>
                  <a:lnTo>
                    <a:pt x="0" y="900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9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206688" y="184623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70"/>
                  </a:lnTo>
                  <a:lnTo>
                    <a:pt x="0" y="10185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206691" y="184623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89"/>
                  </a:moveTo>
                  <a:lnTo>
                    <a:pt x="35770" y="891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204783" y="18214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204790" y="182146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86" y="24904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806839" y="185271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806834" y="185273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808922" y="187584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808931" y="187583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807055" y="18516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807056" y="18516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82560" y="18781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282563" y="187810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84706" y="19012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84705" y="190125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3" y="568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82827" y="18766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282831" y="18766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433080" y="188627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433080" y="188629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434896" y="190948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434893" y="190948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69" y="557"/>
                  </a:lnTo>
                  <a:lnTo>
                    <a:pt x="35769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433017" y="18850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433012" y="18850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597609" y="189969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597618" y="189978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599184" y="192294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599178" y="192294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16"/>
                  </a:moveTo>
                  <a:lnTo>
                    <a:pt x="36532" y="0"/>
                  </a:lnTo>
                  <a:lnTo>
                    <a:pt x="0" y="1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597291" y="18981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597293" y="189819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30552" y="190786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30556" y="190786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32648" y="193097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32650" y="193097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30768" y="19066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30774" y="19066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900377" y="1916226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340"/>
                  </a:lnTo>
                  <a:lnTo>
                    <a:pt x="1905" y="2825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900367" y="1916159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343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8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02117" y="1939619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902123" y="193962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3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900224" y="19151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900231" y="19151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042896" y="1919909"/>
              <a:ext cx="2540" cy="37465"/>
            </a:xfrm>
            <a:custGeom>
              <a:avLst/>
              <a:gdLst/>
              <a:ahLst/>
              <a:cxnLst/>
              <a:rect l="l" t="t" r="r" b="b"/>
              <a:pathLst>
                <a:path w="2539" h="37464">
                  <a:moveTo>
                    <a:pt x="0" y="0"/>
                  </a:moveTo>
                  <a:lnTo>
                    <a:pt x="0" y="12255"/>
                  </a:lnTo>
                  <a:lnTo>
                    <a:pt x="1917" y="3717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042897" y="1919973"/>
              <a:ext cx="2540" cy="37465"/>
            </a:xfrm>
            <a:custGeom>
              <a:avLst/>
              <a:gdLst/>
              <a:ahLst/>
              <a:cxnLst/>
              <a:rect l="l" t="t" r="r" b="b"/>
              <a:pathLst>
                <a:path w="2539" h="37464">
                  <a:moveTo>
                    <a:pt x="1914" y="37094"/>
                  </a:moveTo>
                  <a:lnTo>
                    <a:pt x="0" y="1230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7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045017" y="1943391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763" y="0"/>
                  </a:moveTo>
                  <a:lnTo>
                    <a:pt x="0" y="1270"/>
                  </a:lnTo>
                  <a:lnTo>
                    <a:pt x="0" y="13538"/>
                  </a:lnTo>
                  <a:lnTo>
                    <a:pt x="35763" y="122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045019" y="1943387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13535"/>
                  </a:moveTo>
                  <a:lnTo>
                    <a:pt x="35770" y="122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043112" y="19184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043119" y="191842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200554" y="1931784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200556" y="193182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202700" y="1954872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202697" y="1954869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7"/>
                  </a:moveTo>
                  <a:lnTo>
                    <a:pt x="35770" y="72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200833" y="19303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200828" y="19303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817901" y="195948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817897" y="195941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819488" y="1982914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295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819490" y="1982907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6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817583" y="195809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817595" y="195810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0"/>
                  </a:moveTo>
                  <a:lnTo>
                    <a:pt x="38433" y="24905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914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37246" y="199068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437246" y="199072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439138" y="201381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439144" y="201381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437259" y="19892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437269" y="19892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595335" y="200117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595331" y="200115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597139" y="202449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597153" y="202449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2"/>
                  </a:moveTo>
                  <a:lnTo>
                    <a:pt x="35756" y="110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595259" y="19996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595260" y="19996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747151" y="201603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747146" y="201608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749361" y="203927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749372" y="203927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0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747481" y="20145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747481" y="20145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901164" y="2018461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66" y="3163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901156" y="2018380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903374" y="2041448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903373" y="2041443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7"/>
                  </a:moveTo>
                  <a:lnTo>
                    <a:pt x="35770" y="72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901507" y="20174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901504" y="20174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759225" y="1982634"/>
              <a:ext cx="1905" cy="104139"/>
            </a:xfrm>
            <a:custGeom>
              <a:avLst/>
              <a:gdLst/>
              <a:ahLst/>
              <a:cxnLst/>
              <a:rect l="l" t="t" r="r" b="b"/>
              <a:pathLst>
                <a:path w="1904" h="104139">
                  <a:moveTo>
                    <a:pt x="0" y="0"/>
                  </a:moveTo>
                  <a:lnTo>
                    <a:pt x="0" y="79692"/>
                  </a:lnTo>
                  <a:lnTo>
                    <a:pt x="1879" y="10408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759223" y="1982590"/>
              <a:ext cx="1905" cy="104775"/>
            </a:xfrm>
            <a:custGeom>
              <a:avLst/>
              <a:gdLst/>
              <a:ahLst/>
              <a:cxnLst/>
              <a:rect l="l" t="t" r="r" b="b"/>
              <a:pathLst>
                <a:path w="1904" h="104775">
                  <a:moveTo>
                    <a:pt x="1878" y="104218"/>
                  </a:moveTo>
                  <a:lnTo>
                    <a:pt x="0" y="7977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42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761155" y="2005698"/>
              <a:ext cx="36195" cy="81280"/>
            </a:xfrm>
            <a:custGeom>
              <a:avLst/>
              <a:gdLst/>
              <a:ahLst/>
              <a:cxnLst/>
              <a:rect l="l" t="t" r="r" b="b"/>
              <a:pathLst>
                <a:path w="36195" h="81280">
                  <a:moveTo>
                    <a:pt x="35763" y="0"/>
                  </a:moveTo>
                  <a:lnTo>
                    <a:pt x="0" y="1270"/>
                  </a:lnTo>
                  <a:lnTo>
                    <a:pt x="0" y="80962"/>
                  </a:lnTo>
                  <a:lnTo>
                    <a:pt x="35763" y="79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761164" y="2005689"/>
              <a:ext cx="36195" cy="81280"/>
            </a:xfrm>
            <a:custGeom>
              <a:avLst/>
              <a:gdLst/>
              <a:ahLst/>
              <a:cxnLst/>
              <a:rect l="l" t="t" r="r" b="b"/>
              <a:pathLst>
                <a:path w="36195" h="81280">
                  <a:moveTo>
                    <a:pt x="0" y="80973"/>
                  </a:moveTo>
                  <a:lnTo>
                    <a:pt x="35770" y="796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0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759288" y="19813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759297" y="19813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827337" y="2065972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827344" y="2065996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829026" y="208944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829029" y="208944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827121" y="206441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827132" y="206441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989237" y="2067254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2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989242" y="206730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62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991116" y="2090419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75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75" y="334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991132" y="2090414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989249" y="20659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989245" y="20659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292563" y="1898992"/>
              <a:ext cx="1905" cy="196850"/>
            </a:xfrm>
            <a:custGeom>
              <a:avLst/>
              <a:gdLst/>
              <a:ahLst/>
              <a:cxnLst/>
              <a:rect l="l" t="t" r="r" b="b"/>
              <a:pathLst>
                <a:path w="1904" h="196850">
                  <a:moveTo>
                    <a:pt x="0" y="0"/>
                  </a:moveTo>
                  <a:lnTo>
                    <a:pt x="0" y="172212"/>
                  </a:lnTo>
                  <a:lnTo>
                    <a:pt x="1879" y="19659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292571" y="1898980"/>
              <a:ext cx="1905" cy="196850"/>
            </a:xfrm>
            <a:custGeom>
              <a:avLst/>
              <a:gdLst/>
              <a:ahLst/>
              <a:cxnLst/>
              <a:rect l="l" t="t" r="r" b="b"/>
              <a:pathLst>
                <a:path w="1904" h="196850">
                  <a:moveTo>
                    <a:pt x="1869" y="196554"/>
                  </a:moveTo>
                  <a:lnTo>
                    <a:pt x="0" y="17222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965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294100" y="1922144"/>
              <a:ext cx="36830" cy="173990"/>
            </a:xfrm>
            <a:custGeom>
              <a:avLst/>
              <a:gdLst/>
              <a:ahLst/>
              <a:cxnLst/>
              <a:rect l="l" t="t" r="r" b="b"/>
              <a:pathLst>
                <a:path w="36829" h="173989">
                  <a:moveTo>
                    <a:pt x="36525" y="0"/>
                  </a:moveTo>
                  <a:lnTo>
                    <a:pt x="0" y="1308"/>
                  </a:lnTo>
                  <a:lnTo>
                    <a:pt x="0" y="173507"/>
                  </a:lnTo>
                  <a:lnTo>
                    <a:pt x="36525" y="17219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294105" y="1922145"/>
              <a:ext cx="36830" cy="173990"/>
            </a:xfrm>
            <a:custGeom>
              <a:avLst/>
              <a:gdLst/>
              <a:ahLst/>
              <a:cxnLst/>
              <a:rect l="l" t="t" r="r" b="b"/>
              <a:pathLst>
                <a:path w="36829" h="173989">
                  <a:moveTo>
                    <a:pt x="0" y="173510"/>
                  </a:moveTo>
                  <a:lnTo>
                    <a:pt x="36532" y="17220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735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292220" y="18975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292225" y="18975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604577" y="2028583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4" h="67310">
                  <a:moveTo>
                    <a:pt x="0" y="0"/>
                  </a:moveTo>
                  <a:lnTo>
                    <a:pt x="0" y="42913"/>
                  </a:lnTo>
                  <a:lnTo>
                    <a:pt x="1866" y="6731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604568" y="2028600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4" h="67310">
                  <a:moveTo>
                    <a:pt x="1869" y="67195"/>
                  </a:moveTo>
                  <a:lnTo>
                    <a:pt x="0" y="4286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71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606203" y="2051570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36525" y="0"/>
                  </a:moveTo>
                  <a:lnTo>
                    <a:pt x="0" y="1308"/>
                  </a:lnTo>
                  <a:lnTo>
                    <a:pt x="0" y="44221"/>
                  </a:lnTo>
                  <a:lnTo>
                    <a:pt x="36525" y="4291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606201" y="2051580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0" y="44209"/>
                  </a:moveTo>
                  <a:lnTo>
                    <a:pt x="36532" y="42903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44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604323" y="202717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604329" y="20271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440950" y="1996947"/>
              <a:ext cx="1905" cy="99695"/>
            </a:xfrm>
            <a:custGeom>
              <a:avLst/>
              <a:gdLst/>
              <a:ahLst/>
              <a:cxnLst/>
              <a:rect l="l" t="t" r="r" b="b"/>
              <a:pathLst>
                <a:path w="1904" h="99694">
                  <a:moveTo>
                    <a:pt x="0" y="0"/>
                  </a:moveTo>
                  <a:lnTo>
                    <a:pt x="0" y="74676"/>
                  </a:lnTo>
                  <a:lnTo>
                    <a:pt x="1879" y="9907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440946" y="1996860"/>
              <a:ext cx="1905" cy="99695"/>
            </a:xfrm>
            <a:custGeom>
              <a:avLst/>
              <a:gdLst/>
              <a:ahLst/>
              <a:cxnLst/>
              <a:rect l="l" t="t" r="r" b="b"/>
              <a:pathLst>
                <a:path w="1904" h="99694">
                  <a:moveTo>
                    <a:pt x="1878" y="99145"/>
                  </a:moveTo>
                  <a:lnTo>
                    <a:pt x="0" y="746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91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442931" y="2020188"/>
              <a:ext cx="36195" cy="76200"/>
            </a:xfrm>
            <a:custGeom>
              <a:avLst/>
              <a:gdLst/>
              <a:ahLst/>
              <a:cxnLst/>
              <a:rect l="l" t="t" r="r" b="b"/>
              <a:pathLst>
                <a:path w="36195" h="76200">
                  <a:moveTo>
                    <a:pt x="35763" y="0"/>
                  </a:moveTo>
                  <a:lnTo>
                    <a:pt x="0" y="1282"/>
                  </a:lnTo>
                  <a:lnTo>
                    <a:pt x="0" y="75958"/>
                  </a:lnTo>
                  <a:lnTo>
                    <a:pt x="35763" y="74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442934" y="2020188"/>
              <a:ext cx="36195" cy="76200"/>
            </a:xfrm>
            <a:custGeom>
              <a:avLst/>
              <a:gdLst/>
              <a:ahLst/>
              <a:cxnLst/>
              <a:rect l="l" t="t" r="r" b="b"/>
              <a:pathLst>
                <a:path w="36195" h="76200">
                  <a:moveTo>
                    <a:pt x="0" y="75955"/>
                  </a:moveTo>
                  <a:lnTo>
                    <a:pt x="35770" y="746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59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441052" y="19953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441049" y="19953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137865" y="1818373"/>
              <a:ext cx="1905" cy="280035"/>
            </a:xfrm>
            <a:custGeom>
              <a:avLst/>
              <a:gdLst/>
              <a:ahLst/>
              <a:cxnLst/>
              <a:rect l="l" t="t" r="r" b="b"/>
              <a:pathLst>
                <a:path w="1905" h="280035">
                  <a:moveTo>
                    <a:pt x="0" y="0"/>
                  </a:moveTo>
                  <a:lnTo>
                    <a:pt x="0" y="255231"/>
                  </a:lnTo>
                  <a:lnTo>
                    <a:pt x="1866" y="27962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137862" y="1818346"/>
              <a:ext cx="1905" cy="280035"/>
            </a:xfrm>
            <a:custGeom>
              <a:avLst/>
              <a:gdLst/>
              <a:ahLst/>
              <a:cxnLst/>
              <a:rect l="l" t="t" r="r" b="b"/>
              <a:pathLst>
                <a:path w="1905" h="280035">
                  <a:moveTo>
                    <a:pt x="1878" y="279740"/>
                  </a:moveTo>
                  <a:lnTo>
                    <a:pt x="0" y="25529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97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139376" y="1841360"/>
              <a:ext cx="36830" cy="257175"/>
            </a:xfrm>
            <a:custGeom>
              <a:avLst/>
              <a:gdLst/>
              <a:ahLst/>
              <a:cxnLst/>
              <a:rect l="l" t="t" r="r" b="b"/>
              <a:pathLst>
                <a:path w="36830" h="257175">
                  <a:moveTo>
                    <a:pt x="36525" y="0"/>
                  </a:moveTo>
                  <a:lnTo>
                    <a:pt x="0" y="1308"/>
                  </a:lnTo>
                  <a:lnTo>
                    <a:pt x="0" y="256552"/>
                  </a:lnTo>
                  <a:lnTo>
                    <a:pt x="36525" y="25524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139386" y="1841362"/>
              <a:ext cx="36830" cy="257175"/>
            </a:xfrm>
            <a:custGeom>
              <a:avLst/>
              <a:gdLst/>
              <a:ahLst/>
              <a:cxnLst/>
              <a:rect l="l" t="t" r="r" b="b"/>
              <a:pathLst>
                <a:path w="36830" h="257175">
                  <a:moveTo>
                    <a:pt x="0" y="256551"/>
                  </a:moveTo>
                  <a:lnTo>
                    <a:pt x="36517" y="25524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565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137509" y="18168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137508" y="181689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291094" y="208735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291094" y="2087286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292606" y="2110435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12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12" y="3340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292604" y="2110432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50"/>
                  </a:moveTo>
                  <a:lnTo>
                    <a:pt x="36522" y="3345"/>
                  </a:lnTo>
                  <a:lnTo>
                    <a:pt x="36522" y="0"/>
                  </a:lnTo>
                  <a:lnTo>
                    <a:pt x="0" y="1305"/>
                  </a:lnTo>
                  <a:lnTo>
                    <a:pt x="0" y="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290726" y="20862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290733" y="20862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578660" y="210952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58"/>
                  </a:lnTo>
                  <a:lnTo>
                    <a:pt x="1905" y="25476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578650" y="210951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580261" y="213296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20"/>
                  </a:lnTo>
                  <a:lnTo>
                    <a:pt x="0" y="1866"/>
                  </a:lnTo>
                  <a:lnTo>
                    <a:pt x="36525" y="5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580259" y="213296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73"/>
                  </a:moveTo>
                  <a:lnTo>
                    <a:pt x="36532" y="568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578356" y="210823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578354" y="210824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914385" y="2111146"/>
              <a:ext cx="2540" cy="48260"/>
            </a:xfrm>
            <a:custGeom>
              <a:avLst/>
              <a:gdLst/>
              <a:ahLst/>
              <a:cxnLst/>
              <a:rect l="l" t="t" r="r" b="b"/>
              <a:pathLst>
                <a:path w="2539" h="48260">
                  <a:moveTo>
                    <a:pt x="0" y="0"/>
                  </a:moveTo>
                  <a:lnTo>
                    <a:pt x="0" y="22847"/>
                  </a:lnTo>
                  <a:lnTo>
                    <a:pt x="1917" y="4775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914388" y="2111182"/>
              <a:ext cx="2540" cy="48260"/>
            </a:xfrm>
            <a:custGeom>
              <a:avLst/>
              <a:gdLst/>
              <a:ahLst/>
              <a:cxnLst/>
              <a:rect l="l" t="t" r="r" b="b"/>
              <a:pathLst>
                <a:path w="2539" h="48260">
                  <a:moveTo>
                    <a:pt x="1914" y="47747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47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916303" y="2134514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35763" y="0"/>
                  </a:moveTo>
                  <a:lnTo>
                    <a:pt x="0" y="1282"/>
                  </a:lnTo>
                  <a:lnTo>
                    <a:pt x="0" y="24130"/>
                  </a:lnTo>
                  <a:lnTo>
                    <a:pt x="35763" y="22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916302" y="2134522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0" y="24119"/>
                  </a:moveTo>
                  <a:lnTo>
                    <a:pt x="35770" y="228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914410" y="21098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914419" y="210984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899" y="26184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99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835478" y="216741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835485" y="216749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133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837091" y="2190508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37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37" y="3911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837102" y="2190506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219"/>
                  </a:moveTo>
                  <a:lnTo>
                    <a:pt x="36532" y="391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2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835224" y="21661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835220" y="21661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990075" y="2049665"/>
              <a:ext cx="1905" cy="151765"/>
            </a:xfrm>
            <a:custGeom>
              <a:avLst/>
              <a:gdLst/>
              <a:ahLst/>
              <a:cxnLst/>
              <a:rect l="l" t="t" r="r" b="b"/>
              <a:pathLst>
                <a:path w="1905" h="151764">
                  <a:moveTo>
                    <a:pt x="0" y="0"/>
                  </a:moveTo>
                  <a:lnTo>
                    <a:pt x="0" y="127063"/>
                  </a:lnTo>
                  <a:lnTo>
                    <a:pt x="1866" y="15144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990068" y="2049646"/>
              <a:ext cx="1905" cy="151765"/>
            </a:xfrm>
            <a:custGeom>
              <a:avLst/>
              <a:gdLst/>
              <a:ahLst/>
              <a:cxnLst/>
              <a:rect l="l" t="t" r="r" b="b"/>
              <a:pathLst>
                <a:path w="1905" h="151764">
                  <a:moveTo>
                    <a:pt x="1878" y="151523"/>
                  </a:moveTo>
                  <a:lnTo>
                    <a:pt x="0" y="1270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15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991650" y="2072741"/>
              <a:ext cx="36830" cy="128905"/>
            </a:xfrm>
            <a:custGeom>
              <a:avLst/>
              <a:gdLst/>
              <a:ahLst/>
              <a:cxnLst/>
              <a:rect l="l" t="t" r="r" b="b"/>
              <a:pathLst>
                <a:path w="36830" h="128905">
                  <a:moveTo>
                    <a:pt x="36525" y="0"/>
                  </a:moveTo>
                  <a:lnTo>
                    <a:pt x="0" y="1308"/>
                  </a:lnTo>
                  <a:lnTo>
                    <a:pt x="0" y="128371"/>
                  </a:lnTo>
                  <a:lnTo>
                    <a:pt x="36525" y="1270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991649" y="2072746"/>
              <a:ext cx="36830" cy="128905"/>
            </a:xfrm>
            <a:custGeom>
              <a:avLst/>
              <a:gdLst/>
              <a:ahLst/>
              <a:cxnLst/>
              <a:rect l="l" t="t" r="r" b="b"/>
              <a:pathLst>
                <a:path w="36830" h="128905">
                  <a:moveTo>
                    <a:pt x="0" y="128365"/>
                  </a:moveTo>
                  <a:lnTo>
                    <a:pt x="36532" y="12706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283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989770" y="20485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050615" y="1066662"/>
              <a:ext cx="715109" cy="1655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989781" y="20485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606063" y="1935225"/>
              <a:ext cx="1905" cy="266700"/>
            </a:xfrm>
            <a:custGeom>
              <a:avLst/>
              <a:gdLst/>
              <a:ahLst/>
              <a:cxnLst/>
              <a:rect l="l" t="t" r="r" b="b"/>
              <a:pathLst>
                <a:path w="1904" h="266700">
                  <a:moveTo>
                    <a:pt x="0" y="0"/>
                  </a:moveTo>
                  <a:lnTo>
                    <a:pt x="0" y="241858"/>
                  </a:lnTo>
                  <a:lnTo>
                    <a:pt x="1866" y="26625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606056" y="1935224"/>
              <a:ext cx="1905" cy="266700"/>
            </a:xfrm>
            <a:custGeom>
              <a:avLst/>
              <a:gdLst/>
              <a:ahLst/>
              <a:cxnLst/>
              <a:rect l="l" t="t" r="r" b="b"/>
              <a:pathLst>
                <a:path w="1904" h="266700">
                  <a:moveTo>
                    <a:pt x="1869" y="266179"/>
                  </a:moveTo>
                  <a:lnTo>
                    <a:pt x="0" y="2418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608235" y="1958530"/>
              <a:ext cx="36195" cy="243204"/>
            </a:xfrm>
            <a:custGeom>
              <a:avLst/>
              <a:gdLst/>
              <a:ahLst/>
              <a:cxnLst/>
              <a:rect l="l" t="t" r="r" b="b"/>
              <a:pathLst>
                <a:path w="36195" h="243205">
                  <a:moveTo>
                    <a:pt x="35763" y="0"/>
                  </a:moveTo>
                  <a:lnTo>
                    <a:pt x="0" y="1270"/>
                  </a:lnTo>
                  <a:lnTo>
                    <a:pt x="0" y="243141"/>
                  </a:lnTo>
                  <a:lnTo>
                    <a:pt x="35763" y="2418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608241" y="1958530"/>
              <a:ext cx="36195" cy="243204"/>
            </a:xfrm>
            <a:custGeom>
              <a:avLst/>
              <a:gdLst/>
              <a:ahLst/>
              <a:cxnLst/>
              <a:rect l="l" t="t" r="r" b="b"/>
              <a:pathLst>
                <a:path w="36195" h="243205">
                  <a:moveTo>
                    <a:pt x="0" y="243141"/>
                  </a:moveTo>
                  <a:lnTo>
                    <a:pt x="35756" y="241852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431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606342" y="19338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606335" y="19338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450653" y="2062594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4" h="140335">
                  <a:moveTo>
                    <a:pt x="0" y="0"/>
                  </a:moveTo>
                  <a:lnTo>
                    <a:pt x="0" y="115366"/>
                  </a:lnTo>
                  <a:lnTo>
                    <a:pt x="1879" y="13975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450657" y="2062608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4" h="140335">
                  <a:moveTo>
                    <a:pt x="1869" y="139737"/>
                  </a:moveTo>
                  <a:lnTo>
                    <a:pt x="0" y="11528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97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452634" y="2085809"/>
              <a:ext cx="36195" cy="116839"/>
            </a:xfrm>
            <a:custGeom>
              <a:avLst/>
              <a:gdLst/>
              <a:ahLst/>
              <a:cxnLst/>
              <a:rect l="l" t="t" r="r" b="b"/>
              <a:pathLst>
                <a:path w="36195" h="116839">
                  <a:moveTo>
                    <a:pt x="35763" y="0"/>
                  </a:moveTo>
                  <a:lnTo>
                    <a:pt x="0" y="1282"/>
                  </a:lnTo>
                  <a:lnTo>
                    <a:pt x="0" y="116636"/>
                  </a:lnTo>
                  <a:lnTo>
                    <a:pt x="35763" y="1153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452631" y="2085818"/>
              <a:ext cx="36195" cy="116839"/>
            </a:xfrm>
            <a:custGeom>
              <a:avLst/>
              <a:gdLst/>
              <a:ahLst/>
              <a:cxnLst/>
              <a:rect l="l" t="t" r="r" b="b"/>
              <a:pathLst>
                <a:path w="36195" h="116839">
                  <a:moveTo>
                    <a:pt x="0" y="116639"/>
                  </a:moveTo>
                  <a:lnTo>
                    <a:pt x="35770" y="11535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66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450742" y="20613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450750" y="20613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146082" y="2073655"/>
              <a:ext cx="1905" cy="129539"/>
            </a:xfrm>
            <a:custGeom>
              <a:avLst/>
              <a:gdLst/>
              <a:ahLst/>
              <a:cxnLst/>
              <a:rect l="l" t="t" r="r" b="b"/>
              <a:pathLst>
                <a:path w="1905" h="129539">
                  <a:moveTo>
                    <a:pt x="0" y="0"/>
                  </a:moveTo>
                  <a:lnTo>
                    <a:pt x="0" y="104775"/>
                  </a:lnTo>
                  <a:lnTo>
                    <a:pt x="1879" y="12917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146084" y="2073602"/>
              <a:ext cx="1905" cy="129539"/>
            </a:xfrm>
            <a:custGeom>
              <a:avLst/>
              <a:gdLst/>
              <a:ahLst/>
              <a:cxnLst/>
              <a:rect l="l" t="t" r="r" b="b"/>
              <a:pathLst>
                <a:path w="1905" h="129539">
                  <a:moveTo>
                    <a:pt x="1878" y="129202"/>
                  </a:moveTo>
                  <a:lnTo>
                    <a:pt x="0" y="1047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9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148190" y="2096680"/>
              <a:ext cx="36195" cy="106045"/>
            </a:xfrm>
            <a:custGeom>
              <a:avLst/>
              <a:gdLst/>
              <a:ahLst/>
              <a:cxnLst/>
              <a:rect l="l" t="t" r="r" b="b"/>
              <a:pathLst>
                <a:path w="36194" h="106044">
                  <a:moveTo>
                    <a:pt x="35763" y="0"/>
                  </a:moveTo>
                  <a:lnTo>
                    <a:pt x="0" y="1270"/>
                  </a:lnTo>
                  <a:lnTo>
                    <a:pt x="0" y="106045"/>
                  </a:lnTo>
                  <a:lnTo>
                    <a:pt x="35763" y="1047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148207" y="2096678"/>
              <a:ext cx="36195" cy="106045"/>
            </a:xfrm>
            <a:custGeom>
              <a:avLst/>
              <a:gdLst/>
              <a:ahLst/>
              <a:cxnLst/>
              <a:rect l="l" t="t" r="r" b="b"/>
              <a:pathLst>
                <a:path w="36194" h="106044">
                  <a:moveTo>
                    <a:pt x="0" y="106044"/>
                  </a:moveTo>
                  <a:lnTo>
                    <a:pt x="35756" y="10476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060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146323" y="20724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146325" y="20724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294519" y="2074608"/>
              <a:ext cx="1905" cy="129539"/>
            </a:xfrm>
            <a:custGeom>
              <a:avLst/>
              <a:gdLst/>
              <a:ahLst/>
              <a:cxnLst/>
              <a:rect l="l" t="t" r="r" b="b"/>
              <a:pathLst>
                <a:path w="1904" h="129539">
                  <a:moveTo>
                    <a:pt x="0" y="0"/>
                  </a:moveTo>
                  <a:lnTo>
                    <a:pt x="0" y="104762"/>
                  </a:lnTo>
                  <a:lnTo>
                    <a:pt x="1879" y="12915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294522" y="2074656"/>
              <a:ext cx="1905" cy="129539"/>
            </a:xfrm>
            <a:custGeom>
              <a:avLst/>
              <a:gdLst/>
              <a:ahLst/>
              <a:cxnLst/>
              <a:rect l="l" t="t" r="r" b="b"/>
              <a:pathLst>
                <a:path w="1904" h="129539">
                  <a:moveTo>
                    <a:pt x="1878" y="129202"/>
                  </a:moveTo>
                  <a:lnTo>
                    <a:pt x="0" y="1047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9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296310" y="2097696"/>
              <a:ext cx="36195" cy="106680"/>
            </a:xfrm>
            <a:custGeom>
              <a:avLst/>
              <a:gdLst/>
              <a:ahLst/>
              <a:cxnLst/>
              <a:rect l="l" t="t" r="r" b="b"/>
              <a:pathLst>
                <a:path w="36195" h="106680">
                  <a:moveTo>
                    <a:pt x="35763" y="0"/>
                  </a:moveTo>
                  <a:lnTo>
                    <a:pt x="0" y="1282"/>
                  </a:lnTo>
                  <a:lnTo>
                    <a:pt x="0" y="106057"/>
                  </a:lnTo>
                  <a:lnTo>
                    <a:pt x="35763" y="1047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296303" y="2097697"/>
              <a:ext cx="36195" cy="106680"/>
            </a:xfrm>
            <a:custGeom>
              <a:avLst/>
              <a:gdLst/>
              <a:ahLst/>
              <a:cxnLst/>
              <a:rect l="l" t="t" r="r" b="b"/>
              <a:pathLst>
                <a:path w="36195" h="106680">
                  <a:moveTo>
                    <a:pt x="0" y="106055"/>
                  </a:moveTo>
                  <a:lnTo>
                    <a:pt x="35770" y="10477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06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294430" y="20731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294438" y="20731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462836" y="2183523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0" y="0"/>
                  </a:moveTo>
                  <a:lnTo>
                    <a:pt x="0" y="22288"/>
                  </a:lnTo>
                  <a:lnTo>
                    <a:pt x="1879" y="4668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462838" y="2183510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1869" y="46649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6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464741" y="2206586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35763" y="0"/>
                  </a:moveTo>
                  <a:lnTo>
                    <a:pt x="0" y="1282"/>
                  </a:lnTo>
                  <a:lnTo>
                    <a:pt x="0" y="23571"/>
                  </a:lnTo>
                  <a:lnTo>
                    <a:pt x="35763" y="223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464744" y="2206591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0" y="23571"/>
                  </a:moveTo>
                  <a:lnTo>
                    <a:pt x="35756" y="2229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5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462862" y="21822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62857" y="21822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762328" y="222938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762329" y="222939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764233" y="225267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764241" y="225266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2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762353" y="22283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762346" y="22283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939810" y="224073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905" y="2602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939809" y="224084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93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5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941385" y="226416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941385" y="2264172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939480" y="223947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939490" y="223947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4092117" y="2010295"/>
              <a:ext cx="1905" cy="285750"/>
            </a:xfrm>
            <a:custGeom>
              <a:avLst/>
              <a:gdLst/>
              <a:ahLst/>
              <a:cxnLst/>
              <a:rect l="l" t="t" r="r" b="b"/>
              <a:pathLst>
                <a:path w="1904" h="285750">
                  <a:moveTo>
                    <a:pt x="0" y="0"/>
                  </a:moveTo>
                  <a:lnTo>
                    <a:pt x="0" y="260261"/>
                  </a:lnTo>
                  <a:lnTo>
                    <a:pt x="1905" y="285178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4092111" y="2010335"/>
              <a:ext cx="2540" cy="285750"/>
            </a:xfrm>
            <a:custGeom>
              <a:avLst/>
              <a:gdLst/>
              <a:ahLst/>
              <a:cxnLst/>
              <a:rect l="l" t="t" r="r" b="b"/>
              <a:pathLst>
                <a:path w="2539" h="285750">
                  <a:moveTo>
                    <a:pt x="1914" y="285159"/>
                  </a:moveTo>
                  <a:lnTo>
                    <a:pt x="0" y="26023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51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4093857" y="2033739"/>
              <a:ext cx="36195" cy="261620"/>
            </a:xfrm>
            <a:custGeom>
              <a:avLst/>
              <a:gdLst/>
              <a:ahLst/>
              <a:cxnLst/>
              <a:rect l="l" t="t" r="r" b="b"/>
              <a:pathLst>
                <a:path w="36195" h="261619">
                  <a:moveTo>
                    <a:pt x="35763" y="0"/>
                  </a:moveTo>
                  <a:lnTo>
                    <a:pt x="0" y="1282"/>
                  </a:lnTo>
                  <a:lnTo>
                    <a:pt x="0" y="261531"/>
                  </a:lnTo>
                  <a:lnTo>
                    <a:pt x="35763" y="2602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4093860" y="2033746"/>
              <a:ext cx="36195" cy="261620"/>
            </a:xfrm>
            <a:custGeom>
              <a:avLst/>
              <a:gdLst/>
              <a:ahLst/>
              <a:cxnLst/>
              <a:rect l="l" t="t" r="r" b="b"/>
              <a:pathLst>
                <a:path w="36195" h="261619">
                  <a:moveTo>
                    <a:pt x="0" y="261532"/>
                  </a:moveTo>
                  <a:lnTo>
                    <a:pt x="35770" y="26025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615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4091952" y="20092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4091957" y="20092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929291" y="2013965"/>
              <a:ext cx="1905" cy="286385"/>
            </a:xfrm>
            <a:custGeom>
              <a:avLst/>
              <a:gdLst/>
              <a:ahLst/>
              <a:cxnLst/>
              <a:rect l="l" t="t" r="r" b="b"/>
              <a:pathLst>
                <a:path w="1904" h="286385">
                  <a:moveTo>
                    <a:pt x="0" y="0"/>
                  </a:moveTo>
                  <a:lnTo>
                    <a:pt x="0" y="261378"/>
                  </a:lnTo>
                  <a:lnTo>
                    <a:pt x="1905" y="28628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929288" y="2013972"/>
              <a:ext cx="2540" cy="286385"/>
            </a:xfrm>
            <a:custGeom>
              <a:avLst/>
              <a:gdLst/>
              <a:ahLst/>
              <a:cxnLst/>
              <a:rect l="l" t="t" r="r" b="b"/>
              <a:pathLst>
                <a:path w="2539" h="286385">
                  <a:moveTo>
                    <a:pt x="1914" y="286300"/>
                  </a:moveTo>
                  <a:lnTo>
                    <a:pt x="0" y="26138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63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930916" y="2037333"/>
              <a:ext cx="36830" cy="262890"/>
            </a:xfrm>
            <a:custGeom>
              <a:avLst/>
              <a:gdLst/>
              <a:ahLst/>
              <a:cxnLst/>
              <a:rect l="l" t="t" r="r" b="b"/>
              <a:pathLst>
                <a:path w="36829" h="262889">
                  <a:moveTo>
                    <a:pt x="36537" y="0"/>
                  </a:moveTo>
                  <a:lnTo>
                    <a:pt x="0" y="1308"/>
                  </a:lnTo>
                  <a:lnTo>
                    <a:pt x="0" y="262674"/>
                  </a:lnTo>
                  <a:lnTo>
                    <a:pt x="36537" y="26136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930924" y="2037333"/>
              <a:ext cx="36830" cy="262890"/>
            </a:xfrm>
            <a:custGeom>
              <a:avLst/>
              <a:gdLst/>
              <a:ahLst/>
              <a:cxnLst/>
              <a:rect l="l" t="t" r="r" b="b"/>
              <a:pathLst>
                <a:path w="36829" h="262889">
                  <a:moveTo>
                    <a:pt x="0" y="262674"/>
                  </a:moveTo>
                  <a:lnTo>
                    <a:pt x="36532" y="26136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62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929024" y="201267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929028" y="201267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774592" y="2131288"/>
              <a:ext cx="1905" cy="169545"/>
            </a:xfrm>
            <a:custGeom>
              <a:avLst/>
              <a:gdLst/>
              <a:ahLst/>
              <a:cxnLst/>
              <a:rect l="l" t="t" r="r" b="b"/>
              <a:pathLst>
                <a:path w="1904" h="169544">
                  <a:moveTo>
                    <a:pt x="0" y="0"/>
                  </a:moveTo>
                  <a:lnTo>
                    <a:pt x="0" y="144894"/>
                  </a:lnTo>
                  <a:lnTo>
                    <a:pt x="1866" y="16929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774588" y="2131300"/>
              <a:ext cx="1905" cy="169545"/>
            </a:xfrm>
            <a:custGeom>
              <a:avLst/>
              <a:gdLst/>
              <a:ahLst/>
              <a:cxnLst/>
              <a:rect l="l" t="t" r="r" b="b"/>
              <a:pathLst>
                <a:path w="1904" h="169544">
                  <a:moveTo>
                    <a:pt x="1878" y="169278"/>
                  </a:moveTo>
                  <a:lnTo>
                    <a:pt x="0" y="1448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69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776853" y="2154631"/>
              <a:ext cx="36195" cy="146685"/>
            </a:xfrm>
            <a:custGeom>
              <a:avLst/>
              <a:gdLst/>
              <a:ahLst/>
              <a:cxnLst/>
              <a:rect l="l" t="t" r="r" b="b"/>
              <a:pathLst>
                <a:path w="36195" h="146685">
                  <a:moveTo>
                    <a:pt x="35763" y="0"/>
                  </a:moveTo>
                  <a:lnTo>
                    <a:pt x="0" y="1282"/>
                  </a:lnTo>
                  <a:lnTo>
                    <a:pt x="0" y="146177"/>
                  </a:lnTo>
                  <a:lnTo>
                    <a:pt x="35763" y="1448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776851" y="2154630"/>
              <a:ext cx="36195" cy="146685"/>
            </a:xfrm>
            <a:custGeom>
              <a:avLst/>
              <a:gdLst/>
              <a:ahLst/>
              <a:cxnLst/>
              <a:rect l="l" t="t" r="r" b="b"/>
              <a:pathLst>
                <a:path w="36195" h="146685">
                  <a:moveTo>
                    <a:pt x="0" y="146171"/>
                  </a:moveTo>
                  <a:lnTo>
                    <a:pt x="35770" y="14489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6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774960" y="21298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774966" y="21298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3616439" y="2175128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4" h="127000">
                  <a:moveTo>
                    <a:pt x="0" y="0"/>
                  </a:moveTo>
                  <a:lnTo>
                    <a:pt x="0" y="102539"/>
                  </a:lnTo>
                  <a:lnTo>
                    <a:pt x="1866" y="1269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616430" y="2175096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4" h="127000">
                  <a:moveTo>
                    <a:pt x="1869" y="126928"/>
                  </a:moveTo>
                  <a:lnTo>
                    <a:pt x="0" y="1024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69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618242" y="2198395"/>
              <a:ext cx="36195" cy="104139"/>
            </a:xfrm>
            <a:custGeom>
              <a:avLst/>
              <a:gdLst/>
              <a:ahLst/>
              <a:cxnLst/>
              <a:rect l="l" t="t" r="r" b="b"/>
              <a:pathLst>
                <a:path w="36195" h="104139">
                  <a:moveTo>
                    <a:pt x="35763" y="0"/>
                  </a:moveTo>
                  <a:lnTo>
                    <a:pt x="0" y="1282"/>
                  </a:lnTo>
                  <a:lnTo>
                    <a:pt x="0" y="103822"/>
                  </a:lnTo>
                  <a:lnTo>
                    <a:pt x="35763" y="1025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3618253" y="2198395"/>
              <a:ext cx="36195" cy="104139"/>
            </a:xfrm>
            <a:custGeom>
              <a:avLst/>
              <a:gdLst/>
              <a:ahLst/>
              <a:cxnLst/>
              <a:rect l="l" t="t" r="r" b="b"/>
              <a:pathLst>
                <a:path w="36195" h="104139">
                  <a:moveTo>
                    <a:pt x="0" y="103814"/>
                  </a:moveTo>
                  <a:lnTo>
                    <a:pt x="35756" y="10254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38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3616363" y="21740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3616361" y="21740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841891" y="2252027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0" y="0"/>
                  </a:moveTo>
                  <a:lnTo>
                    <a:pt x="0" y="27305"/>
                  </a:lnTo>
                  <a:lnTo>
                    <a:pt x="1905" y="5222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841883" y="2252025"/>
              <a:ext cx="2540" cy="52705"/>
            </a:xfrm>
            <a:custGeom>
              <a:avLst/>
              <a:gdLst/>
              <a:ahLst/>
              <a:cxnLst/>
              <a:rect l="l" t="t" r="r" b="b"/>
              <a:pathLst>
                <a:path w="2539" h="52705">
                  <a:moveTo>
                    <a:pt x="1914" y="52186"/>
                  </a:moveTo>
                  <a:lnTo>
                    <a:pt x="0" y="2726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21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843898" y="2275471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35763" y="0"/>
                  </a:moveTo>
                  <a:lnTo>
                    <a:pt x="0" y="1282"/>
                  </a:lnTo>
                  <a:lnTo>
                    <a:pt x="0" y="28587"/>
                  </a:lnTo>
                  <a:lnTo>
                    <a:pt x="35763" y="273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843897" y="2275477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4" h="28575">
                  <a:moveTo>
                    <a:pt x="0" y="28580"/>
                  </a:moveTo>
                  <a:lnTo>
                    <a:pt x="35770" y="273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841993" y="22509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842000" y="22509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998838" y="2257043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0" y="0"/>
                  </a:moveTo>
                  <a:lnTo>
                    <a:pt x="0" y="23964"/>
                  </a:lnTo>
                  <a:lnTo>
                    <a:pt x="1879" y="4836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998835" y="2257074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1878" y="48416"/>
                  </a:moveTo>
                  <a:lnTo>
                    <a:pt x="0" y="2396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8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000413" y="2280043"/>
              <a:ext cx="36830" cy="25400"/>
            </a:xfrm>
            <a:custGeom>
              <a:avLst/>
              <a:gdLst/>
              <a:ahLst/>
              <a:cxnLst/>
              <a:rect l="l" t="t" r="r" b="b"/>
              <a:pathLst>
                <a:path w="36830" h="25400">
                  <a:moveTo>
                    <a:pt x="36525" y="0"/>
                  </a:moveTo>
                  <a:lnTo>
                    <a:pt x="0" y="1308"/>
                  </a:lnTo>
                  <a:lnTo>
                    <a:pt x="0" y="25273"/>
                  </a:lnTo>
                  <a:lnTo>
                    <a:pt x="36525" y="2396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000412" y="2280040"/>
              <a:ext cx="36830" cy="25400"/>
            </a:xfrm>
            <a:custGeom>
              <a:avLst/>
              <a:gdLst/>
              <a:ahLst/>
              <a:cxnLst/>
              <a:rect l="l" t="t" r="r" b="b"/>
              <a:pathLst>
                <a:path w="36830" h="25400">
                  <a:moveTo>
                    <a:pt x="0" y="25272"/>
                  </a:moveTo>
                  <a:lnTo>
                    <a:pt x="36532" y="2396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52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998546" y="22559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998552" y="22558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3306483" y="2171090"/>
              <a:ext cx="1905" cy="135890"/>
            </a:xfrm>
            <a:custGeom>
              <a:avLst/>
              <a:gdLst/>
              <a:ahLst/>
              <a:cxnLst/>
              <a:rect l="l" t="t" r="r" b="b"/>
              <a:pathLst>
                <a:path w="1904" h="135889">
                  <a:moveTo>
                    <a:pt x="0" y="0"/>
                  </a:moveTo>
                  <a:lnTo>
                    <a:pt x="0" y="110896"/>
                  </a:lnTo>
                  <a:lnTo>
                    <a:pt x="1879" y="13528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3306484" y="2171088"/>
              <a:ext cx="1905" cy="135255"/>
            </a:xfrm>
            <a:custGeom>
              <a:avLst/>
              <a:gdLst/>
              <a:ahLst/>
              <a:cxnLst/>
              <a:rect l="l" t="t" r="r" b="b"/>
              <a:pathLst>
                <a:path w="1904" h="135255">
                  <a:moveTo>
                    <a:pt x="1869" y="135171"/>
                  </a:moveTo>
                  <a:lnTo>
                    <a:pt x="0" y="11096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5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3308007" y="2194293"/>
              <a:ext cx="36830" cy="112395"/>
            </a:xfrm>
            <a:custGeom>
              <a:avLst/>
              <a:gdLst/>
              <a:ahLst/>
              <a:cxnLst/>
              <a:rect l="l" t="t" r="r" b="b"/>
              <a:pathLst>
                <a:path w="36829" h="112394">
                  <a:moveTo>
                    <a:pt x="36537" y="0"/>
                  </a:moveTo>
                  <a:lnTo>
                    <a:pt x="0" y="1295"/>
                  </a:lnTo>
                  <a:lnTo>
                    <a:pt x="0" y="112204"/>
                  </a:lnTo>
                  <a:lnTo>
                    <a:pt x="36537" y="1108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3308011" y="2194285"/>
              <a:ext cx="36830" cy="112395"/>
            </a:xfrm>
            <a:custGeom>
              <a:avLst/>
              <a:gdLst/>
              <a:ahLst/>
              <a:cxnLst/>
              <a:rect l="l" t="t" r="r" b="b"/>
              <a:pathLst>
                <a:path w="36829" h="112394">
                  <a:moveTo>
                    <a:pt x="0" y="112205"/>
                  </a:moveTo>
                  <a:lnTo>
                    <a:pt x="36532" y="11090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22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3306127" y="21699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3306131" y="21699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156737" y="2161158"/>
              <a:ext cx="2540" cy="146685"/>
            </a:xfrm>
            <a:custGeom>
              <a:avLst/>
              <a:gdLst/>
              <a:ahLst/>
              <a:cxnLst/>
              <a:rect l="l" t="t" r="r" b="b"/>
              <a:pathLst>
                <a:path w="2539" h="146685">
                  <a:moveTo>
                    <a:pt x="0" y="0"/>
                  </a:moveTo>
                  <a:lnTo>
                    <a:pt x="0" y="121500"/>
                  </a:lnTo>
                  <a:lnTo>
                    <a:pt x="1917" y="14640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156739" y="2161144"/>
              <a:ext cx="2540" cy="146685"/>
            </a:xfrm>
            <a:custGeom>
              <a:avLst/>
              <a:gdLst/>
              <a:ahLst/>
              <a:cxnLst/>
              <a:rect l="l" t="t" r="r" b="b"/>
              <a:pathLst>
                <a:path w="2539" h="146685">
                  <a:moveTo>
                    <a:pt x="1914" y="146415"/>
                  </a:moveTo>
                  <a:lnTo>
                    <a:pt x="0" y="12149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464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158515" y="2184552"/>
              <a:ext cx="36195" cy="123189"/>
            </a:xfrm>
            <a:custGeom>
              <a:avLst/>
              <a:gdLst/>
              <a:ahLst/>
              <a:cxnLst/>
              <a:rect l="l" t="t" r="r" b="b"/>
              <a:pathLst>
                <a:path w="36194" h="123189">
                  <a:moveTo>
                    <a:pt x="35763" y="0"/>
                  </a:moveTo>
                  <a:lnTo>
                    <a:pt x="0" y="1270"/>
                  </a:lnTo>
                  <a:lnTo>
                    <a:pt x="0" y="122770"/>
                  </a:lnTo>
                  <a:lnTo>
                    <a:pt x="35763" y="1214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158521" y="2184558"/>
              <a:ext cx="36195" cy="123189"/>
            </a:xfrm>
            <a:custGeom>
              <a:avLst/>
              <a:gdLst/>
              <a:ahLst/>
              <a:cxnLst/>
              <a:rect l="l" t="t" r="r" b="b"/>
              <a:pathLst>
                <a:path w="36194" h="123189">
                  <a:moveTo>
                    <a:pt x="0" y="122762"/>
                  </a:moveTo>
                  <a:lnTo>
                    <a:pt x="35770" y="12148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227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156623" y="216009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156627" y="21600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459822" y="2098839"/>
              <a:ext cx="1905" cy="208915"/>
            </a:xfrm>
            <a:custGeom>
              <a:avLst/>
              <a:gdLst/>
              <a:ahLst/>
              <a:cxnLst/>
              <a:rect l="l" t="t" r="r" b="b"/>
              <a:pathLst>
                <a:path w="1904" h="208914">
                  <a:moveTo>
                    <a:pt x="0" y="0"/>
                  </a:moveTo>
                  <a:lnTo>
                    <a:pt x="0" y="183908"/>
                  </a:lnTo>
                  <a:lnTo>
                    <a:pt x="1879" y="20830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459823" y="2098822"/>
              <a:ext cx="1905" cy="208915"/>
            </a:xfrm>
            <a:custGeom>
              <a:avLst/>
              <a:gdLst/>
              <a:ahLst/>
              <a:cxnLst/>
              <a:rect l="l" t="t" r="r" b="b"/>
              <a:pathLst>
                <a:path w="1904" h="208914">
                  <a:moveTo>
                    <a:pt x="1878" y="208339"/>
                  </a:moveTo>
                  <a:lnTo>
                    <a:pt x="0" y="18389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08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461448" y="2122131"/>
              <a:ext cx="36830" cy="185420"/>
            </a:xfrm>
            <a:custGeom>
              <a:avLst/>
              <a:gdLst/>
              <a:ahLst/>
              <a:cxnLst/>
              <a:rect l="l" t="t" r="r" b="b"/>
              <a:pathLst>
                <a:path w="36829" h="185419">
                  <a:moveTo>
                    <a:pt x="36525" y="0"/>
                  </a:moveTo>
                  <a:lnTo>
                    <a:pt x="0" y="1308"/>
                  </a:lnTo>
                  <a:lnTo>
                    <a:pt x="0" y="185204"/>
                  </a:lnTo>
                  <a:lnTo>
                    <a:pt x="36525" y="1839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461451" y="2122130"/>
              <a:ext cx="36830" cy="185420"/>
            </a:xfrm>
            <a:custGeom>
              <a:avLst/>
              <a:gdLst/>
              <a:ahLst/>
              <a:cxnLst/>
              <a:rect l="l" t="t" r="r" b="b"/>
              <a:pathLst>
                <a:path w="36829" h="185419">
                  <a:moveTo>
                    <a:pt x="0" y="185209"/>
                  </a:moveTo>
                  <a:lnTo>
                    <a:pt x="36532" y="18390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5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459568" y="20973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459573" y="20973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461363" y="2303970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696"/>
                  </a:lnTo>
                  <a:lnTo>
                    <a:pt x="1879" y="3609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461359" y="2303891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78" y="36114"/>
                  </a:moveTo>
                  <a:lnTo>
                    <a:pt x="0" y="117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1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463268" y="2327147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82"/>
                  </a:lnTo>
                  <a:lnTo>
                    <a:pt x="0" y="12979"/>
                  </a:lnTo>
                  <a:lnTo>
                    <a:pt x="35763" y="11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463264" y="2327149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88"/>
                  </a:moveTo>
                  <a:lnTo>
                    <a:pt x="35770" y="116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461389" y="23025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461385" y="23025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926742" y="2332900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049"/>
                  </a:lnTo>
                  <a:lnTo>
                    <a:pt x="1879" y="394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926740" y="2332920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1878" y="39412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928926" y="2356230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763" y="0"/>
                  </a:moveTo>
                  <a:lnTo>
                    <a:pt x="0" y="1270"/>
                  </a:lnTo>
                  <a:lnTo>
                    <a:pt x="0" y="16319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928929" y="2356229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0" y="16322"/>
                  </a:moveTo>
                  <a:lnTo>
                    <a:pt x="35756" y="1504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3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927034" y="23315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927038" y="23315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557903" y="234777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0" y="0"/>
                  </a:moveTo>
                  <a:lnTo>
                    <a:pt x="0" y="5016"/>
                  </a:lnTo>
                  <a:lnTo>
                    <a:pt x="1879" y="294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557901" y="2347658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1878" y="29519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559503" y="2370823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36512" y="0"/>
                  </a:moveTo>
                  <a:lnTo>
                    <a:pt x="0" y="1308"/>
                  </a:lnTo>
                  <a:lnTo>
                    <a:pt x="0" y="6324"/>
                  </a:lnTo>
                  <a:lnTo>
                    <a:pt x="36512" y="501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559511" y="2370818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0" y="6323"/>
                  </a:moveTo>
                  <a:lnTo>
                    <a:pt x="36517" y="501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3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557623" y="23466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4557624" y="23466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403610" y="2249893"/>
              <a:ext cx="1905" cy="137160"/>
            </a:xfrm>
            <a:custGeom>
              <a:avLst/>
              <a:gdLst/>
              <a:ahLst/>
              <a:cxnLst/>
              <a:rect l="l" t="t" r="r" b="b"/>
              <a:pathLst>
                <a:path w="1904" h="137160">
                  <a:moveTo>
                    <a:pt x="0" y="0"/>
                  </a:moveTo>
                  <a:lnTo>
                    <a:pt x="0" y="112572"/>
                  </a:lnTo>
                  <a:lnTo>
                    <a:pt x="1879" y="13695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403618" y="2249875"/>
              <a:ext cx="1905" cy="137160"/>
            </a:xfrm>
            <a:custGeom>
              <a:avLst/>
              <a:gdLst/>
              <a:ahLst/>
              <a:cxnLst/>
              <a:rect l="l" t="t" r="r" b="b"/>
              <a:pathLst>
                <a:path w="1904" h="137160">
                  <a:moveTo>
                    <a:pt x="1869" y="136947"/>
                  </a:moveTo>
                  <a:lnTo>
                    <a:pt x="0" y="11261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69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405338" y="2272956"/>
              <a:ext cx="36195" cy="114300"/>
            </a:xfrm>
            <a:custGeom>
              <a:avLst/>
              <a:gdLst/>
              <a:ahLst/>
              <a:cxnLst/>
              <a:rect l="l" t="t" r="r" b="b"/>
              <a:pathLst>
                <a:path w="36195" h="114300">
                  <a:moveTo>
                    <a:pt x="35763" y="0"/>
                  </a:moveTo>
                  <a:lnTo>
                    <a:pt x="0" y="1282"/>
                  </a:lnTo>
                  <a:lnTo>
                    <a:pt x="0" y="113855"/>
                  </a:lnTo>
                  <a:lnTo>
                    <a:pt x="35763" y="1125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405352" y="2272956"/>
              <a:ext cx="36195" cy="114300"/>
            </a:xfrm>
            <a:custGeom>
              <a:avLst/>
              <a:gdLst/>
              <a:ahLst/>
              <a:cxnLst/>
              <a:rect l="l" t="t" r="r" b="b"/>
              <a:pathLst>
                <a:path w="36195" h="114300">
                  <a:moveTo>
                    <a:pt x="0" y="113850"/>
                  </a:moveTo>
                  <a:lnTo>
                    <a:pt x="35756" y="1125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8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403471" y="22487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403471" y="22487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247388" y="2232583"/>
              <a:ext cx="1905" cy="160655"/>
            </a:xfrm>
            <a:custGeom>
              <a:avLst/>
              <a:gdLst/>
              <a:ahLst/>
              <a:cxnLst/>
              <a:rect l="l" t="t" r="r" b="b"/>
              <a:pathLst>
                <a:path w="1904" h="160655">
                  <a:moveTo>
                    <a:pt x="0" y="0"/>
                  </a:moveTo>
                  <a:lnTo>
                    <a:pt x="0" y="135978"/>
                  </a:lnTo>
                  <a:lnTo>
                    <a:pt x="1866" y="16037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247383" y="2232596"/>
              <a:ext cx="1905" cy="160655"/>
            </a:xfrm>
            <a:custGeom>
              <a:avLst/>
              <a:gdLst/>
              <a:ahLst/>
              <a:cxnLst/>
              <a:rect l="l" t="t" r="r" b="b"/>
              <a:pathLst>
                <a:path w="1904" h="160655">
                  <a:moveTo>
                    <a:pt x="1869" y="160282"/>
                  </a:moveTo>
                  <a:lnTo>
                    <a:pt x="0" y="13595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0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249394" y="2255786"/>
              <a:ext cx="36195" cy="137795"/>
            </a:xfrm>
            <a:custGeom>
              <a:avLst/>
              <a:gdLst/>
              <a:ahLst/>
              <a:cxnLst/>
              <a:rect l="l" t="t" r="r" b="b"/>
              <a:pathLst>
                <a:path w="36195" h="137794">
                  <a:moveTo>
                    <a:pt x="35763" y="0"/>
                  </a:moveTo>
                  <a:lnTo>
                    <a:pt x="0" y="1270"/>
                  </a:lnTo>
                  <a:lnTo>
                    <a:pt x="0" y="137261"/>
                  </a:lnTo>
                  <a:lnTo>
                    <a:pt x="35763" y="13597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249398" y="2255784"/>
              <a:ext cx="36195" cy="137795"/>
            </a:xfrm>
            <a:custGeom>
              <a:avLst/>
              <a:gdLst/>
              <a:ahLst/>
              <a:cxnLst/>
              <a:rect l="l" t="t" r="r" b="b"/>
              <a:pathLst>
                <a:path w="36195" h="137794">
                  <a:moveTo>
                    <a:pt x="0" y="137260"/>
                  </a:moveTo>
                  <a:lnTo>
                    <a:pt x="35770" y="13598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7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247515" y="22312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47520" y="22312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095419" y="1797316"/>
              <a:ext cx="1905" cy="600075"/>
            </a:xfrm>
            <a:custGeom>
              <a:avLst/>
              <a:gdLst/>
              <a:ahLst/>
              <a:cxnLst/>
              <a:rect l="l" t="t" r="r" b="b"/>
              <a:pathLst>
                <a:path w="1904" h="600075">
                  <a:moveTo>
                    <a:pt x="0" y="0"/>
                  </a:moveTo>
                  <a:lnTo>
                    <a:pt x="0" y="575119"/>
                  </a:lnTo>
                  <a:lnTo>
                    <a:pt x="1879" y="59951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095424" y="1797388"/>
              <a:ext cx="1905" cy="599440"/>
            </a:xfrm>
            <a:custGeom>
              <a:avLst/>
              <a:gdLst/>
              <a:ahLst/>
              <a:cxnLst/>
              <a:rect l="l" t="t" r="r" b="b"/>
              <a:pathLst>
                <a:path w="1904" h="599439">
                  <a:moveTo>
                    <a:pt x="1869" y="599342"/>
                  </a:moveTo>
                  <a:lnTo>
                    <a:pt x="0" y="57514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993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097070" y="1820290"/>
              <a:ext cx="36830" cy="576580"/>
            </a:xfrm>
            <a:custGeom>
              <a:avLst/>
              <a:gdLst/>
              <a:ahLst/>
              <a:cxnLst/>
              <a:rect l="l" t="t" r="r" b="b"/>
              <a:pathLst>
                <a:path w="36829" h="576580">
                  <a:moveTo>
                    <a:pt x="36525" y="0"/>
                  </a:moveTo>
                  <a:lnTo>
                    <a:pt x="0" y="1308"/>
                  </a:lnTo>
                  <a:lnTo>
                    <a:pt x="0" y="576440"/>
                  </a:lnTo>
                  <a:lnTo>
                    <a:pt x="36525" y="57513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097078" y="1820294"/>
              <a:ext cx="36830" cy="576580"/>
            </a:xfrm>
            <a:custGeom>
              <a:avLst/>
              <a:gdLst/>
              <a:ahLst/>
              <a:cxnLst/>
              <a:rect l="l" t="t" r="r" b="b"/>
              <a:pathLst>
                <a:path w="36829" h="576580">
                  <a:moveTo>
                    <a:pt x="0" y="576437"/>
                  </a:moveTo>
                  <a:lnTo>
                    <a:pt x="36532" y="57513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64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095203" y="17958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095212" y="17958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3938422" y="1858276"/>
              <a:ext cx="2540" cy="542290"/>
            </a:xfrm>
            <a:custGeom>
              <a:avLst/>
              <a:gdLst/>
              <a:ahLst/>
              <a:cxnLst/>
              <a:rect l="l" t="t" r="r" b="b"/>
              <a:pathLst>
                <a:path w="2539" h="542289">
                  <a:moveTo>
                    <a:pt x="0" y="0"/>
                  </a:moveTo>
                  <a:lnTo>
                    <a:pt x="0" y="517169"/>
                  </a:lnTo>
                  <a:lnTo>
                    <a:pt x="1917" y="54208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3938418" y="1858339"/>
              <a:ext cx="2540" cy="542290"/>
            </a:xfrm>
            <a:custGeom>
              <a:avLst/>
              <a:gdLst/>
              <a:ahLst/>
              <a:cxnLst/>
              <a:rect l="l" t="t" r="r" b="b"/>
              <a:pathLst>
                <a:path w="2539" h="542289">
                  <a:moveTo>
                    <a:pt x="1914" y="541975"/>
                  </a:moveTo>
                  <a:lnTo>
                    <a:pt x="0" y="5170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419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3940149" y="1881682"/>
              <a:ext cx="36195" cy="518795"/>
            </a:xfrm>
            <a:custGeom>
              <a:avLst/>
              <a:gdLst/>
              <a:ahLst/>
              <a:cxnLst/>
              <a:rect l="l" t="t" r="r" b="b"/>
              <a:pathLst>
                <a:path w="36195" h="518794">
                  <a:moveTo>
                    <a:pt x="35763" y="0"/>
                  </a:moveTo>
                  <a:lnTo>
                    <a:pt x="0" y="1270"/>
                  </a:lnTo>
                  <a:lnTo>
                    <a:pt x="0" y="518439"/>
                  </a:lnTo>
                  <a:lnTo>
                    <a:pt x="35763" y="51716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3940146" y="1881680"/>
              <a:ext cx="36195" cy="518795"/>
            </a:xfrm>
            <a:custGeom>
              <a:avLst/>
              <a:gdLst/>
              <a:ahLst/>
              <a:cxnLst/>
              <a:rect l="l" t="t" r="r" b="b"/>
              <a:pathLst>
                <a:path w="36195" h="518794">
                  <a:moveTo>
                    <a:pt x="0" y="518440"/>
                  </a:moveTo>
                  <a:lnTo>
                    <a:pt x="35770" y="5171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4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3938244" y="18571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3938243" y="18571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3161461" y="2321648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5" h="85725">
                  <a:moveTo>
                    <a:pt x="0" y="0"/>
                  </a:moveTo>
                  <a:lnTo>
                    <a:pt x="0" y="60756"/>
                  </a:lnTo>
                  <a:lnTo>
                    <a:pt x="1879" y="8514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3161467" y="2321724"/>
              <a:ext cx="1905" cy="85090"/>
            </a:xfrm>
            <a:custGeom>
              <a:avLst/>
              <a:gdLst/>
              <a:ahLst/>
              <a:cxnLst/>
              <a:rect l="l" t="t" r="r" b="b"/>
              <a:pathLst>
                <a:path w="1905" h="85089">
                  <a:moveTo>
                    <a:pt x="1869" y="85077"/>
                  </a:moveTo>
                  <a:lnTo>
                    <a:pt x="0" y="607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50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163125" y="2344851"/>
              <a:ext cx="36830" cy="62230"/>
            </a:xfrm>
            <a:custGeom>
              <a:avLst/>
              <a:gdLst/>
              <a:ahLst/>
              <a:cxnLst/>
              <a:rect l="l" t="t" r="r" b="b"/>
              <a:pathLst>
                <a:path w="36830" h="62230">
                  <a:moveTo>
                    <a:pt x="36525" y="0"/>
                  </a:moveTo>
                  <a:lnTo>
                    <a:pt x="0" y="1308"/>
                  </a:lnTo>
                  <a:lnTo>
                    <a:pt x="0" y="62052"/>
                  </a:lnTo>
                  <a:lnTo>
                    <a:pt x="36525" y="6075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163133" y="2344851"/>
              <a:ext cx="36830" cy="62230"/>
            </a:xfrm>
            <a:custGeom>
              <a:avLst/>
              <a:gdLst/>
              <a:ahLst/>
              <a:cxnLst/>
              <a:rect l="l" t="t" r="r" b="b"/>
              <a:pathLst>
                <a:path w="36830" h="62230">
                  <a:moveTo>
                    <a:pt x="0" y="62052"/>
                  </a:moveTo>
                  <a:lnTo>
                    <a:pt x="36517" y="6074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20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161233" y="23203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161234" y="23203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780307" y="2151379"/>
              <a:ext cx="1905" cy="255904"/>
            </a:xfrm>
            <a:custGeom>
              <a:avLst/>
              <a:gdLst/>
              <a:ahLst/>
              <a:cxnLst/>
              <a:rect l="l" t="t" r="r" b="b"/>
              <a:pathLst>
                <a:path w="1904" h="255905">
                  <a:moveTo>
                    <a:pt x="0" y="0"/>
                  </a:moveTo>
                  <a:lnTo>
                    <a:pt x="0" y="231279"/>
                  </a:lnTo>
                  <a:lnTo>
                    <a:pt x="1866" y="25567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780305" y="2151424"/>
              <a:ext cx="1905" cy="255904"/>
            </a:xfrm>
            <a:custGeom>
              <a:avLst/>
              <a:gdLst/>
              <a:ahLst/>
              <a:cxnLst/>
              <a:rect l="l" t="t" r="r" b="b"/>
              <a:pathLst>
                <a:path w="1904" h="255905">
                  <a:moveTo>
                    <a:pt x="1869" y="255653"/>
                  </a:moveTo>
                  <a:lnTo>
                    <a:pt x="0" y="23132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56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781958" y="2174379"/>
              <a:ext cx="36830" cy="233045"/>
            </a:xfrm>
            <a:custGeom>
              <a:avLst/>
              <a:gdLst/>
              <a:ahLst/>
              <a:cxnLst/>
              <a:rect l="l" t="t" r="r" b="b"/>
              <a:pathLst>
                <a:path w="36829" h="233044">
                  <a:moveTo>
                    <a:pt x="36525" y="0"/>
                  </a:moveTo>
                  <a:lnTo>
                    <a:pt x="0" y="1308"/>
                  </a:lnTo>
                  <a:lnTo>
                    <a:pt x="0" y="232587"/>
                  </a:lnTo>
                  <a:lnTo>
                    <a:pt x="36525" y="23126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781965" y="2174378"/>
              <a:ext cx="36830" cy="233045"/>
            </a:xfrm>
            <a:custGeom>
              <a:avLst/>
              <a:gdLst/>
              <a:ahLst/>
              <a:cxnLst/>
              <a:rect l="l" t="t" r="r" b="b"/>
              <a:pathLst>
                <a:path w="36829" h="233044">
                  <a:moveTo>
                    <a:pt x="0" y="232584"/>
                  </a:moveTo>
                  <a:lnTo>
                    <a:pt x="36517" y="23126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325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780091" y="21503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780097" y="21503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3312452" y="2302217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0" y="0"/>
                  </a:moveTo>
                  <a:lnTo>
                    <a:pt x="0" y="84150"/>
                  </a:lnTo>
                  <a:lnTo>
                    <a:pt x="1879" y="1085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312456" y="2302192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1869" y="108539"/>
                  </a:moveTo>
                  <a:lnTo>
                    <a:pt x="0" y="8421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085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314496" y="2325280"/>
              <a:ext cx="36195" cy="85725"/>
            </a:xfrm>
            <a:custGeom>
              <a:avLst/>
              <a:gdLst/>
              <a:ahLst/>
              <a:cxnLst/>
              <a:rect l="l" t="t" r="r" b="b"/>
              <a:pathLst>
                <a:path w="36195" h="85725">
                  <a:moveTo>
                    <a:pt x="35763" y="0"/>
                  </a:moveTo>
                  <a:lnTo>
                    <a:pt x="0" y="1282"/>
                  </a:lnTo>
                  <a:lnTo>
                    <a:pt x="0" y="85432"/>
                  </a:lnTo>
                  <a:lnTo>
                    <a:pt x="35763" y="84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314504" y="2325275"/>
              <a:ext cx="36195" cy="85725"/>
            </a:xfrm>
            <a:custGeom>
              <a:avLst/>
              <a:gdLst/>
              <a:ahLst/>
              <a:cxnLst/>
              <a:rect l="l" t="t" r="r" b="b"/>
              <a:pathLst>
                <a:path w="36195" h="85725">
                  <a:moveTo>
                    <a:pt x="0" y="85434"/>
                  </a:moveTo>
                  <a:lnTo>
                    <a:pt x="35756" y="84156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854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312629" y="23010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312636" y="23010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3007829" y="2275916"/>
              <a:ext cx="1905" cy="135890"/>
            </a:xfrm>
            <a:custGeom>
              <a:avLst/>
              <a:gdLst/>
              <a:ahLst/>
              <a:cxnLst/>
              <a:rect l="l" t="t" r="r" b="b"/>
              <a:pathLst>
                <a:path w="1905" h="135889">
                  <a:moveTo>
                    <a:pt x="0" y="0"/>
                  </a:moveTo>
                  <a:lnTo>
                    <a:pt x="0" y="111455"/>
                  </a:lnTo>
                  <a:lnTo>
                    <a:pt x="1879" y="13585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3007828" y="2275952"/>
              <a:ext cx="1905" cy="135890"/>
            </a:xfrm>
            <a:custGeom>
              <a:avLst/>
              <a:gdLst/>
              <a:ahLst/>
              <a:cxnLst/>
              <a:rect l="l" t="t" r="r" b="b"/>
              <a:pathLst>
                <a:path w="1905" h="135889">
                  <a:moveTo>
                    <a:pt x="1878" y="135797"/>
                  </a:moveTo>
                  <a:lnTo>
                    <a:pt x="0" y="111350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35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3009353" y="2299029"/>
              <a:ext cx="36830" cy="113030"/>
            </a:xfrm>
            <a:custGeom>
              <a:avLst/>
              <a:gdLst/>
              <a:ahLst/>
              <a:cxnLst/>
              <a:rect l="l" t="t" r="r" b="b"/>
              <a:pathLst>
                <a:path w="36830" h="113030">
                  <a:moveTo>
                    <a:pt x="36537" y="0"/>
                  </a:moveTo>
                  <a:lnTo>
                    <a:pt x="0" y="1308"/>
                  </a:lnTo>
                  <a:lnTo>
                    <a:pt x="0" y="112763"/>
                  </a:lnTo>
                  <a:lnTo>
                    <a:pt x="36537" y="11145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009362" y="2299026"/>
              <a:ext cx="36830" cy="113030"/>
            </a:xfrm>
            <a:custGeom>
              <a:avLst/>
              <a:gdLst/>
              <a:ahLst/>
              <a:cxnLst/>
              <a:rect l="l" t="t" r="r" b="b"/>
              <a:pathLst>
                <a:path w="36830" h="113030">
                  <a:moveTo>
                    <a:pt x="0" y="112763"/>
                  </a:moveTo>
                  <a:lnTo>
                    <a:pt x="36532" y="1114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2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007486" y="22746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007488" y="22746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2853728" y="2344686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5" h="68580">
                  <a:moveTo>
                    <a:pt x="0" y="0"/>
                  </a:moveTo>
                  <a:lnTo>
                    <a:pt x="0" y="44030"/>
                  </a:lnTo>
                  <a:lnTo>
                    <a:pt x="1866" y="6842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2853727" y="2344766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5" h="68580">
                  <a:moveTo>
                    <a:pt x="1869" y="68336"/>
                  </a:moveTo>
                  <a:lnTo>
                    <a:pt x="0" y="440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83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2855328" y="2367825"/>
              <a:ext cx="36830" cy="45720"/>
            </a:xfrm>
            <a:custGeom>
              <a:avLst/>
              <a:gdLst/>
              <a:ahLst/>
              <a:cxnLst/>
              <a:rect l="l" t="t" r="r" b="b"/>
              <a:pathLst>
                <a:path w="36830" h="45719">
                  <a:moveTo>
                    <a:pt x="36525" y="0"/>
                  </a:moveTo>
                  <a:lnTo>
                    <a:pt x="0" y="1308"/>
                  </a:lnTo>
                  <a:lnTo>
                    <a:pt x="0" y="45339"/>
                  </a:lnTo>
                  <a:lnTo>
                    <a:pt x="36525" y="4403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2855332" y="2367825"/>
              <a:ext cx="36830" cy="45720"/>
            </a:xfrm>
            <a:custGeom>
              <a:avLst/>
              <a:gdLst/>
              <a:ahLst/>
              <a:cxnLst/>
              <a:rect l="l" t="t" r="r" b="b"/>
              <a:pathLst>
                <a:path w="36830" h="45719">
                  <a:moveTo>
                    <a:pt x="0" y="45335"/>
                  </a:moveTo>
                  <a:lnTo>
                    <a:pt x="36532" y="4402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53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2853448" y="23436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2853453" y="23436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474250" y="2287485"/>
              <a:ext cx="2540" cy="126364"/>
            </a:xfrm>
            <a:custGeom>
              <a:avLst/>
              <a:gdLst/>
              <a:ahLst/>
              <a:cxnLst/>
              <a:rect l="l" t="t" r="r" b="b"/>
              <a:pathLst>
                <a:path w="2539" h="126364">
                  <a:moveTo>
                    <a:pt x="0" y="0"/>
                  </a:moveTo>
                  <a:lnTo>
                    <a:pt x="0" y="101434"/>
                  </a:lnTo>
                  <a:lnTo>
                    <a:pt x="1917" y="1263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474253" y="2287492"/>
              <a:ext cx="1905" cy="126364"/>
            </a:xfrm>
            <a:custGeom>
              <a:avLst/>
              <a:gdLst/>
              <a:ahLst/>
              <a:cxnLst/>
              <a:rect l="l" t="t" r="r" b="b"/>
              <a:pathLst>
                <a:path w="1904" h="126364">
                  <a:moveTo>
                    <a:pt x="1905" y="126259"/>
                  </a:moveTo>
                  <a:lnTo>
                    <a:pt x="0" y="101458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1262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476485" y="2310917"/>
              <a:ext cx="36195" cy="102870"/>
            </a:xfrm>
            <a:custGeom>
              <a:avLst/>
              <a:gdLst/>
              <a:ahLst/>
              <a:cxnLst/>
              <a:rect l="l" t="t" r="r" b="b"/>
              <a:pathLst>
                <a:path w="36195" h="102869">
                  <a:moveTo>
                    <a:pt x="35763" y="0"/>
                  </a:moveTo>
                  <a:lnTo>
                    <a:pt x="0" y="1282"/>
                  </a:lnTo>
                  <a:lnTo>
                    <a:pt x="0" y="102717"/>
                  </a:lnTo>
                  <a:lnTo>
                    <a:pt x="35763" y="1014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476492" y="2310921"/>
              <a:ext cx="36195" cy="102870"/>
            </a:xfrm>
            <a:custGeom>
              <a:avLst/>
              <a:gdLst/>
              <a:ahLst/>
              <a:cxnLst/>
              <a:rect l="l" t="t" r="r" b="b"/>
              <a:pathLst>
                <a:path w="36195" h="102869">
                  <a:moveTo>
                    <a:pt x="0" y="102709"/>
                  </a:moveTo>
                  <a:lnTo>
                    <a:pt x="35756" y="10143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2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474580" y="22863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474586" y="22863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624922" y="2313914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0" y="0"/>
                  </a:moveTo>
                  <a:lnTo>
                    <a:pt x="0" y="76898"/>
                  </a:lnTo>
                  <a:lnTo>
                    <a:pt x="1879" y="10129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624924" y="2313921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1869" y="101310"/>
                  </a:moveTo>
                  <a:lnTo>
                    <a:pt x="0" y="7698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13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626917" y="2336901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5" h="78739">
                  <a:moveTo>
                    <a:pt x="35763" y="0"/>
                  </a:moveTo>
                  <a:lnTo>
                    <a:pt x="0" y="1282"/>
                  </a:lnTo>
                  <a:lnTo>
                    <a:pt x="0" y="78181"/>
                  </a:lnTo>
                  <a:lnTo>
                    <a:pt x="35763" y="769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626916" y="2336907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5" h="78739">
                  <a:moveTo>
                    <a:pt x="0" y="78185"/>
                  </a:moveTo>
                  <a:lnTo>
                    <a:pt x="35770" y="769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81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625050" y="23126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625059" y="23127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1324267" y="2381287"/>
              <a:ext cx="1905" cy="50800"/>
            </a:xfrm>
            <a:custGeom>
              <a:avLst/>
              <a:gdLst/>
              <a:ahLst/>
              <a:cxnLst/>
              <a:rect l="l" t="t" r="r" b="b"/>
              <a:pathLst>
                <a:path w="1905" h="50800">
                  <a:moveTo>
                    <a:pt x="0" y="0"/>
                  </a:moveTo>
                  <a:lnTo>
                    <a:pt x="0" y="26187"/>
                  </a:lnTo>
                  <a:lnTo>
                    <a:pt x="1866" y="5058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1324265" y="2381346"/>
              <a:ext cx="1905" cy="50800"/>
            </a:xfrm>
            <a:custGeom>
              <a:avLst/>
              <a:gdLst/>
              <a:ahLst/>
              <a:cxnLst/>
              <a:rect l="l" t="t" r="r" b="b"/>
              <a:pathLst>
                <a:path w="1905" h="50800">
                  <a:moveTo>
                    <a:pt x="1869" y="50454"/>
                  </a:moveTo>
                  <a:lnTo>
                    <a:pt x="0" y="2612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0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326095" y="2404401"/>
              <a:ext cx="36195" cy="27940"/>
            </a:xfrm>
            <a:custGeom>
              <a:avLst/>
              <a:gdLst/>
              <a:ahLst/>
              <a:cxnLst/>
              <a:rect l="l" t="t" r="r" b="b"/>
              <a:pathLst>
                <a:path w="36194" h="27939">
                  <a:moveTo>
                    <a:pt x="35775" y="0"/>
                  </a:moveTo>
                  <a:lnTo>
                    <a:pt x="0" y="1282"/>
                  </a:lnTo>
                  <a:lnTo>
                    <a:pt x="0" y="27470"/>
                  </a:lnTo>
                  <a:lnTo>
                    <a:pt x="35775" y="2620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326100" y="2404403"/>
              <a:ext cx="36195" cy="27940"/>
            </a:xfrm>
            <a:custGeom>
              <a:avLst/>
              <a:gdLst/>
              <a:ahLst/>
              <a:cxnLst/>
              <a:rect l="l" t="t" r="r" b="b"/>
              <a:pathLst>
                <a:path w="36194" h="27939">
                  <a:moveTo>
                    <a:pt x="0" y="27475"/>
                  </a:moveTo>
                  <a:lnTo>
                    <a:pt x="35767" y="26196"/>
                  </a:lnTo>
                  <a:lnTo>
                    <a:pt x="35767" y="0"/>
                  </a:lnTo>
                  <a:lnTo>
                    <a:pt x="0" y="1278"/>
                  </a:lnTo>
                  <a:lnTo>
                    <a:pt x="0" y="274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324228" y="23799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324228" y="23799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457312" y="2417482"/>
              <a:ext cx="2540" cy="38100"/>
            </a:xfrm>
            <a:custGeom>
              <a:avLst/>
              <a:gdLst/>
              <a:ahLst/>
              <a:cxnLst/>
              <a:rect l="l" t="t" r="r" b="b"/>
              <a:pathLst>
                <a:path w="2540" h="38100">
                  <a:moveTo>
                    <a:pt x="0" y="0"/>
                  </a:moveTo>
                  <a:lnTo>
                    <a:pt x="0" y="12814"/>
                  </a:lnTo>
                  <a:lnTo>
                    <a:pt x="1917" y="3773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457311" y="2417482"/>
              <a:ext cx="2540" cy="38100"/>
            </a:xfrm>
            <a:custGeom>
              <a:avLst/>
              <a:gdLst/>
              <a:ahLst/>
              <a:cxnLst/>
              <a:rect l="l" t="t" r="r" b="b"/>
              <a:pathLst>
                <a:path w="2540" h="38100">
                  <a:moveTo>
                    <a:pt x="1914" y="37728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7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1459115" y="2440863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35763" y="0"/>
                  </a:moveTo>
                  <a:lnTo>
                    <a:pt x="0" y="1282"/>
                  </a:lnTo>
                  <a:lnTo>
                    <a:pt x="0" y="14097"/>
                  </a:lnTo>
                  <a:lnTo>
                    <a:pt x="35763" y="1282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1459113" y="2440870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0" y="14092"/>
                  </a:moveTo>
                  <a:lnTo>
                    <a:pt x="35770" y="1281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1457223" y="24163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1457225" y="24163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86" y="24904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1621434" y="2419718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40" h="41275">
                  <a:moveTo>
                    <a:pt x="0" y="0"/>
                  </a:moveTo>
                  <a:lnTo>
                    <a:pt x="0" y="16167"/>
                  </a:lnTo>
                  <a:lnTo>
                    <a:pt x="1917" y="4107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621432" y="2419700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40" h="41275">
                  <a:moveTo>
                    <a:pt x="1914" y="41152"/>
                  </a:moveTo>
                  <a:lnTo>
                    <a:pt x="0" y="1623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1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623606" y="2443136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35763" y="0"/>
                  </a:moveTo>
                  <a:lnTo>
                    <a:pt x="0" y="1282"/>
                  </a:lnTo>
                  <a:lnTo>
                    <a:pt x="0" y="17437"/>
                  </a:lnTo>
                  <a:lnTo>
                    <a:pt x="35763" y="161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623615" y="2443144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0" y="17438"/>
                  </a:moveTo>
                  <a:lnTo>
                    <a:pt x="35756" y="161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621701" y="24183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621705" y="241831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4724514" y="2264549"/>
              <a:ext cx="1905" cy="206375"/>
            </a:xfrm>
            <a:custGeom>
              <a:avLst/>
              <a:gdLst/>
              <a:ahLst/>
              <a:cxnLst/>
              <a:rect l="l" t="t" r="r" b="b"/>
              <a:pathLst>
                <a:path w="1904" h="206375">
                  <a:moveTo>
                    <a:pt x="0" y="0"/>
                  </a:moveTo>
                  <a:lnTo>
                    <a:pt x="0" y="181673"/>
                  </a:lnTo>
                  <a:lnTo>
                    <a:pt x="1879" y="2060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724517" y="2264536"/>
              <a:ext cx="1905" cy="206375"/>
            </a:xfrm>
            <a:custGeom>
              <a:avLst/>
              <a:gdLst/>
              <a:ahLst/>
              <a:cxnLst/>
              <a:rect l="l" t="t" r="r" b="b"/>
              <a:pathLst>
                <a:path w="1904" h="206375">
                  <a:moveTo>
                    <a:pt x="1878" y="206183"/>
                  </a:moveTo>
                  <a:lnTo>
                    <a:pt x="0" y="18173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0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726165" y="2287790"/>
              <a:ext cx="36830" cy="183515"/>
            </a:xfrm>
            <a:custGeom>
              <a:avLst/>
              <a:gdLst/>
              <a:ahLst/>
              <a:cxnLst/>
              <a:rect l="l" t="t" r="r" b="b"/>
              <a:pathLst>
                <a:path w="36829" h="183514">
                  <a:moveTo>
                    <a:pt x="36525" y="0"/>
                  </a:moveTo>
                  <a:lnTo>
                    <a:pt x="0" y="1308"/>
                  </a:lnTo>
                  <a:lnTo>
                    <a:pt x="0" y="182994"/>
                  </a:lnTo>
                  <a:lnTo>
                    <a:pt x="36525" y="18168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4726168" y="2287795"/>
              <a:ext cx="36830" cy="183515"/>
            </a:xfrm>
            <a:custGeom>
              <a:avLst/>
              <a:gdLst/>
              <a:ahLst/>
              <a:cxnLst/>
              <a:rect l="l" t="t" r="r" b="b"/>
              <a:pathLst>
                <a:path w="36829" h="183514">
                  <a:moveTo>
                    <a:pt x="0" y="182979"/>
                  </a:moveTo>
                  <a:lnTo>
                    <a:pt x="36532" y="18167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29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4724285" y="22630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4724281" y="22630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1932000" y="2442666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5" h="37464">
                  <a:moveTo>
                    <a:pt x="0" y="0"/>
                  </a:moveTo>
                  <a:lnTo>
                    <a:pt x="0" y="12814"/>
                  </a:lnTo>
                  <a:lnTo>
                    <a:pt x="1866" y="3721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1931995" y="2442645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5" h="37464">
                  <a:moveTo>
                    <a:pt x="1878" y="37256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2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1934121" y="2465857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35775" y="0"/>
                  </a:moveTo>
                  <a:lnTo>
                    <a:pt x="0" y="1282"/>
                  </a:lnTo>
                  <a:lnTo>
                    <a:pt x="0" y="14097"/>
                  </a:lnTo>
                  <a:lnTo>
                    <a:pt x="35775" y="1281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934130" y="2465859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0" y="14092"/>
                  </a:moveTo>
                  <a:lnTo>
                    <a:pt x="35770" y="1281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1932241" y="24414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1932246" y="24414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569117" y="1879485"/>
              <a:ext cx="2540" cy="604520"/>
            </a:xfrm>
            <a:custGeom>
              <a:avLst/>
              <a:gdLst/>
              <a:ahLst/>
              <a:cxnLst/>
              <a:rect l="l" t="t" r="r" b="b"/>
              <a:pathLst>
                <a:path w="2539" h="604519">
                  <a:moveTo>
                    <a:pt x="0" y="0"/>
                  </a:moveTo>
                  <a:lnTo>
                    <a:pt x="0" y="579577"/>
                  </a:lnTo>
                  <a:lnTo>
                    <a:pt x="1917" y="60449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569118" y="1879430"/>
              <a:ext cx="2540" cy="604520"/>
            </a:xfrm>
            <a:custGeom>
              <a:avLst/>
              <a:gdLst/>
              <a:ahLst/>
              <a:cxnLst/>
              <a:rect l="l" t="t" r="r" b="b"/>
              <a:pathLst>
                <a:path w="2539" h="604519">
                  <a:moveTo>
                    <a:pt x="1914" y="604498"/>
                  </a:moveTo>
                  <a:lnTo>
                    <a:pt x="0" y="57957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044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570742" y="1902904"/>
              <a:ext cx="36830" cy="581025"/>
            </a:xfrm>
            <a:custGeom>
              <a:avLst/>
              <a:gdLst/>
              <a:ahLst/>
              <a:cxnLst/>
              <a:rect l="l" t="t" r="r" b="b"/>
              <a:pathLst>
                <a:path w="36829" h="581025">
                  <a:moveTo>
                    <a:pt x="36525" y="0"/>
                  </a:moveTo>
                  <a:lnTo>
                    <a:pt x="0" y="1308"/>
                  </a:lnTo>
                  <a:lnTo>
                    <a:pt x="0" y="580885"/>
                  </a:lnTo>
                  <a:lnTo>
                    <a:pt x="36525" y="57957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4570759" y="1902902"/>
              <a:ext cx="36830" cy="581025"/>
            </a:xfrm>
            <a:custGeom>
              <a:avLst/>
              <a:gdLst/>
              <a:ahLst/>
              <a:cxnLst/>
              <a:rect l="l" t="t" r="r" b="b"/>
              <a:pathLst>
                <a:path w="36829" h="581025">
                  <a:moveTo>
                    <a:pt x="0" y="580887"/>
                  </a:moveTo>
                  <a:lnTo>
                    <a:pt x="36517" y="57958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808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568850" y="187836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568852" y="187836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20"/>
                  </a:moveTo>
                  <a:lnTo>
                    <a:pt x="38432" y="24915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913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414659" y="1450758"/>
              <a:ext cx="1905" cy="1040130"/>
            </a:xfrm>
            <a:custGeom>
              <a:avLst/>
              <a:gdLst/>
              <a:ahLst/>
              <a:cxnLst/>
              <a:rect l="l" t="t" r="r" b="b"/>
              <a:pathLst>
                <a:path w="1904" h="1040130">
                  <a:moveTo>
                    <a:pt x="0" y="0"/>
                  </a:moveTo>
                  <a:lnTo>
                    <a:pt x="0" y="1015390"/>
                  </a:lnTo>
                  <a:lnTo>
                    <a:pt x="1879" y="103977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4414653" y="1450687"/>
              <a:ext cx="1905" cy="1040130"/>
            </a:xfrm>
            <a:custGeom>
              <a:avLst/>
              <a:gdLst/>
              <a:ahLst/>
              <a:cxnLst/>
              <a:rect l="l" t="t" r="r" b="b"/>
              <a:pathLst>
                <a:path w="1904" h="1040130">
                  <a:moveTo>
                    <a:pt x="1878" y="1039788"/>
                  </a:moveTo>
                  <a:lnTo>
                    <a:pt x="0" y="101546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397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4416374" y="1473949"/>
              <a:ext cx="36195" cy="1017269"/>
            </a:xfrm>
            <a:custGeom>
              <a:avLst/>
              <a:gdLst/>
              <a:ahLst/>
              <a:cxnLst/>
              <a:rect l="l" t="t" r="r" b="b"/>
              <a:pathLst>
                <a:path w="36195" h="1017269">
                  <a:moveTo>
                    <a:pt x="35763" y="0"/>
                  </a:moveTo>
                  <a:lnTo>
                    <a:pt x="0" y="1282"/>
                  </a:lnTo>
                  <a:lnTo>
                    <a:pt x="0" y="1016660"/>
                  </a:lnTo>
                  <a:lnTo>
                    <a:pt x="35763" y="10153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4416370" y="1473957"/>
              <a:ext cx="36195" cy="1017269"/>
            </a:xfrm>
            <a:custGeom>
              <a:avLst/>
              <a:gdLst/>
              <a:ahLst/>
              <a:cxnLst/>
              <a:rect l="l" t="t" r="r" b="b"/>
              <a:pathLst>
                <a:path w="36195" h="1017269">
                  <a:moveTo>
                    <a:pt x="0" y="1016654"/>
                  </a:moveTo>
                  <a:lnTo>
                    <a:pt x="35770" y="101537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0166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4414494" y="14496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4414498" y="14496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4261307" y="1985594"/>
              <a:ext cx="1905" cy="512445"/>
            </a:xfrm>
            <a:custGeom>
              <a:avLst/>
              <a:gdLst/>
              <a:ahLst/>
              <a:cxnLst/>
              <a:rect l="l" t="t" r="r" b="b"/>
              <a:pathLst>
                <a:path w="1904" h="512444">
                  <a:moveTo>
                    <a:pt x="0" y="0"/>
                  </a:moveTo>
                  <a:lnTo>
                    <a:pt x="0" y="487070"/>
                  </a:lnTo>
                  <a:lnTo>
                    <a:pt x="1905" y="51198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4261305" y="1985611"/>
              <a:ext cx="1905" cy="512445"/>
            </a:xfrm>
            <a:custGeom>
              <a:avLst/>
              <a:gdLst/>
              <a:ahLst/>
              <a:cxnLst/>
              <a:rect l="l" t="t" r="r" b="b"/>
              <a:pathLst>
                <a:path w="1904" h="512444">
                  <a:moveTo>
                    <a:pt x="1905" y="511926"/>
                  </a:moveTo>
                  <a:lnTo>
                    <a:pt x="0" y="487125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5119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4263516" y="2009076"/>
              <a:ext cx="36195" cy="488950"/>
            </a:xfrm>
            <a:custGeom>
              <a:avLst/>
              <a:gdLst/>
              <a:ahLst/>
              <a:cxnLst/>
              <a:rect l="l" t="t" r="r" b="b"/>
              <a:pathLst>
                <a:path w="36195" h="488950">
                  <a:moveTo>
                    <a:pt x="35775" y="0"/>
                  </a:moveTo>
                  <a:lnTo>
                    <a:pt x="0" y="1270"/>
                  </a:lnTo>
                  <a:lnTo>
                    <a:pt x="0" y="488340"/>
                  </a:lnTo>
                  <a:lnTo>
                    <a:pt x="35775" y="48705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4263519" y="2009070"/>
              <a:ext cx="36195" cy="488950"/>
            </a:xfrm>
            <a:custGeom>
              <a:avLst/>
              <a:gdLst/>
              <a:ahLst/>
              <a:cxnLst/>
              <a:rect l="l" t="t" r="r" b="b"/>
              <a:pathLst>
                <a:path w="36195" h="488950">
                  <a:moveTo>
                    <a:pt x="0" y="488350"/>
                  </a:moveTo>
                  <a:lnTo>
                    <a:pt x="35770" y="4870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88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4261624" y="198434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4261626" y="19843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4110354" y="1674824"/>
              <a:ext cx="1905" cy="830580"/>
            </a:xfrm>
            <a:custGeom>
              <a:avLst/>
              <a:gdLst/>
              <a:ahLst/>
              <a:cxnLst/>
              <a:rect l="l" t="t" r="r" b="b"/>
              <a:pathLst>
                <a:path w="1904" h="830580">
                  <a:moveTo>
                    <a:pt x="0" y="0"/>
                  </a:moveTo>
                  <a:lnTo>
                    <a:pt x="0" y="805840"/>
                  </a:lnTo>
                  <a:lnTo>
                    <a:pt x="1866" y="83023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110353" y="1674862"/>
              <a:ext cx="1905" cy="830580"/>
            </a:xfrm>
            <a:custGeom>
              <a:avLst/>
              <a:gdLst/>
              <a:ahLst/>
              <a:cxnLst/>
              <a:rect l="l" t="t" r="r" b="b"/>
              <a:pathLst>
                <a:path w="1904" h="830580">
                  <a:moveTo>
                    <a:pt x="1869" y="830159"/>
                  </a:moveTo>
                  <a:lnTo>
                    <a:pt x="0" y="80583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301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112247" y="1697812"/>
              <a:ext cx="36195" cy="807720"/>
            </a:xfrm>
            <a:custGeom>
              <a:avLst/>
              <a:gdLst/>
              <a:ahLst/>
              <a:cxnLst/>
              <a:rect l="l" t="t" r="r" b="b"/>
              <a:pathLst>
                <a:path w="36195" h="807719">
                  <a:moveTo>
                    <a:pt x="35775" y="0"/>
                  </a:moveTo>
                  <a:lnTo>
                    <a:pt x="0" y="1282"/>
                  </a:lnTo>
                  <a:lnTo>
                    <a:pt x="0" y="807123"/>
                  </a:lnTo>
                  <a:lnTo>
                    <a:pt x="35775" y="80584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112262" y="1697811"/>
              <a:ext cx="36195" cy="807720"/>
            </a:xfrm>
            <a:custGeom>
              <a:avLst/>
              <a:gdLst/>
              <a:ahLst/>
              <a:cxnLst/>
              <a:rect l="l" t="t" r="r" b="b"/>
              <a:pathLst>
                <a:path w="36195" h="807719">
                  <a:moveTo>
                    <a:pt x="0" y="807121"/>
                  </a:moveTo>
                  <a:lnTo>
                    <a:pt x="35756" y="80584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071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110393" y="16734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110400" y="16734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3951859" y="2155418"/>
              <a:ext cx="1905" cy="354330"/>
            </a:xfrm>
            <a:custGeom>
              <a:avLst/>
              <a:gdLst/>
              <a:ahLst/>
              <a:cxnLst/>
              <a:rect l="l" t="t" r="r" b="b"/>
              <a:pathLst>
                <a:path w="1904" h="354330">
                  <a:moveTo>
                    <a:pt x="0" y="0"/>
                  </a:moveTo>
                  <a:lnTo>
                    <a:pt x="0" y="329349"/>
                  </a:lnTo>
                  <a:lnTo>
                    <a:pt x="1879" y="35374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951859" y="2155378"/>
              <a:ext cx="1905" cy="353695"/>
            </a:xfrm>
            <a:custGeom>
              <a:avLst/>
              <a:gdLst/>
              <a:ahLst/>
              <a:cxnLst/>
              <a:rect l="l" t="t" r="r" b="b"/>
              <a:pathLst>
                <a:path w="1904" h="353694">
                  <a:moveTo>
                    <a:pt x="1869" y="353687"/>
                  </a:moveTo>
                  <a:lnTo>
                    <a:pt x="0" y="32935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36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953878" y="2178684"/>
              <a:ext cx="36195" cy="330835"/>
            </a:xfrm>
            <a:custGeom>
              <a:avLst/>
              <a:gdLst/>
              <a:ahLst/>
              <a:cxnLst/>
              <a:rect l="l" t="t" r="r" b="b"/>
              <a:pathLst>
                <a:path w="36195" h="330835">
                  <a:moveTo>
                    <a:pt x="35763" y="0"/>
                  </a:moveTo>
                  <a:lnTo>
                    <a:pt x="0" y="1282"/>
                  </a:lnTo>
                  <a:lnTo>
                    <a:pt x="0" y="330631"/>
                  </a:lnTo>
                  <a:lnTo>
                    <a:pt x="35763" y="3293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953880" y="2178687"/>
              <a:ext cx="36195" cy="330835"/>
            </a:xfrm>
            <a:custGeom>
              <a:avLst/>
              <a:gdLst/>
              <a:ahLst/>
              <a:cxnLst/>
              <a:rect l="l" t="t" r="r" b="b"/>
              <a:pathLst>
                <a:path w="36195" h="330835">
                  <a:moveTo>
                    <a:pt x="0" y="330633"/>
                  </a:moveTo>
                  <a:lnTo>
                    <a:pt x="35770" y="32935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06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951985" y="21541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951985" y="21541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795687" y="2186736"/>
              <a:ext cx="1905" cy="327025"/>
            </a:xfrm>
            <a:custGeom>
              <a:avLst/>
              <a:gdLst/>
              <a:ahLst/>
              <a:cxnLst/>
              <a:rect l="l" t="t" r="r" b="b"/>
              <a:pathLst>
                <a:path w="1904" h="327025">
                  <a:moveTo>
                    <a:pt x="0" y="0"/>
                  </a:moveTo>
                  <a:lnTo>
                    <a:pt x="0" y="302056"/>
                  </a:lnTo>
                  <a:lnTo>
                    <a:pt x="1866" y="32644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795679" y="2186746"/>
              <a:ext cx="1905" cy="327025"/>
            </a:xfrm>
            <a:custGeom>
              <a:avLst/>
              <a:gdLst/>
              <a:ahLst/>
              <a:cxnLst/>
              <a:rect l="l" t="t" r="r" b="b"/>
              <a:pathLst>
                <a:path w="1904" h="327025">
                  <a:moveTo>
                    <a:pt x="1878" y="326411"/>
                  </a:moveTo>
                  <a:lnTo>
                    <a:pt x="0" y="30196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6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797757" y="2209952"/>
              <a:ext cx="36195" cy="303530"/>
            </a:xfrm>
            <a:custGeom>
              <a:avLst/>
              <a:gdLst/>
              <a:ahLst/>
              <a:cxnLst/>
              <a:rect l="l" t="t" r="r" b="b"/>
              <a:pathLst>
                <a:path w="36195" h="303530">
                  <a:moveTo>
                    <a:pt x="35763" y="0"/>
                  </a:moveTo>
                  <a:lnTo>
                    <a:pt x="0" y="1282"/>
                  </a:lnTo>
                  <a:lnTo>
                    <a:pt x="0" y="303326"/>
                  </a:lnTo>
                  <a:lnTo>
                    <a:pt x="35763" y="3020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797768" y="2209948"/>
              <a:ext cx="36195" cy="303530"/>
            </a:xfrm>
            <a:custGeom>
              <a:avLst/>
              <a:gdLst/>
              <a:ahLst/>
              <a:cxnLst/>
              <a:rect l="l" t="t" r="r" b="b"/>
              <a:pathLst>
                <a:path w="36195" h="303530">
                  <a:moveTo>
                    <a:pt x="0" y="303331"/>
                  </a:moveTo>
                  <a:lnTo>
                    <a:pt x="35756" y="30205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033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795877" y="21855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795882" y="21855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173336" y="2446159"/>
              <a:ext cx="1905" cy="69215"/>
            </a:xfrm>
            <a:custGeom>
              <a:avLst/>
              <a:gdLst/>
              <a:ahLst/>
              <a:cxnLst/>
              <a:rect l="l" t="t" r="r" b="b"/>
              <a:pathLst>
                <a:path w="1905" h="69214">
                  <a:moveTo>
                    <a:pt x="0" y="0"/>
                  </a:moveTo>
                  <a:lnTo>
                    <a:pt x="0" y="44577"/>
                  </a:lnTo>
                  <a:lnTo>
                    <a:pt x="1866" y="6897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173329" y="2446153"/>
              <a:ext cx="1905" cy="69215"/>
            </a:xfrm>
            <a:custGeom>
              <a:avLst/>
              <a:gdLst/>
              <a:ahLst/>
              <a:cxnLst/>
              <a:rect l="l" t="t" r="r" b="b"/>
              <a:pathLst>
                <a:path w="1905" h="69214">
                  <a:moveTo>
                    <a:pt x="1869" y="68970"/>
                  </a:moveTo>
                  <a:lnTo>
                    <a:pt x="0" y="445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89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175266" y="2469451"/>
              <a:ext cx="36195" cy="46355"/>
            </a:xfrm>
            <a:custGeom>
              <a:avLst/>
              <a:gdLst/>
              <a:ahLst/>
              <a:cxnLst/>
              <a:rect l="l" t="t" r="r" b="b"/>
              <a:pathLst>
                <a:path w="36194" h="46355">
                  <a:moveTo>
                    <a:pt x="35763" y="0"/>
                  </a:moveTo>
                  <a:lnTo>
                    <a:pt x="0" y="1282"/>
                  </a:lnTo>
                  <a:lnTo>
                    <a:pt x="0" y="45872"/>
                  </a:lnTo>
                  <a:lnTo>
                    <a:pt x="35763" y="445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175272" y="2469452"/>
              <a:ext cx="36195" cy="46355"/>
            </a:xfrm>
            <a:custGeom>
              <a:avLst/>
              <a:gdLst/>
              <a:ahLst/>
              <a:cxnLst/>
              <a:rect l="l" t="t" r="r" b="b"/>
              <a:pathLst>
                <a:path w="36194" h="46355">
                  <a:moveTo>
                    <a:pt x="0" y="45865"/>
                  </a:moveTo>
                  <a:lnTo>
                    <a:pt x="35770" y="4458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58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3173374" y="24447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3173380" y="24447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2859544" y="2255291"/>
              <a:ext cx="1905" cy="260350"/>
            </a:xfrm>
            <a:custGeom>
              <a:avLst/>
              <a:gdLst/>
              <a:ahLst/>
              <a:cxnLst/>
              <a:rect l="l" t="t" r="r" b="b"/>
              <a:pathLst>
                <a:path w="1905" h="260350">
                  <a:moveTo>
                    <a:pt x="0" y="0"/>
                  </a:moveTo>
                  <a:lnTo>
                    <a:pt x="0" y="235737"/>
                  </a:lnTo>
                  <a:lnTo>
                    <a:pt x="1879" y="2601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859544" y="2255346"/>
              <a:ext cx="1905" cy="260350"/>
            </a:xfrm>
            <a:custGeom>
              <a:avLst/>
              <a:gdLst/>
              <a:ahLst/>
              <a:cxnLst/>
              <a:rect l="l" t="t" r="r" b="b"/>
              <a:pathLst>
                <a:path w="1905" h="260350">
                  <a:moveTo>
                    <a:pt x="1869" y="259965"/>
                  </a:moveTo>
                  <a:lnTo>
                    <a:pt x="0" y="23576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9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2861652" y="2278354"/>
              <a:ext cx="36195" cy="237490"/>
            </a:xfrm>
            <a:custGeom>
              <a:avLst/>
              <a:gdLst/>
              <a:ahLst/>
              <a:cxnLst/>
              <a:rect l="l" t="t" r="r" b="b"/>
              <a:pathLst>
                <a:path w="36194" h="237489">
                  <a:moveTo>
                    <a:pt x="35775" y="0"/>
                  </a:moveTo>
                  <a:lnTo>
                    <a:pt x="0" y="1282"/>
                  </a:lnTo>
                  <a:lnTo>
                    <a:pt x="0" y="237020"/>
                  </a:lnTo>
                  <a:lnTo>
                    <a:pt x="35775" y="23573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861668" y="2278357"/>
              <a:ext cx="36195" cy="237490"/>
            </a:xfrm>
            <a:custGeom>
              <a:avLst/>
              <a:gdLst/>
              <a:ahLst/>
              <a:cxnLst/>
              <a:rect l="l" t="t" r="r" b="b"/>
              <a:pathLst>
                <a:path w="36194" h="237489">
                  <a:moveTo>
                    <a:pt x="0" y="237007"/>
                  </a:moveTo>
                  <a:lnTo>
                    <a:pt x="35756" y="23572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7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2859786" y="22539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2859792" y="22539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639705" y="2063241"/>
              <a:ext cx="1905" cy="452755"/>
            </a:xfrm>
            <a:custGeom>
              <a:avLst/>
              <a:gdLst/>
              <a:ahLst/>
              <a:cxnLst/>
              <a:rect l="l" t="t" r="r" b="b"/>
              <a:pathLst>
                <a:path w="1904" h="452755">
                  <a:moveTo>
                    <a:pt x="0" y="0"/>
                  </a:moveTo>
                  <a:lnTo>
                    <a:pt x="0" y="428002"/>
                  </a:lnTo>
                  <a:lnTo>
                    <a:pt x="1879" y="45239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639708" y="2063191"/>
              <a:ext cx="1905" cy="452755"/>
            </a:xfrm>
            <a:custGeom>
              <a:avLst/>
              <a:gdLst/>
              <a:ahLst/>
              <a:cxnLst/>
              <a:rect l="l" t="t" r="r" b="b"/>
              <a:pathLst>
                <a:path w="1904" h="452755">
                  <a:moveTo>
                    <a:pt x="1878" y="452473"/>
                  </a:moveTo>
                  <a:lnTo>
                    <a:pt x="0" y="4280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24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641509" y="2086266"/>
              <a:ext cx="36195" cy="429895"/>
            </a:xfrm>
            <a:custGeom>
              <a:avLst/>
              <a:gdLst/>
              <a:ahLst/>
              <a:cxnLst/>
              <a:rect l="l" t="t" r="r" b="b"/>
              <a:pathLst>
                <a:path w="36195" h="429894">
                  <a:moveTo>
                    <a:pt x="35763" y="0"/>
                  </a:moveTo>
                  <a:lnTo>
                    <a:pt x="0" y="1282"/>
                  </a:lnTo>
                  <a:lnTo>
                    <a:pt x="0" y="429285"/>
                  </a:lnTo>
                  <a:lnTo>
                    <a:pt x="35763" y="4280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641512" y="2086263"/>
              <a:ext cx="36195" cy="429895"/>
            </a:xfrm>
            <a:custGeom>
              <a:avLst/>
              <a:gdLst/>
              <a:ahLst/>
              <a:cxnLst/>
              <a:rect l="l" t="t" r="r" b="b"/>
              <a:pathLst>
                <a:path w="36195" h="429894">
                  <a:moveTo>
                    <a:pt x="0" y="429287"/>
                  </a:moveTo>
                  <a:lnTo>
                    <a:pt x="35770" y="42800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29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639642" y="20619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639632" y="20619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020021" y="2365031"/>
              <a:ext cx="2540" cy="151765"/>
            </a:xfrm>
            <a:custGeom>
              <a:avLst/>
              <a:gdLst/>
              <a:ahLst/>
              <a:cxnLst/>
              <a:rect l="l" t="t" r="r" b="b"/>
              <a:pathLst>
                <a:path w="2539" h="151764">
                  <a:moveTo>
                    <a:pt x="0" y="0"/>
                  </a:moveTo>
                  <a:lnTo>
                    <a:pt x="0" y="126504"/>
                  </a:lnTo>
                  <a:lnTo>
                    <a:pt x="1917" y="15140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3020026" y="2365056"/>
              <a:ext cx="2540" cy="151765"/>
            </a:xfrm>
            <a:custGeom>
              <a:avLst/>
              <a:gdLst/>
              <a:ahLst/>
              <a:cxnLst/>
              <a:rect l="l" t="t" r="r" b="b"/>
              <a:pathLst>
                <a:path w="2539" h="151764">
                  <a:moveTo>
                    <a:pt x="1914" y="151361"/>
                  </a:moveTo>
                  <a:lnTo>
                    <a:pt x="0" y="12644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13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021964" y="2388488"/>
              <a:ext cx="36195" cy="128270"/>
            </a:xfrm>
            <a:custGeom>
              <a:avLst/>
              <a:gdLst/>
              <a:ahLst/>
              <a:cxnLst/>
              <a:rect l="l" t="t" r="r" b="b"/>
              <a:pathLst>
                <a:path w="36194" h="128269">
                  <a:moveTo>
                    <a:pt x="35763" y="0"/>
                  </a:moveTo>
                  <a:lnTo>
                    <a:pt x="0" y="1270"/>
                  </a:lnTo>
                  <a:lnTo>
                    <a:pt x="0" y="127774"/>
                  </a:lnTo>
                  <a:lnTo>
                    <a:pt x="35763" y="1264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021975" y="2388482"/>
              <a:ext cx="36195" cy="128270"/>
            </a:xfrm>
            <a:custGeom>
              <a:avLst/>
              <a:gdLst/>
              <a:ahLst/>
              <a:cxnLst/>
              <a:rect l="l" t="t" r="r" b="b"/>
              <a:pathLst>
                <a:path w="36194" h="128269">
                  <a:moveTo>
                    <a:pt x="0" y="127780"/>
                  </a:moveTo>
                  <a:lnTo>
                    <a:pt x="35756" y="12650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77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020060" y="23639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020073" y="23639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487686" y="2258936"/>
              <a:ext cx="1905" cy="259079"/>
            </a:xfrm>
            <a:custGeom>
              <a:avLst/>
              <a:gdLst/>
              <a:ahLst/>
              <a:cxnLst/>
              <a:rect l="l" t="t" r="r" b="b"/>
              <a:pathLst>
                <a:path w="1904" h="259080">
                  <a:moveTo>
                    <a:pt x="0" y="0"/>
                  </a:moveTo>
                  <a:lnTo>
                    <a:pt x="0" y="234619"/>
                  </a:lnTo>
                  <a:lnTo>
                    <a:pt x="1866" y="25901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487685" y="2258986"/>
              <a:ext cx="1905" cy="259079"/>
            </a:xfrm>
            <a:custGeom>
              <a:avLst/>
              <a:gdLst/>
              <a:ahLst/>
              <a:cxnLst/>
              <a:rect l="l" t="t" r="r" b="b"/>
              <a:pathLst>
                <a:path w="1904" h="259080">
                  <a:moveTo>
                    <a:pt x="1869" y="258950"/>
                  </a:moveTo>
                  <a:lnTo>
                    <a:pt x="0" y="2346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8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489845" y="2282037"/>
              <a:ext cx="36195" cy="236220"/>
            </a:xfrm>
            <a:custGeom>
              <a:avLst/>
              <a:gdLst/>
              <a:ahLst/>
              <a:cxnLst/>
              <a:rect l="l" t="t" r="r" b="b"/>
              <a:pathLst>
                <a:path w="36195" h="236219">
                  <a:moveTo>
                    <a:pt x="35763" y="0"/>
                  </a:moveTo>
                  <a:lnTo>
                    <a:pt x="0" y="1282"/>
                  </a:lnTo>
                  <a:lnTo>
                    <a:pt x="0" y="235902"/>
                  </a:lnTo>
                  <a:lnTo>
                    <a:pt x="35763" y="2346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489853" y="2282038"/>
              <a:ext cx="36195" cy="236220"/>
            </a:xfrm>
            <a:custGeom>
              <a:avLst/>
              <a:gdLst/>
              <a:ahLst/>
              <a:cxnLst/>
              <a:rect l="l" t="t" r="r" b="b"/>
              <a:pathLst>
                <a:path w="36195" h="236219">
                  <a:moveTo>
                    <a:pt x="0" y="235903"/>
                  </a:moveTo>
                  <a:lnTo>
                    <a:pt x="35756" y="23462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59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487966" y="22573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487973" y="22573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329914" y="2308415"/>
              <a:ext cx="1905" cy="210185"/>
            </a:xfrm>
            <a:custGeom>
              <a:avLst/>
              <a:gdLst/>
              <a:ahLst/>
              <a:cxnLst/>
              <a:rect l="l" t="t" r="r" b="b"/>
              <a:pathLst>
                <a:path w="1904" h="210185">
                  <a:moveTo>
                    <a:pt x="0" y="0"/>
                  </a:moveTo>
                  <a:lnTo>
                    <a:pt x="0" y="185572"/>
                  </a:lnTo>
                  <a:lnTo>
                    <a:pt x="1879" y="20996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329917" y="2308368"/>
              <a:ext cx="1905" cy="210185"/>
            </a:xfrm>
            <a:custGeom>
              <a:avLst/>
              <a:gdLst/>
              <a:ahLst/>
              <a:cxnLst/>
              <a:rect l="l" t="t" r="r" b="b"/>
              <a:pathLst>
                <a:path w="1904" h="210185">
                  <a:moveTo>
                    <a:pt x="1878" y="209988"/>
                  </a:moveTo>
                  <a:lnTo>
                    <a:pt x="0" y="1855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09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331934" y="2331630"/>
              <a:ext cx="36195" cy="187325"/>
            </a:xfrm>
            <a:custGeom>
              <a:avLst/>
              <a:gdLst/>
              <a:ahLst/>
              <a:cxnLst/>
              <a:rect l="l" t="t" r="r" b="b"/>
              <a:pathLst>
                <a:path w="36195" h="187325">
                  <a:moveTo>
                    <a:pt x="35763" y="0"/>
                  </a:moveTo>
                  <a:lnTo>
                    <a:pt x="0" y="1270"/>
                  </a:lnTo>
                  <a:lnTo>
                    <a:pt x="0" y="186855"/>
                  </a:lnTo>
                  <a:lnTo>
                    <a:pt x="35763" y="1855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331944" y="2331627"/>
              <a:ext cx="36195" cy="187325"/>
            </a:xfrm>
            <a:custGeom>
              <a:avLst/>
              <a:gdLst/>
              <a:ahLst/>
              <a:cxnLst/>
              <a:rect l="l" t="t" r="r" b="b"/>
              <a:pathLst>
                <a:path w="36195" h="187325">
                  <a:moveTo>
                    <a:pt x="0" y="186854"/>
                  </a:moveTo>
                  <a:lnTo>
                    <a:pt x="35756" y="1855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330054" y="23070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330060" y="23070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1484134" y="2510269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0" y="0"/>
                  </a:moveTo>
                  <a:lnTo>
                    <a:pt x="0" y="19507"/>
                  </a:lnTo>
                  <a:lnTo>
                    <a:pt x="1866" y="4390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1484129" y="2510291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1869" y="43859"/>
                  </a:moveTo>
                  <a:lnTo>
                    <a:pt x="0" y="1953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38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1485836" y="2533586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4" h="20955">
                  <a:moveTo>
                    <a:pt x="35763" y="0"/>
                  </a:moveTo>
                  <a:lnTo>
                    <a:pt x="0" y="1270"/>
                  </a:lnTo>
                  <a:lnTo>
                    <a:pt x="0" y="20777"/>
                  </a:lnTo>
                  <a:lnTo>
                    <a:pt x="35763" y="194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1485833" y="2533581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4" h="20955">
                  <a:moveTo>
                    <a:pt x="0" y="20784"/>
                  </a:moveTo>
                  <a:lnTo>
                    <a:pt x="35770" y="1950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7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1483944" y="25089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1483939" y="25090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1939683" y="2519298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0" y="0"/>
                  </a:moveTo>
                  <a:lnTo>
                    <a:pt x="0" y="14490"/>
                  </a:lnTo>
                  <a:lnTo>
                    <a:pt x="1917" y="3940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1939682" y="2519215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1914" y="39377"/>
                  </a:moveTo>
                  <a:lnTo>
                    <a:pt x="0" y="145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93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1941690" y="2542781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35763" y="0"/>
                  </a:moveTo>
                  <a:lnTo>
                    <a:pt x="0" y="1282"/>
                  </a:lnTo>
                  <a:lnTo>
                    <a:pt x="0" y="15773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1941701" y="2542780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0" y="15775"/>
                  </a:moveTo>
                  <a:lnTo>
                    <a:pt x="35756" y="1449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7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1939785" y="25179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1939796" y="251798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1627581" y="2536481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10020"/>
                  </a:lnTo>
                  <a:lnTo>
                    <a:pt x="1879" y="3441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1627576" y="2536433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78" y="34466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1629778" y="2559443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1629777" y="2559441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15"/>
                  </a:moveTo>
                  <a:lnTo>
                    <a:pt x="35770" y="1003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13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1627911" y="25349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1627916" y="25349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1788109" y="2543416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1788112" y="2543364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1790369" y="2566733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1790372" y="2566737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56" y="72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1788477" y="25423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1788473" y="25423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891455" y="2145804"/>
              <a:ext cx="1905" cy="431800"/>
            </a:xfrm>
            <a:custGeom>
              <a:avLst/>
              <a:gdLst/>
              <a:ahLst/>
              <a:cxnLst/>
              <a:rect l="l" t="t" r="r" b="b"/>
              <a:pathLst>
                <a:path w="1904" h="431800">
                  <a:moveTo>
                    <a:pt x="0" y="0"/>
                  </a:moveTo>
                  <a:lnTo>
                    <a:pt x="0" y="407377"/>
                  </a:lnTo>
                  <a:lnTo>
                    <a:pt x="1879" y="43177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891451" y="2145725"/>
              <a:ext cx="1905" cy="432434"/>
            </a:xfrm>
            <a:custGeom>
              <a:avLst/>
              <a:gdLst/>
              <a:ahLst/>
              <a:cxnLst/>
              <a:rect l="l" t="t" r="r" b="b"/>
              <a:pathLst>
                <a:path w="1904" h="432435">
                  <a:moveTo>
                    <a:pt x="1878" y="431928"/>
                  </a:moveTo>
                  <a:lnTo>
                    <a:pt x="0" y="4074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19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893081" y="2168778"/>
              <a:ext cx="36830" cy="408940"/>
            </a:xfrm>
            <a:custGeom>
              <a:avLst/>
              <a:gdLst/>
              <a:ahLst/>
              <a:cxnLst/>
              <a:rect l="l" t="t" r="r" b="b"/>
              <a:pathLst>
                <a:path w="36829" h="408939">
                  <a:moveTo>
                    <a:pt x="36525" y="0"/>
                  </a:moveTo>
                  <a:lnTo>
                    <a:pt x="0" y="1295"/>
                  </a:lnTo>
                  <a:lnTo>
                    <a:pt x="0" y="408686"/>
                  </a:lnTo>
                  <a:lnTo>
                    <a:pt x="36525" y="40737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893083" y="2168773"/>
              <a:ext cx="36830" cy="408940"/>
            </a:xfrm>
            <a:custGeom>
              <a:avLst/>
              <a:gdLst/>
              <a:ahLst/>
              <a:cxnLst/>
              <a:rect l="l" t="t" r="r" b="b"/>
              <a:pathLst>
                <a:path w="36829" h="408939">
                  <a:moveTo>
                    <a:pt x="0" y="408682"/>
                  </a:moveTo>
                  <a:lnTo>
                    <a:pt x="36532" y="40737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86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891214" y="214436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891221" y="21443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740833" y="1909698"/>
              <a:ext cx="1905" cy="668655"/>
            </a:xfrm>
            <a:custGeom>
              <a:avLst/>
              <a:gdLst/>
              <a:ahLst/>
              <a:cxnLst/>
              <a:rect l="l" t="t" r="r" b="b"/>
              <a:pathLst>
                <a:path w="1904" h="668655">
                  <a:moveTo>
                    <a:pt x="0" y="0"/>
                  </a:moveTo>
                  <a:lnTo>
                    <a:pt x="0" y="643661"/>
                  </a:lnTo>
                  <a:lnTo>
                    <a:pt x="1879" y="66805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740835" y="1909733"/>
              <a:ext cx="1905" cy="668020"/>
            </a:xfrm>
            <a:custGeom>
              <a:avLst/>
              <a:gdLst/>
              <a:ahLst/>
              <a:cxnLst/>
              <a:rect l="l" t="t" r="r" b="b"/>
              <a:pathLst>
                <a:path w="1904" h="668019">
                  <a:moveTo>
                    <a:pt x="1869" y="667953"/>
                  </a:moveTo>
                  <a:lnTo>
                    <a:pt x="0" y="64362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679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742776" y="1932749"/>
              <a:ext cx="36195" cy="645160"/>
            </a:xfrm>
            <a:custGeom>
              <a:avLst/>
              <a:gdLst/>
              <a:ahLst/>
              <a:cxnLst/>
              <a:rect l="l" t="t" r="r" b="b"/>
              <a:pathLst>
                <a:path w="36195" h="645160">
                  <a:moveTo>
                    <a:pt x="35763" y="0"/>
                  </a:moveTo>
                  <a:lnTo>
                    <a:pt x="0" y="1282"/>
                  </a:lnTo>
                  <a:lnTo>
                    <a:pt x="0" y="644956"/>
                  </a:lnTo>
                  <a:lnTo>
                    <a:pt x="35763" y="6436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742789" y="1932751"/>
              <a:ext cx="36195" cy="645160"/>
            </a:xfrm>
            <a:custGeom>
              <a:avLst/>
              <a:gdLst/>
              <a:ahLst/>
              <a:cxnLst/>
              <a:rect l="l" t="t" r="r" b="b"/>
              <a:pathLst>
                <a:path w="36195" h="645160">
                  <a:moveTo>
                    <a:pt x="0" y="644953"/>
                  </a:moveTo>
                  <a:lnTo>
                    <a:pt x="35756" y="64367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449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740910" y="19081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740909" y="19081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584458" y="1690471"/>
              <a:ext cx="1905" cy="896619"/>
            </a:xfrm>
            <a:custGeom>
              <a:avLst/>
              <a:gdLst/>
              <a:ahLst/>
              <a:cxnLst/>
              <a:rect l="l" t="t" r="r" b="b"/>
              <a:pathLst>
                <a:path w="1904" h="896619">
                  <a:moveTo>
                    <a:pt x="0" y="0"/>
                  </a:moveTo>
                  <a:lnTo>
                    <a:pt x="0" y="871601"/>
                  </a:lnTo>
                  <a:lnTo>
                    <a:pt x="1879" y="89599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584455" y="1690438"/>
              <a:ext cx="1905" cy="895985"/>
            </a:xfrm>
            <a:custGeom>
              <a:avLst/>
              <a:gdLst/>
              <a:ahLst/>
              <a:cxnLst/>
              <a:rect l="l" t="t" r="r" b="b"/>
              <a:pathLst>
                <a:path w="1904" h="895985">
                  <a:moveTo>
                    <a:pt x="1878" y="895971"/>
                  </a:moveTo>
                  <a:lnTo>
                    <a:pt x="0" y="8715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959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586262" y="1713509"/>
              <a:ext cx="36195" cy="873125"/>
            </a:xfrm>
            <a:custGeom>
              <a:avLst/>
              <a:gdLst/>
              <a:ahLst/>
              <a:cxnLst/>
              <a:rect l="l" t="t" r="r" b="b"/>
              <a:pathLst>
                <a:path w="36195" h="873125">
                  <a:moveTo>
                    <a:pt x="35763" y="0"/>
                  </a:moveTo>
                  <a:lnTo>
                    <a:pt x="0" y="1282"/>
                  </a:lnTo>
                  <a:lnTo>
                    <a:pt x="0" y="872883"/>
                  </a:lnTo>
                  <a:lnTo>
                    <a:pt x="35763" y="8716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586260" y="1713515"/>
              <a:ext cx="36195" cy="873125"/>
            </a:xfrm>
            <a:custGeom>
              <a:avLst/>
              <a:gdLst/>
              <a:ahLst/>
              <a:cxnLst/>
              <a:rect l="l" t="t" r="r" b="b"/>
              <a:pathLst>
                <a:path w="36195" h="873125">
                  <a:moveTo>
                    <a:pt x="0" y="872876"/>
                  </a:moveTo>
                  <a:lnTo>
                    <a:pt x="35770" y="87159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8728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584395" y="16892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584400" y="16892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428083" y="2044661"/>
              <a:ext cx="1905" cy="551180"/>
            </a:xfrm>
            <a:custGeom>
              <a:avLst/>
              <a:gdLst/>
              <a:ahLst/>
              <a:cxnLst/>
              <a:rect l="l" t="t" r="r" b="b"/>
              <a:pathLst>
                <a:path w="1904" h="551180">
                  <a:moveTo>
                    <a:pt x="0" y="0"/>
                  </a:moveTo>
                  <a:lnTo>
                    <a:pt x="0" y="526643"/>
                  </a:lnTo>
                  <a:lnTo>
                    <a:pt x="1879" y="55104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428085" y="2044627"/>
              <a:ext cx="1905" cy="551180"/>
            </a:xfrm>
            <a:custGeom>
              <a:avLst/>
              <a:gdLst/>
              <a:ahLst/>
              <a:cxnLst/>
              <a:rect l="l" t="t" r="r" b="b"/>
              <a:pathLst>
                <a:path w="1904" h="551180">
                  <a:moveTo>
                    <a:pt x="1878" y="551141"/>
                  </a:moveTo>
                  <a:lnTo>
                    <a:pt x="0" y="5266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11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429811" y="2068029"/>
              <a:ext cx="36195" cy="528320"/>
            </a:xfrm>
            <a:custGeom>
              <a:avLst/>
              <a:gdLst/>
              <a:ahLst/>
              <a:cxnLst/>
              <a:rect l="l" t="t" r="r" b="b"/>
              <a:pathLst>
                <a:path w="36195" h="528319">
                  <a:moveTo>
                    <a:pt x="35763" y="0"/>
                  </a:moveTo>
                  <a:lnTo>
                    <a:pt x="0" y="1282"/>
                  </a:lnTo>
                  <a:lnTo>
                    <a:pt x="0" y="527913"/>
                  </a:lnTo>
                  <a:lnTo>
                    <a:pt x="35763" y="5266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429817" y="2068030"/>
              <a:ext cx="36195" cy="528320"/>
            </a:xfrm>
            <a:custGeom>
              <a:avLst/>
              <a:gdLst/>
              <a:ahLst/>
              <a:cxnLst/>
              <a:rect l="l" t="t" r="r" b="b"/>
              <a:pathLst>
                <a:path w="36195" h="528319">
                  <a:moveTo>
                    <a:pt x="0" y="527919"/>
                  </a:moveTo>
                  <a:lnTo>
                    <a:pt x="35756" y="5266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27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427918" y="20433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427914" y="20433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259859" y="2337384"/>
              <a:ext cx="1905" cy="268605"/>
            </a:xfrm>
            <a:custGeom>
              <a:avLst/>
              <a:gdLst/>
              <a:ahLst/>
              <a:cxnLst/>
              <a:rect l="l" t="t" r="r" b="b"/>
              <a:pathLst>
                <a:path w="1904" h="268605">
                  <a:moveTo>
                    <a:pt x="0" y="0"/>
                  </a:moveTo>
                  <a:lnTo>
                    <a:pt x="0" y="244094"/>
                  </a:lnTo>
                  <a:lnTo>
                    <a:pt x="1879" y="2684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259862" y="2337409"/>
              <a:ext cx="1905" cy="268605"/>
            </a:xfrm>
            <a:custGeom>
              <a:avLst/>
              <a:gdLst/>
              <a:ahLst/>
              <a:cxnLst/>
              <a:rect l="l" t="t" r="r" b="b"/>
              <a:pathLst>
                <a:path w="1904" h="268605">
                  <a:moveTo>
                    <a:pt x="1869" y="268462"/>
                  </a:moveTo>
                  <a:lnTo>
                    <a:pt x="0" y="24413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84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261942" y="2360612"/>
              <a:ext cx="36195" cy="245745"/>
            </a:xfrm>
            <a:custGeom>
              <a:avLst/>
              <a:gdLst/>
              <a:ahLst/>
              <a:cxnLst/>
              <a:rect l="l" t="t" r="r" b="b"/>
              <a:pathLst>
                <a:path w="36195" h="245744">
                  <a:moveTo>
                    <a:pt x="35763" y="0"/>
                  </a:moveTo>
                  <a:lnTo>
                    <a:pt x="0" y="1282"/>
                  </a:lnTo>
                  <a:lnTo>
                    <a:pt x="0" y="245376"/>
                  </a:lnTo>
                  <a:lnTo>
                    <a:pt x="35763" y="2440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4261953" y="2360617"/>
              <a:ext cx="36195" cy="245745"/>
            </a:xfrm>
            <a:custGeom>
              <a:avLst/>
              <a:gdLst/>
              <a:ahLst/>
              <a:cxnLst/>
              <a:rect l="l" t="t" r="r" b="b"/>
              <a:pathLst>
                <a:path w="36195" h="245744">
                  <a:moveTo>
                    <a:pt x="0" y="245372"/>
                  </a:moveTo>
                  <a:lnTo>
                    <a:pt x="35770" y="24409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53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4260062" y="23362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4260060" y="23362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5670778" y="2534716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0" y="0"/>
                  </a:moveTo>
                  <a:lnTo>
                    <a:pt x="0" y="46812"/>
                  </a:lnTo>
                  <a:lnTo>
                    <a:pt x="1879" y="7120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5670780" y="2534713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1869" y="71253"/>
                  </a:moveTo>
                  <a:lnTo>
                    <a:pt x="0" y="467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12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5672823" y="2557919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5" h="48260">
                  <a:moveTo>
                    <a:pt x="35763" y="0"/>
                  </a:moveTo>
                  <a:lnTo>
                    <a:pt x="0" y="1282"/>
                  </a:lnTo>
                  <a:lnTo>
                    <a:pt x="0" y="48094"/>
                  </a:lnTo>
                  <a:lnTo>
                    <a:pt x="35763" y="468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5672826" y="2557913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5" h="48260">
                  <a:moveTo>
                    <a:pt x="0" y="48096"/>
                  </a:moveTo>
                  <a:lnTo>
                    <a:pt x="35770" y="4681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8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5670931" y="25334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5670943" y="25334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4117619" y="2364879"/>
              <a:ext cx="1905" cy="245110"/>
            </a:xfrm>
            <a:custGeom>
              <a:avLst/>
              <a:gdLst/>
              <a:ahLst/>
              <a:cxnLst/>
              <a:rect l="l" t="t" r="r" b="b"/>
              <a:pathLst>
                <a:path w="1904" h="245110">
                  <a:moveTo>
                    <a:pt x="0" y="0"/>
                  </a:moveTo>
                  <a:lnTo>
                    <a:pt x="0" y="220129"/>
                  </a:lnTo>
                  <a:lnTo>
                    <a:pt x="1879" y="24451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4117622" y="2364894"/>
              <a:ext cx="1905" cy="245110"/>
            </a:xfrm>
            <a:custGeom>
              <a:avLst/>
              <a:gdLst/>
              <a:ahLst/>
              <a:cxnLst/>
              <a:rect l="l" t="t" r="r" b="b"/>
              <a:pathLst>
                <a:path w="1904" h="245110">
                  <a:moveTo>
                    <a:pt x="1869" y="244492"/>
                  </a:moveTo>
                  <a:lnTo>
                    <a:pt x="0" y="22016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44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119524" y="2388044"/>
              <a:ext cx="36195" cy="221615"/>
            </a:xfrm>
            <a:custGeom>
              <a:avLst/>
              <a:gdLst/>
              <a:ahLst/>
              <a:cxnLst/>
              <a:rect l="l" t="t" r="r" b="b"/>
              <a:pathLst>
                <a:path w="36195" h="221614">
                  <a:moveTo>
                    <a:pt x="35763" y="0"/>
                  </a:moveTo>
                  <a:lnTo>
                    <a:pt x="0" y="1282"/>
                  </a:lnTo>
                  <a:lnTo>
                    <a:pt x="0" y="221411"/>
                  </a:lnTo>
                  <a:lnTo>
                    <a:pt x="35763" y="2201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119531" y="2388044"/>
              <a:ext cx="36195" cy="221615"/>
            </a:xfrm>
            <a:custGeom>
              <a:avLst/>
              <a:gdLst/>
              <a:ahLst/>
              <a:cxnLst/>
              <a:rect l="l" t="t" r="r" b="b"/>
              <a:pathLst>
                <a:path w="36195" h="221614">
                  <a:moveTo>
                    <a:pt x="0" y="221405"/>
                  </a:moveTo>
                  <a:lnTo>
                    <a:pt x="35756" y="22012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214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4117644" y="23634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4117648" y="23634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963860" y="2427249"/>
              <a:ext cx="1905" cy="187325"/>
            </a:xfrm>
            <a:custGeom>
              <a:avLst/>
              <a:gdLst/>
              <a:ahLst/>
              <a:cxnLst/>
              <a:rect l="l" t="t" r="r" b="b"/>
              <a:pathLst>
                <a:path w="1904" h="187325">
                  <a:moveTo>
                    <a:pt x="0" y="0"/>
                  </a:moveTo>
                  <a:lnTo>
                    <a:pt x="0" y="162737"/>
                  </a:lnTo>
                  <a:lnTo>
                    <a:pt x="1879" y="1871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963866" y="2427289"/>
              <a:ext cx="1905" cy="187325"/>
            </a:xfrm>
            <a:custGeom>
              <a:avLst/>
              <a:gdLst/>
              <a:ahLst/>
              <a:cxnLst/>
              <a:rect l="l" t="t" r="r" b="b"/>
              <a:pathLst>
                <a:path w="1904" h="187325">
                  <a:moveTo>
                    <a:pt x="1869" y="187042"/>
                  </a:moveTo>
                  <a:lnTo>
                    <a:pt x="0" y="16271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70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965765" y="2450452"/>
              <a:ext cx="36195" cy="164465"/>
            </a:xfrm>
            <a:custGeom>
              <a:avLst/>
              <a:gdLst/>
              <a:ahLst/>
              <a:cxnLst/>
              <a:rect l="l" t="t" r="r" b="b"/>
              <a:pathLst>
                <a:path w="36195" h="164464">
                  <a:moveTo>
                    <a:pt x="35775" y="0"/>
                  </a:moveTo>
                  <a:lnTo>
                    <a:pt x="0" y="1282"/>
                  </a:lnTo>
                  <a:lnTo>
                    <a:pt x="0" y="164007"/>
                  </a:lnTo>
                  <a:lnTo>
                    <a:pt x="35775" y="16272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3965775" y="2450456"/>
              <a:ext cx="36195" cy="164465"/>
            </a:xfrm>
            <a:custGeom>
              <a:avLst/>
              <a:gdLst/>
              <a:ahLst/>
              <a:cxnLst/>
              <a:rect l="l" t="t" r="r" b="b"/>
              <a:pathLst>
                <a:path w="36195" h="164464">
                  <a:moveTo>
                    <a:pt x="0" y="164004"/>
                  </a:moveTo>
                  <a:lnTo>
                    <a:pt x="35770" y="16272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640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3963885" y="24259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963889" y="24259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805504" y="2248636"/>
              <a:ext cx="1905" cy="368935"/>
            </a:xfrm>
            <a:custGeom>
              <a:avLst/>
              <a:gdLst/>
              <a:ahLst/>
              <a:cxnLst/>
              <a:rect l="l" t="t" r="r" b="b"/>
              <a:pathLst>
                <a:path w="1904" h="368935">
                  <a:moveTo>
                    <a:pt x="0" y="0"/>
                  </a:moveTo>
                  <a:lnTo>
                    <a:pt x="0" y="344398"/>
                  </a:lnTo>
                  <a:lnTo>
                    <a:pt x="1879" y="3687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3805508" y="2248703"/>
              <a:ext cx="1905" cy="368935"/>
            </a:xfrm>
            <a:custGeom>
              <a:avLst/>
              <a:gdLst/>
              <a:ahLst/>
              <a:cxnLst/>
              <a:rect l="l" t="t" r="r" b="b"/>
              <a:pathLst>
                <a:path w="1904" h="368935">
                  <a:moveTo>
                    <a:pt x="1869" y="368652"/>
                  </a:moveTo>
                  <a:lnTo>
                    <a:pt x="0" y="3444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86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3807282" y="2271623"/>
              <a:ext cx="36195" cy="346075"/>
            </a:xfrm>
            <a:custGeom>
              <a:avLst/>
              <a:gdLst/>
              <a:ahLst/>
              <a:cxnLst/>
              <a:rect l="l" t="t" r="r" b="b"/>
              <a:pathLst>
                <a:path w="36195" h="346075">
                  <a:moveTo>
                    <a:pt x="35763" y="0"/>
                  </a:moveTo>
                  <a:lnTo>
                    <a:pt x="0" y="1270"/>
                  </a:lnTo>
                  <a:lnTo>
                    <a:pt x="0" y="345681"/>
                  </a:lnTo>
                  <a:lnTo>
                    <a:pt x="35763" y="3443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3807278" y="2271618"/>
              <a:ext cx="36195" cy="346075"/>
            </a:xfrm>
            <a:custGeom>
              <a:avLst/>
              <a:gdLst/>
              <a:ahLst/>
              <a:cxnLst/>
              <a:rect l="l" t="t" r="r" b="b"/>
              <a:pathLst>
                <a:path w="36195" h="346075">
                  <a:moveTo>
                    <a:pt x="0" y="345688"/>
                  </a:moveTo>
                  <a:lnTo>
                    <a:pt x="35770" y="34440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56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3805415" y="22475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3805408" y="22475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025660" y="2321813"/>
              <a:ext cx="1905" cy="297815"/>
            </a:xfrm>
            <a:custGeom>
              <a:avLst/>
              <a:gdLst/>
              <a:ahLst/>
              <a:cxnLst/>
              <a:rect l="l" t="t" r="r" b="b"/>
              <a:pathLst>
                <a:path w="1905" h="297814">
                  <a:moveTo>
                    <a:pt x="0" y="0"/>
                  </a:moveTo>
                  <a:lnTo>
                    <a:pt x="0" y="273075"/>
                  </a:lnTo>
                  <a:lnTo>
                    <a:pt x="1879" y="29747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3025662" y="2321847"/>
              <a:ext cx="1905" cy="297815"/>
            </a:xfrm>
            <a:custGeom>
              <a:avLst/>
              <a:gdLst/>
              <a:ahLst/>
              <a:cxnLst/>
              <a:rect l="l" t="t" r="r" b="b"/>
              <a:pathLst>
                <a:path w="1905" h="297814">
                  <a:moveTo>
                    <a:pt x="1869" y="297378"/>
                  </a:moveTo>
                  <a:lnTo>
                    <a:pt x="0" y="27304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7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3027603" y="2345067"/>
              <a:ext cx="36195" cy="274955"/>
            </a:xfrm>
            <a:custGeom>
              <a:avLst/>
              <a:gdLst/>
              <a:ahLst/>
              <a:cxnLst/>
              <a:rect l="l" t="t" r="r" b="b"/>
              <a:pathLst>
                <a:path w="36194" h="274955">
                  <a:moveTo>
                    <a:pt x="35763" y="0"/>
                  </a:moveTo>
                  <a:lnTo>
                    <a:pt x="0" y="1282"/>
                  </a:lnTo>
                  <a:lnTo>
                    <a:pt x="0" y="274358"/>
                  </a:lnTo>
                  <a:lnTo>
                    <a:pt x="35763" y="2730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3027606" y="2345071"/>
              <a:ext cx="36195" cy="274955"/>
            </a:xfrm>
            <a:custGeom>
              <a:avLst/>
              <a:gdLst/>
              <a:ahLst/>
              <a:cxnLst/>
              <a:rect l="l" t="t" r="r" b="b"/>
              <a:pathLst>
                <a:path w="36194" h="274955">
                  <a:moveTo>
                    <a:pt x="0" y="274357"/>
                  </a:moveTo>
                  <a:lnTo>
                    <a:pt x="35770" y="2730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743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025724" y="23207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3025719" y="23207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2869222" y="2567939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0" y="0"/>
                  </a:moveTo>
                  <a:lnTo>
                    <a:pt x="0" y="27863"/>
                  </a:lnTo>
                  <a:lnTo>
                    <a:pt x="1879" y="5224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2869228" y="2567917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1869" y="52229"/>
                  </a:moveTo>
                  <a:lnTo>
                    <a:pt x="0" y="2790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22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2871241" y="2591053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35763" y="0"/>
                  </a:moveTo>
                  <a:lnTo>
                    <a:pt x="0" y="1282"/>
                  </a:lnTo>
                  <a:lnTo>
                    <a:pt x="0" y="29146"/>
                  </a:lnTo>
                  <a:lnTo>
                    <a:pt x="35763" y="278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2871250" y="2591061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0" y="29137"/>
                  </a:moveTo>
                  <a:lnTo>
                    <a:pt x="35756" y="278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2869361" y="25664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2869363" y="25664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494747" y="1984984"/>
              <a:ext cx="1905" cy="636270"/>
            </a:xfrm>
            <a:custGeom>
              <a:avLst/>
              <a:gdLst/>
              <a:ahLst/>
              <a:cxnLst/>
              <a:rect l="l" t="t" r="r" b="b"/>
              <a:pathLst>
                <a:path w="1904" h="636269">
                  <a:moveTo>
                    <a:pt x="0" y="0"/>
                  </a:moveTo>
                  <a:lnTo>
                    <a:pt x="0" y="611352"/>
                  </a:lnTo>
                  <a:lnTo>
                    <a:pt x="1866" y="63574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3494737" y="1984868"/>
              <a:ext cx="1905" cy="636270"/>
            </a:xfrm>
            <a:custGeom>
              <a:avLst/>
              <a:gdLst/>
              <a:ahLst/>
              <a:cxnLst/>
              <a:rect l="l" t="t" r="r" b="b"/>
              <a:pathLst>
                <a:path w="1904" h="636269">
                  <a:moveTo>
                    <a:pt x="1878" y="635858"/>
                  </a:moveTo>
                  <a:lnTo>
                    <a:pt x="0" y="61141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358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3496983" y="2008187"/>
              <a:ext cx="36195" cy="612775"/>
            </a:xfrm>
            <a:custGeom>
              <a:avLst/>
              <a:gdLst/>
              <a:ahLst/>
              <a:cxnLst/>
              <a:rect l="l" t="t" r="r" b="b"/>
              <a:pathLst>
                <a:path w="36195" h="612775">
                  <a:moveTo>
                    <a:pt x="35775" y="0"/>
                  </a:moveTo>
                  <a:lnTo>
                    <a:pt x="0" y="1282"/>
                  </a:lnTo>
                  <a:lnTo>
                    <a:pt x="0" y="612635"/>
                  </a:lnTo>
                  <a:lnTo>
                    <a:pt x="35775" y="61135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496992" y="2008188"/>
              <a:ext cx="36195" cy="612775"/>
            </a:xfrm>
            <a:custGeom>
              <a:avLst/>
              <a:gdLst/>
              <a:ahLst/>
              <a:cxnLst/>
              <a:rect l="l" t="t" r="r" b="b"/>
              <a:pathLst>
                <a:path w="36195" h="612775">
                  <a:moveTo>
                    <a:pt x="0" y="612633"/>
                  </a:moveTo>
                  <a:lnTo>
                    <a:pt x="35770" y="61135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126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3495103" y="19838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3495113" y="19838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3647579" y="2060968"/>
              <a:ext cx="1905" cy="561340"/>
            </a:xfrm>
            <a:custGeom>
              <a:avLst/>
              <a:gdLst/>
              <a:ahLst/>
              <a:cxnLst/>
              <a:rect l="l" t="t" r="r" b="b"/>
              <a:pathLst>
                <a:path w="1904" h="561339">
                  <a:moveTo>
                    <a:pt x="0" y="0"/>
                  </a:moveTo>
                  <a:lnTo>
                    <a:pt x="0" y="536676"/>
                  </a:lnTo>
                  <a:lnTo>
                    <a:pt x="1866" y="561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3647576" y="2061084"/>
              <a:ext cx="1905" cy="561340"/>
            </a:xfrm>
            <a:custGeom>
              <a:avLst/>
              <a:gdLst/>
              <a:ahLst/>
              <a:cxnLst/>
              <a:rect l="l" t="t" r="r" b="b"/>
              <a:pathLst>
                <a:path w="1904" h="561339">
                  <a:moveTo>
                    <a:pt x="1869" y="560915"/>
                  </a:moveTo>
                  <a:lnTo>
                    <a:pt x="0" y="536586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5609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3649688" y="2084031"/>
              <a:ext cx="36195" cy="538480"/>
            </a:xfrm>
            <a:custGeom>
              <a:avLst/>
              <a:gdLst/>
              <a:ahLst/>
              <a:cxnLst/>
              <a:rect l="l" t="t" r="r" b="b"/>
              <a:pathLst>
                <a:path w="36195" h="538480">
                  <a:moveTo>
                    <a:pt x="35763" y="0"/>
                  </a:moveTo>
                  <a:lnTo>
                    <a:pt x="0" y="1282"/>
                  </a:lnTo>
                  <a:lnTo>
                    <a:pt x="0" y="537946"/>
                  </a:lnTo>
                  <a:lnTo>
                    <a:pt x="35763" y="536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3649686" y="2084025"/>
              <a:ext cx="36195" cy="538480"/>
            </a:xfrm>
            <a:custGeom>
              <a:avLst/>
              <a:gdLst/>
              <a:ahLst/>
              <a:cxnLst/>
              <a:rect l="l" t="t" r="r" b="b"/>
              <a:pathLst>
                <a:path w="36195" h="538480">
                  <a:moveTo>
                    <a:pt x="0" y="537956"/>
                  </a:moveTo>
                  <a:lnTo>
                    <a:pt x="35770" y="53667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379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3647808" y="20599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3647809" y="20599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3181477" y="2504465"/>
              <a:ext cx="1905" cy="119380"/>
            </a:xfrm>
            <a:custGeom>
              <a:avLst/>
              <a:gdLst/>
              <a:ahLst/>
              <a:cxnLst/>
              <a:rect l="l" t="t" r="r" b="b"/>
              <a:pathLst>
                <a:path w="1905" h="119380">
                  <a:moveTo>
                    <a:pt x="0" y="0"/>
                  </a:moveTo>
                  <a:lnTo>
                    <a:pt x="0" y="94742"/>
                  </a:lnTo>
                  <a:lnTo>
                    <a:pt x="1866" y="11913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3181478" y="2504523"/>
              <a:ext cx="1905" cy="119380"/>
            </a:xfrm>
            <a:custGeom>
              <a:avLst/>
              <a:gdLst/>
              <a:ahLst/>
              <a:cxnLst/>
              <a:rect l="l" t="t" r="r" b="b"/>
              <a:pathLst>
                <a:path w="1905" h="119380">
                  <a:moveTo>
                    <a:pt x="1869" y="119065"/>
                  </a:moveTo>
                  <a:lnTo>
                    <a:pt x="0" y="9473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9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3183585" y="2527579"/>
              <a:ext cx="36195" cy="96520"/>
            </a:xfrm>
            <a:custGeom>
              <a:avLst/>
              <a:gdLst/>
              <a:ahLst/>
              <a:cxnLst/>
              <a:rect l="l" t="t" r="r" b="b"/>
              <a:pathLst>
                <a:path w="36194" h="96519">
                  <a:moveTo>
                    <a:pt x="35763" y="0"/>
                  </a:moveTo>
                  <a:lnTo>
                    <a:pt x="0" y="1282"/>
                  </a:lnTo>
                  <a:lnTo>
                    <a:pt x="0" y="96012"/>
                  </a:lnTo>
                  <a:lnTo>
                    <a:pt x="35763" y="947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3183590" y="2527577"/>
              <a:ext cx="36195" cy="96520"/>
            </a:xfrm>
            <a:custGeom>
              <a:avLst/>
              <a:gdLst/>
              <a:ahLst/>
              <a:cxnLst/>
              <a:rect l="l" t="t" r="r" b="b"/>
              <a:pathLst>
                <a:path w="36194" h="96519">
                  <a:moveTo>
                    <a:pt x="0" y="96018"/>
                  </a:moveTo>
                  <a:lnTo>
                    <a:pt x="35770" y="947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60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3181718" y="25034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3181715" y="25034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3337763" y="2512961"/>
              <a:ext cx="1905" cy="111125"/>
            </a:xfrm>
            <a:custGeom>
              <a:avLst/>
              <a:gdLst/>
              <a:ahLst/>
              <a:cxnLst/>
              <a:rect l="l" t="t" r="r" b="b"/>
              <a:pathLst>
                <a:path w="1904" h="111125">
                  <a:moveTo>
                    <a:pt x="0" y="0"/>
                  </a:moveTo>
                  <a:lnTo>
                    <a:pt x="0" y="86385"/>
                  </a:lnTo>
                  <a:lnTo>
                    <a:pt x="1879" y="11078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3337758" y="2512881"/>
              <a:ext cx="1905" cy="111125"/>
            </a:xfrm>
            <a:custGeom>
              <a:avLst/>
              <a:gdLst/>
              <a:ahLst/>
              <a:cxnLst/>
              <a:rect l="l" t="t" r="r" b="b"/>
              <a:pathLst>
                <a:path w="1904" h="111125">
                  <a:moveTo>
                    <a:pt x="1878" y="110813"/>
                  </a:moveTo>
                  <a:lnTo>
                    <a:pt x="0" y="8636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08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3339261" y="2536164"/>
              <a:ext cx="36830" cy="88265"/>
            </a:xfrm>
            <a:custGeom>
              <a:avLst/>
              <a:gdLst/>
              <a:ahLst/>
              <a:cxnLst/>
              <a:rect l="l" t="t" r="r" b="b"/>
              <a:pathLst>
                <a:path w="36829" h="88264">
                  <a:moveTo>
                    <a:pt x="36537" y="0"/>
                  </a:moveTo>
                  <a:lnTo>
                    <a:pt x="0" y="1308"/>
                  </a:lnTo>
                  <a:lnTo>
                    <a:pt x="0" y="87680"/>
                  </a:lnTo>
                  <a:lnTo>
                    <a:pt x="36537" y="8638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3339271" y="2536168"/>
              <a:ext cx="36830" cy="88265"/>
            </a:xfrm>
            <a:custGeom>
              <a:avLst/>
              <a:gdLst/>
              <a:ahLst/>
              <a:cxnLst/>
              <a:rect l="l" t="t" r="r" b="b"/>
              <a:pathLst>
                <a:path w="36829" h="88264">
                  <a:moveTo>
                    <a:pt x="0" y="87681"/>
                  </a:moveTo>
                  <a:lnTo>
                    <a:pt x="36532" y="8637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76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3337382" y="25117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3337393" y="25117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581967" y="2130412"/>
              <a:ext cx="2540" cy="504190"/>
            </a:xfrm>
            <a:custGeom>
              <a:avLst/>
              <a:gdLst/>
              <a:ahLst/>
              <a:cxnLst/>
              <a:rect l="l" t="t" r="r" b="b"/>
              <a:pathLst>
                <a:path w="2539" h="504189">
                  <a:moveTo>
                    <a:pt x="0" y="0"/>
                  </a:moveTo>
                  <a:lnTo>
                    <a:pt x="0" y="479272"/>
                  </a:lnTo>
                  <a:lnTo>
                    <a:pt x="1917" y="50417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581968" y="2130392"/>
              <a:ext cx="2540" cy="504190"/>
            </a:xfrm>
            <a:custGeom>
              <a:avLst/>
              <a:gdLst/>
              <a:ahLst/>
              <a:cxnLst/>
              <a:rect l="l" t="t" r="r" b="b"/>
              <a:pathLst>
                <a:path w="2539" h="504189">
                  <a:moveTo>
                    <a:pt x="1914" y="504182"/>
                  </a:moveTo>
                  <a:lnTo>
                    <a:pt x="0" y="47926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041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5584202" y="2153881"/>
              <a:ext cx="36195" cy="480695"/>
            </a:xfrm>
            <a:custGeom>
              <a:avLst/>
              <a:gdLst/>
              <a:ahLst/>
              <a:cxnLst/>
              <a:rect l="l" t="t" r="r" b="b"/>
              <a:pathLst>
                <a:path w="36195" h="480694">
                  <a:moveTo>
                    <a:pt x="35763" y="0"/>
                  </a:moveTo>
                  <a:lnTo>
                    <a:pt x="0" y="1270"/>
                  </a:lnTo>
                  <a:lnTo>
                    <a:pt x="0" y="480542"/>
                  </a:lnTo>
                  <a:lnTo>
                    <a:pt x="35763" y="4792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5584204" y="2153882"/>
              <a:ext cx="36195" cy="480695"/>
            </a:xfrm>
            <a:custGeom>
              <a:avLst/>
              <a:gdLst/>
              <a:ahLst/>
              <a:cxnLst/>
              <a:rect l="l" t="t" r="r" b="b"/>
              <a:pathLst>
                <a:path w="36195" h="480694">
                  <a:moveTo>
                    <a:pt x="0" y="480544"/>
                  </a:moveTo>
                  <a:lnTo>
                    <a:pt x="35770" y="47926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4805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5582297" y="21293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5582299" y="21293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5375757" y="2370137"/>
              <a:ext cx="1905" cy="280035"/>
            </a:xfrm>
            <a:custGeom>
              <a:avLst/>
              <a:gdLst/>
              <a:ahLst/>
              <a:cxnLst/>
              <a:rect l="l" t="t" r="r" b="b"/>
              <a:pathLst>
                <a:path w="1904" h="280035">
                  <a:moveTo>
                    <a:pt x="0" y="0"/>
                  </a:moveTo>
                  <a:lnTo>
                    <a:pt x="0" y="255244"/>
                  </a:lnTo>
                  <a:lnTo>
                    <a:pt x="1879" y="27964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5375755" y="2370141"/>
              <a:ext cx="1905" cy="280035"/>
            </a:xfrm>
            <a:custGeom>
              <a:avLst/>
              <a:gdLst/>
              <a:ahLst/>
              <a:cxnLst/>
              <a:rect l="l" t="t" r="r" b="b"/>
              <a:pathLst>
                <a:path w="1904" h="280035">
                  <a:moveTo>
                    <a:pt x="1869" y="279622"/>
                  </a:moveTo>
                  <a:lnTo>
                    <a:pt x="0" y="25529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96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5377827" y="2393225"/>
              <a:ext cx="36195" cy="256540"/>
            </a:xfrm>
            <a:custGeom>
              <a:avLst/>
              <a:gdLst/>
              <a:ahLst/>
              <a:cxnLst/>
              <a:rect l="l" t="t" r="r" b="b"/>
              <a:pathLst>
                <a:path w="36195" h="256539">
                  <a:moveTo>
                    <a:pt x="35763" y="0"/>
                  </a:moveTo>
                  <a:lnTo>
                    <a:pt x="0" y="1270"/>
                  </a:lnTo>
                  <a:lnTo>
                    <a:pt x="0" y="256514"/>
                  </a:lnTo>
                  <a:lnTo>
                    <a:pt x="35763" y="2552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5377840" y="2393222"/>
              <a:ext cx="36195" cy="256540"/>
            </a:xfrm>
            <a:custGeom>
              <a:avLst/>
              <a:gdLst/>
              <a:ahLst/>
              <a:cxnLst/>
              <a:rect l="l" t="t" r="r" b="b"/>
              <a:pathLst>
                <a:path w="36195" h="256539">
                  <a:moveTo>
                    <a:pt x="0" y="256513"/>
                  </a:moveTo>
                  <a:lnTo>
                    <a:pt x="35756" y="25523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565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5375961" y="23688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5375954" y="23688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5067274" y="2300211"/>
              <a:ext cx="2540" cy="363220"/>
            </a:xfrm>
            <a:custGeom>
              <a:avLst/>
              <a:gdLst/>
              <a:ahLst/>
              <a:cxnLst/>
              <a:rect l="l" t="t" r="r" b="b"/>
              <a:pathLst>
                <a:path w="2539" h="363219">
                  <a:moveTo>
                    <a:pt x="0" y="0"/>
                  </a:moveTo>
                  <a:lnTo>
                    <a:pt x="0" y="338277"/>
                  </a:lnTo>
                  <a:lnTo>
                    <a:pt x="1917" y="3631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5067279" y="2300168"/>
              <a:ext cx="2540" cy="363855"/>
            </a:xfrm>
            <a:custGeom>
              <a:avLst/>
              <a:gdLst/>
              <a:ahLst/>
              <a:cxnLst/>
              <a:rect l="l" t="t" r="r" b="b"/>
              <a:pathLst>
                <a:path w="2539" h="363855">
                  <a:moveTo>
                    <a:pt x="1914" y="363282"/>
                  </a:moveTo>
                  <a:lnTo>
                    <a:pt x="0" y="33836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3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5069065" y="2323591"/>
              <a:ext cx="36195" cy="339725"/>
            </a:xfrm>
            <a:custGeom>
              <a:avLst/>
              <a:gdLst/>
              <a:ahLst/>
              <a:cxnLst/>
              <a:rect l="l" t="t" r="r" b="b"/>
              <a:pathLst>
                <a:path w="36195" h="339725">
                  <a:moveTo>
                    <a:pt x="35763" y="0"/>
                  </a:moveTo>
                  <a:lnTo>
                    <a:pt x="0" y="1282"/>
                  </a:lnTo>
                  <a:lnTo>
                    <a:pt x="0" y="339559"/>
                  </a:lnTo>
                  <a:lnTo>
                    <a:pt x="35763" y="3382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5069063" y="2323595"/>
              <a:ext cx="36195" cy="339725"/>
            </a:xfrm>
            <a:custGeom>
              <a:avLst/>
              <a:gdLst/>
              <a:ahLst/>
              <a:cxnLst/>
              <a:rect l="l" t="t" r="r" b="b"/>
              <a:pathLst>
                <a:path w="36195" h="339725">
                  <a:moveTo>
                    <a:pt x="0" y="339554"/>
                  </a:moveTo>
                  <a:lnTo>
                    <a:pt x="35770" y="3382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95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5067160" y="229886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5067163" y="229887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908740" y="1804098"/>
              <a:ext cx="1905" cy="868044"/>
            </a:xfrm>
            <a:custGeom>
              <a:avLst/>
              <a:gdLst/>
              <a:ahLst/>
              <a:cxnLst/>
              <a:rect l="l" t="t" r="r" b="b"/>
              <a:pathLst>
                <a:path w="1904" h="868044">
                  <a:moveTo>
                    <a:pt x="0" y="0"/>
                  </a:moveTo>
                  <a:lnTo>
                    <a:pt x="0" y="843178"/>
                  </a:lnTo>
                  <a:lnTo>
                    <a:pt x="1866" y="86757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908740" y="1804193"/>
              <a:ext cx="1905" cy="868044"/>
            </a:xfrm>
            <a:custGeom>
              <a:avLst/>
              <a:gdLst/>
              <a:ahLst/>
              <a:cxnLst/>
              <a:rect l="l" t="t" r="r" b="b"/>
              <a:pathLst>
                <a:path w="1904" h="868044">
                  <a:moveTo>
                    <a:pt x="1869" y="867572"/>
                  </a:moveTo>
                  <a:lnTo>
                    <a:pt x="0" y="84311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67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910239" y="1827123"/>
              <a:ext cx="36830" cy="844550"/>
            </a:xfrm>
            <a:custGeom>
              <a:avLst/>
              <a:gdLst/>
              <a:ahLst/>
              <a:cxnLst/>
              <a:rect l="l" t="t" r="r" b="b"/>
              <a:pathLst>
                <a:path w="36829" h="844550">
                  <a:moveTo>
                    <a:pt x="36525" y="0"/>
                  </a:moveTo>
                  <a:lnTo>
                    <a:pt x="0" y="1308"/>
                  </a:lnTo>
                  <a:lnTo>
                    <a:pt x="0" y="844499"/>
                  </a:lnTo>
                  <a:lnTo>
                    <a:pt x="36525" y="84319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910250" y="1827127"/>
              <a:ext cx="36830" cy="844550"/>
            </a:xfrm>
            <a:custGeom>
              <a:avLst/>
              <a:gdLst/>
              <a:ahLst/>
              <a:cxnLst/>
              <a:rect l="l" t="t" r="r" b="b"/>
              <a:pathLst>
                <a:path w="36829" h="844550">
                  <a:moveTo>
                    <a:pt x="0" y="844486"/>
                  </a:moveTo>
                  <a:lnTo>
                    <a:pt x="36517" y="84318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8444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908372" y="180254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908364" y="180254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6002794" y="2626512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0" y="0"/>
                  </a:moveTo>
                  <a:lnTo>
                    <a:pt x="0" y="21729"/>
                  </a:lnTo>
                  <a:lnTo>
                    <a:pt x="1905" y="4664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6002788" y="2626588"/>
              <a:ext cx="2540" cy="46990"/>
            </a:xfrm>
            <a:custGeom>
              <a:avLst/>
              <a:gdLst/>
              <a:ahLst/>
              <a:cxnLst/>
              <a:rect l="l" t="t" r="r" b="b"/>
              <a:pathLst>
                <a:path w="2539" h="46989">
                  <a:moveTo>
                    <a:pt x="1914" y="46606"/>
                  </a:moveTo>
                  <a:lnTo>
                    <a:pt x="0" y="21686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466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6004547" y="2649994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5" h="23494">
                  <a:moveTo>
                    <a:pt x="35763" y="0"/>
                  </a:moveTo>
                  <a:lnTo>
                    <a:pt x="0" y="1282"/>
                  </a:lnTo>
                  <a:lnTo>
                    <a:pt x="0" y="23012"/>
                  </a:lnTo>
                  <a:lnTo>
                    <a:pt x="35763" y="217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6004560" y="2650002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5" h="23494">
                  <a:moveTo>
                    <a:pt x="0" y="23004"/>
                  </a:moveTo>
                  <a:lnTo>
                    <a:pt x="35770" y="2172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30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6002642" y="26250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6002644" y="262501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751781" y="1926881"/>
              <a:ext cx="2540" cy="756920"/>
            </a:xfrm>
            <a:custGeom>
              <a:avLst/>
              <a:gdLst/>
              <a:ahLst/>
              <a:cxnLst/>
              <a:rect l="l" t="t" r="r" b="b"/>
              <a:pathLst>
                <a:path w="2539" h="756919">
                  <a:moveTo>
                    <a:pt x="0" y="0"/>
                  </a:moveTo>
                  <a:lnTo>
                    <a:pt x="0" y="731723"/>
                  </a:lnTo>
                  <a:lnTo>
                    <a:pt x="1917" y="75664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751780" y="1926863"/>
              <a:ext cx="2540" cy="756920"/>
            </a:xfrm>
            <a:custGeom>
              <a:avLst/>
              <a:gdLst/>
              <a:ahLst/>
              <a:cxnLst/>
              <a:rect l="l" t="t" r="r" b="b"/>
              <a:pathLst>
                <a:path w="2539" h="756919">
                  <a:moveTo>
                    <a:pt x="1914" y="756685"/>
                  </a:moveTo>
                  <a:lnTo>
                    <a:pt x="0" y="73176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566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753952" y="1950364"/>
              <a:ext cx="36195" cy="733425"/>
            </a:xfrm>
            <a:custGeom>
              <a:avLst/>
              <a:gdLst/>
              <a:ahLst/>
              <a:cxnLst/>
              <a:rect l="l" t="t" r="r" b="b"/>
              <a:pathLst>
                <a:path w="36195" h="733425">
                  <a:moveTo>
                    <a:pt x="35763" y="0"/>
                  </a:moveTo>
                  <a:lnTo>
                    <a:pt x="0" y="1282"/>
                  </a:lnTo>
                  <a:lnTo>
                    <a:pt x="0" y="733005"/>
                  </a:lnTo>
                  <a:lnTo>
                    <a:pt x="35763" y="7317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753965" y="1950363"/>
              <a:ext cx="36195" cy="733425"/>
            </a:xfrm>
            <a:custGeom>
              <a:avLst/>
              <a:gdLst/>
              <a:ahLst/>
              <a:cxnLst/>
              <a:rect l="l" t="t" r="r" b="b"/>
              <a:pathLst>
                <a:path w="36195" h="733425">
                  <a:moveTo>
                    <a:pt x="0" y="733001"/>
                  </a:moveTo>
                  <a:lnTo>
                    <a:pt x="35756" y="73172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330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752047" y="19256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752053" y="19256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5200243" y="2355151"/>
              <a:ext cx="1905" cy="334010"/>
            </a:xfrm>
            <a:custGeom>
              <a:avLst/>
              <a:gdLst/>
              <a:ahLst/>
              <a:cxnLst/>
              <a:rect l="l" t="t" r="r" b="b"/>
              <a:pathLst>
                <a:path w="1904" h="334010">
                  <a:moveTo>
                    <a:pt x="0" y="0"/>
                  </a:moveTo>
                  <a:lnTo>
                    <a:pt x="0" y="309283"/>
                  </a:lnTo>
                  <a:lnTo>
                    <a:pt x="1879" y="33367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5200244" y="2355152"/>
              <a:ext cx="1905" cy="334010"/>
            </a:xfrm>
            <a:custGeom>
              <a:avLst/>
              <a:gdLst/>
              <a:ahLst/>
              <a:cxnLst/>
              <a:rect l="l" t="t" r="r" b="b"/>
              <a:pathLst>
                <a:path w="1904" h="334010">
                  <a:moveTo>
                    <a:pt x="1878" y="333640"/>
                  </a:moveTo>
                  <a:lnTo>
                    <a:pt x="0" y="3093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3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5202288" y="2378290"/>
              <a:ext cx="36195" cy="311150"/>
            </a:xfrm>
            <a:custGeom>
              <a:avLst/>
              <a:gdLst/>
              <a:ahLst/>
              <a:cxnLst/>
              <a:rect l="l" t="t" r="r" b="b"/>
              <a:pathLst>
                <a:path w="36195" h="311150">
                  <a:moveTo>
                    <a:pt x="35763" y="0"/>
                  </a:moveTo>
                  <a:lnTo>
                    <a:pt x="0" y="1282"/>
                  </a:lnTo>
                  <a:lnTo>
                    <a:pt x="0" y="310578"/>
                  </a:lnTo>
                  <a:lnTo>
                    <a:pt x="35763" y="3092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5202291" y="2378297"/>
              <a:ext cx="36195" cy="311150"/>
            </a:xfrm>
            <a:custGeom>
              <a:avLst/>
              <a:gdLst/>
              <a:ahLst/>
              <a:cxnLst/>
              <a:rect l="l" t="t" r="r" b="b"/>
              <a:pathLst>
                <a:path w="36195" h="311150">
                  <a:moveTo>
                    <a:pt x="0" y="310579"/>
                  </a:moveTo>
                  <a:lnTo>
                    <a:pt x="35756" y="3092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105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5200396" y="23538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5200408" y="23538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4593678" y="2351519"/>
              <a:ext cx="1905" cy="339090"/>
            </a:xfrm>
            <a:custGeom>
              <a:avLst/>
              <a:gdLst/>
              <a:ahLst/>
              <a:cxnLst/>
              <a:rect l="l" t="t" r="r" b="b"/>
              <a:pathLst>
                <a:path w="1904" h="339089">
                  <a:moveTo>
                    <a:pt x="0" y="0"/>
                  </a:moveTo>
                  <a:lnTo>
                    <a:pt x="0" y="314299"/>
                  </a:lnTo>
                  <a:lnTo>
                    <a:pt x="1879" y="33869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4593685" y="2351573"/>
              <a:ext cx="1905" cy="339090"/>
            </a:xfrm>
            <a:custGeom>
              <a:avLst/>
              <a:gdLst/>
              <a:ahLst/>
              <a:cxnLst/>
              <a:rect l="l" t="t" r="r" b="b"/>
              <a:pathLst>
                <a:path w="1904" h="339089">
                  <a:moveTo>
                    <a:pt x="1869" y="338595"/>
                  </a:moveTo>
                  <a:lnTo>
                    <a:pt x="0" y="31426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85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4595774" y="2374772"/>
              <a:ext cx="36195" cy="315595"/>
            </a:xfrm>
            <a:custGeom>
              <a:avLst/>
              <a:gdLst/>
              <a:ahLst/>
              <a:cxnLst/>
              <a:rect l="l" t="t" r="r" b="b"/>
              <a:pathLst>
                <a:path w="36195" h="315594">
                  <a:moveTo>
                    <a:pt x="35763" y="0"/>
                  </a:moveTo>
                  <a:lnTo>
                    <a:pt x="0" y="1270"/>
                  </a:lnTo>
                  <a:lnTo>
                    <a:pt x="0" y="315582"/>
                  </a:lnTo>
                  <a:lnTo>
                    <a:pt x="35763" y="3143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4595784" y="2374766"/>
              <a:ext cx="36195" cy="315595"/>
            </a:xfrm>
            <a:custGeom>
              <a:avLst/>
              <a:gdLst/>
              <a:ahLst/>
              <a:cxnLst/>
              <a:rect l="l" t="t" r="r" b="b"/>
              <a:pathLst>
                <a:path w="36195" h="315594">
                  <a:moveTo>
                    <a:pt x="0" y="315598"/>
                  </a:moveTo>
                  <a:lnTo>
                    <a:pt x="35770" y="31430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5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4593882" y="23502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4593887" y="23502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5840438" y="2249385"/>
              <a:ext cx="1905" cy="445770"/>
            </a:xfrm>
            <a:custGeom>
              <a:avLst/>
              <a:gdLst/>
              <a:ahLst/>
              <a:cxnLst/>
              <a:rect l="l" t="t" r="r" b="b"/>
              <a:pathLst>
                <a:path w="1904" h="445769">
                  <a:moveTo>
                    <a:pt x="0" y="0"/>
                  </a:moveTo>
                  <a:lnTo>
                    <a:pt x="0" y="421309"/>
                  </a:lnTo>
                  <a:lnTo>
                    <a:pt x="1879" y="44570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5840437" y="2249431"/>
              <a:ext cx="1905" cy="445770"/>
            </a:xfrm>
            <a:custGeom>
              <a:avLst/>
              <a:gdLst/>
              <a:ahLst/>
              <a:cxnLst/>
              <a:rect l="l" t="t" r="r" b="b"/>
              <a:pathLst>
                <a:path w="1904" h="445769">
                  <a:moveTo>
                    <a:pt x="1869" y="445633"/>
                  </a:moveTo>
                  <a:lnTo>
                    <a:pt x="0" y="4213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456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5842190" y="2272499"/>
              <a:ext cx="36195" cy="422909"/>
            </a:xfrm>
            <a:custGeom>
              <a:avLst/>
              <a:gdLst/>
              <a:ahLst/>
              <a:cxnLst/>
              <a:rect l="l" t="t" r="r" b="b"/>
              <a:pathLst>
                <a:path w="36195" h="422910">
                  <a:moveTo>
                    <a:pt x="35763" y="0"/>
                  </a:moveTo>
                  <a:lnTo>
                    <a:pt x="0" y="1282"/>
                  </a:lnTo>
                  <a:lnTo>
                    <a:pt x="0" y="422592"/>
                  </a:lnTo>
                  <a:lnTo>
                    <a:pt x="35763" y="4213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5842198" y="2272500"/>
              <a:ext cx="36195" cy="422909"/>
            </a:xfrm>
            <a:custGeom>
              <a:avLst/>
              <a:gdLst/>
              <a:ahLst/>
              <a:cxnLst/>
              <a:rect l="l" t="t" r="r" b="b"/>
              <a:pathLst>
                <a:path w="36195" h="422910">
                  <a:moveTo>
                    <a:pt x="0" y="422595"/>
                  </a:moveTo>
                  <a:lnTo>
                    <a:pt x="35770" y="42131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225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5840323" y="22480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5840327" y="22480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4441101" y="2598940"/>
              <a:ext cx="1905" cy="103505"/>
            </a:xfrm>
            <a:custGeom>
              <a:avLst/>
              <a:gdLst/>
              <a:ahLst/>
              <a:cxnLst/>
              <a:rect l="l" t="t" r="r" b="b"/>
              <a:pathLst>
                <a:path w="1904" h="103505">
                  <a:moveTo>
                    <a:pt x="0" y="0"/>
                  </a:moveTo>
                  <a:lnTo>
                    <a:pt x="0" y="78587"/>
                  </a:lnTo>
                  <a:lnTo>
                    <a:pt x="1866" y="10297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4441090" y="2598900"/>
              <a:ext cx="1905" cy="103505"/>
            </a:xfrm>
            <a:custGeom>
              <a:avLst/>
              <a:gdLst/>
              <a:ahLst/>
              <a:cxnLst/>
              <a:rect l="l" t="t" r="r" b="b"/>
              <a:pathLst>
                <a:path w="1904" h="103505">
                  <a:moveTo>
                    <a:pt x="1878" y="102950"/>
                  </a:moveTo>
                  <a:lnTo>
                    <a:pt x="0" y="786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4443298" y="2622206"/>
              <a:ext cx="36195" cy="80010"/>
            </a:xfrm>
            <a:custGeom>
              <a:avLst/>
              <a:gdLst/>
              <a:ahLst/>
              <a:cxnLst/>
              <a:rect l="l" t="t" r="r" b="b"/>
              <a:pathLst>
                <a:path w="36195" h="80010">
                  <a:moveTo>
                    <a:pt x="35763" y="0"/>
                  </a:moveTo>
                  <a:lnTo>
                    <a:pt x="0" y="1270"/>
                  </a:lnTo>
                  <a:lnTo>
                    <a:pt x="0" y="79857"/>
                  </a:lnTo>
                  <a:lnTo>
                    <a:pt x="35763" y="785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4443306" y="2622206"/>
              <a:ext cx="36195" cy="80010"/>
            </a:xfrm>
            <a:custGeom>
              <a:avLst/>
              <a:gdLst/>
              <a:ahLst/>
              <a:cxnLst/>
              <a:rect l="l" t="t" r="r" b="b"/>
              <a:pathLst>
                <a:path w="36195" h="80010">
                  <a:moveTo>
                    <a:pt x="0" y="79848"/>
                  </a:moveTo>
                  <a:lnTo>
                    <a:pt x="35770" y="785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8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4441418" y="25976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4441421" y="25976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4279747" y="2550096"/>
              <a:ext cx="1905" cy="158115"/>
            </a:xfrm>
            <a:custGeom>
              <a:avLst/>
              <a:gdLst/>
              <a:ahLst/>
              <a:cxnLst/>
              <a:rect l="l" t="t" r="r" b="b"/>
              <a:pathLst>
                <a:path w="1904" h="158114">
                  <a:moveTo>
                    <a:pt x="0" y="0"/>
                  </a:moveTo>
                  <a:lnTo>
                    <a:pt x="0" y="133197"/>
                  </a:lnTo>
                  <a:lnTo>
                    <a:pt x="1879" y="1575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4279746" y="2550006"/>
              <a:ext cx="1905" cy="158115"/>
            </a:xfrm>
            <a:custGeom>
              <a:avLst/>
              <a:gdLst/>
              <a:ahLst/>
              <a:cxnLst/>
              <a:rect l="l" t="t" r="r" b="b"/>
              <a:pathLst>
                <a:path w="1904" h="158114">
                  <a:moveTo>
                    <a:pt x="1878" y="157737"/>
                  </a:moveTo>
                  <a:lnTo>
                    <a:pt x="0" y="1332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77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4281982" y="2573388"/>
              <a:ext cx="36195" cy="134620"/>
            </a:xfrm>
            <a:custGeom>
              <a:avLst/>
              <a:gdLst/>
              <a:ahLst/>
              <a:cxnLst/>
              <a:rect l="l" t="t" r="r" b="b"/>
              <a:pathLst>
                <a:path w="36195" h="134619">
                  <a:moveTo>
                    <a:pt x="35763" y="0"/>
                  </a:moveTo>
                  <a:lnTo>
                    <a:pt x="0" y="1270"/>
                  </a:lnTo>
                  <a:lnTo>
                    <a:pt x="0" y="134467"/>
                  </a:lnTo>
                  <a:lnTo>
                    <a:pt x="35763" y="1331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4281979" y="2573379"/>
              <a:ext cx="36195" cy="134620"/>
            </a:xfrm>
            <a:custGeom>
              <a:avLst/>
              <a:gdLst/>
              <a:ahLst/>
              <a:cxnLst/>
              <a:rect l="l" t="t" r="r" b="b"/>
              <a:pathLst>
                <a:path w="36195" h="134619">
                  <a:moveTo>
                    <a:pt x="0" y="134472"/>
                  </a:moveTo>
                  <a:lnTo>
                    <a:pt x="35770" y="13319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44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4280090" y="2548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4280100" y="25486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5685332" y="1977999"/>
              <a:ext cx="1905" cy="730250"/>
            </a:xfrm>
            <a:custGeom>
              <a:avLst/>
              <a:gdLst/>
              <a:ahLst/>
              <a:cxnLst/>
              <a:rect l="l" t="t" r="r" b="b"/>
              <a:pathLst>
                <a:path w="1904" h="730250">
                  <a:moveTo>
                    <a:pt x="0" y="0"/>
                  </a:moveTo>
                  <a:lnTo>
                    <a:pt x="0" y="705535"/>
                  </a:lnTo>
                  <a:lnTo>
                    <a:pt x="1866" y="7299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5685328" y="1978060"/>
              <a:ext cx="1905" cy="730250"/>
            </a:xfrm>
            <a:custGeom>
              <a:avLst/>
              <a:gdLst/>
              <a:ahLst/>
              <a:cxnLst/>
              <a:rect l="l" t="t" r="r" b="b"/>
              <a:pathLst>
                <a:path w="1904" h="730250">
                  <a:moveTo>
                    <a:pt x="1869" y="729843"/>
                  </a:moveTo>
                  <a:lnTo>
                    <a:pt x="0" y="7055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298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5687517" y="2001176"/>
              <a:ext cx="36195" cy="707390"/>
            </a:xfrm>
            <a:custGeom>
              <a:avLst/>
              <a:gdLst/>
              <a:ahLst/>
              <a:cxnLst/>
              <a:rect l="l" t="t" r="r" b="b"/>
              <a:pathLst>
                <a:path w="36195" h="707389">
                  <a:moveTo>
                    <a:pt x="35763" y="0"/>
                  </a:moveTo>
                  <a:lnTo>
                    <a:pt x="0" y="1270"/>
                  </a:lnTo>
                  <a:lnTo>
                    <a:pt x="0" y="706805"/>
                  </a:lnTo>
                  <a:lnTo>
                    <a:pt x="35763" y="7055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5687536" y="2001172"/>
              <a:ext cx="36195" cy="707390"/>
            </a:xfrm>
            <a:custGeom>
              <a:avLst/>
              <a:gdLst/>
              <a:ahLst/>
              <a:cxnLst/>
              <a:rect l="l" t="t" r="r" b="b"/>
              <a:pathLst>
                <a:path w="36195" h="707389">
                  <a:moveTo>
                    <a:pt x="0" y="706805"/>
                  </a:moveTo>
                  <a:lnTo>
                    <a:pt x="35756" y="70552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068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5685637" y="19769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5685648" y="19769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3972763" y="2530347"/>
              <a:ext cx="1905" cy="189865"/>
            </a:xfrm>
            <a:custGeom>
              <a:avLst/>
              <a:gdLst/>
              <a:ahLst/>
              <a:cxnLst/>
              <a:rect l="l" t="t" r="r" b="b"/>
              <a:pathLst>
                <a:path w="1904" h="189864">
                  <a:moveTo>
                    <a:pt x="0" y="0"/>
                  </a:moveTo>
                  <a:lnTo>
                    <a:pt x="0" y="164960"/>
                  </a:lnTo>
                  <a:lnTo>
                    <a:pt x="1879" y="18934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3972769" y="2530337"/>
              <a:ext cx="1905" cy="189865"/>
            </a:xfrm>
            <a:custGeom>
              <a:avLst/>
              <a:gdLst/>
              <a:ahLst/>
              <a:cxnLst/>
              <a:rect l="l" t="t" r="r" b="b"/>
              <a:pathLst>
                <a:path w="1904" h="189864">
                  <a:moveTo>
                    <a:pt x="1869" y="189325"/>
                  </a:moveTo>
                  <a:lnTo>
                    <a:pt x="0" y="16499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93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3974630" y="2553639"/>
              <a:ext cx="36195" cy="166370"/>
            </a:xfrm>
            <a:custGeom>
              <a:avLst/>
              <a:gdLst/>
              <a:ahLst/>
              <a:cxnLst/>
              <a:rect l="l" t="t" r="r" b="b"/>
              <a:pathLst>
                <a:path w="36195" h="166369">
                  <a:moveTo>
                    <a:pt x="35763" y="0"/>
                  </a:moveTo>
                  <a:lnTo>
                    <a:pt x="0" y="1282"/>
                  </a:lnTo>
                  <a:lnTo>
                    <a:pt x="0" y="166243"/>
                  </a:lnTo>
                  <a:lnTo>
                    <a:pt x="35763" y="1649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3974639" y="2553644"/>
              <a:ext cx="36195" cy="166370"/>
            </a:xfrm>
            <a:custGeom>
              <a:avLst/>
              <a:gdLst/>
              <a:ahLst/>
              <a:cxnLst/>
              <a:rect l="l" t="t" r="r" b="b"/>
              <a:pathLst>
                <a:path w="36195" h="166369">
                  <a:moveTo>
                    <a:pt x="0" y="166234"/>
                  </a:moveTo>
                  <a:lnTo>
                    <a:pt x="35770" y="16495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662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3972737" y="25292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55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3972751" y="2529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46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2881972" y="2655099"/>
              <a:ext cx="1905" cy="65405"/>
            </a:xfrm>
            <a:custGeom>
              <a:avLst/>
              <a:gdLst/>
              <a:ahLst/>
              <a:cxnLst/>
              <a:rect l="l" t="t" r="r" b="b"/>
              <a:pathLst>
                <a:path w="1905" h="65405">
                  <a:moveTo>
                    <a:pt x="0" y="0"/>
                  </a:moveTo>
                  <a:lnTo>
                    <a:pt x="0" y="40678"/>
                  </a:lnTo>
                  <a:lnTo>
                    <a:pt x="1879" y="6507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2881979" y="2655093"/>
              <a:ext cx="1905" cy="65405"/>
            </a:xfrm>
            <a:custGeom>
              <a:avLst/>
              <a:gdLst/>
              <a:ahLst/>
              <a:cxnLst/>
              <a:rect l="l" t="t" r="r" b="b"/>
              <a:pathLst>
                <a:path w="1905" h="65405">
                  <a:moveTo>
                    <a:pt x="1869" y="65039"/>
                  </a:moveTo>
                  <a:lnTo>
                    <a:pt x="0" y="4071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2883496" y="2678150"/>
              <a:ext cx="36830" cy="42545"/>
            </a:xfrm>
            <a:custGeom>
              <a:avLst/>
              <a:gdLst/>
              <a:ahLst/>
              <a:cxnLst/>
              <a:rect l="l" t="t" r="r" b="b"/>
              <a:pathLst>
                <a:path w="36830" h="42544">
                  <a:moveTo>
                    <a:pt x="36525" y="0"/>
                  </a:moveTo>
                  <a:lnTo>
                    <a:pt x="0" y="1308"/>
                  </a:lnTo>
                  <a:lnTo>
                    <a:pt x="0" y="41986"/>
                  </a:lnTo>
                  <a:lnTo>
                    <a:pt x="36525" y="4067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2883504" y="2678151"/>
              <a:ext cx="36830" cy="42545"/>
            </a:xfrm>
            <a:custGeom>
              <a:avLst/>
              <a:gdLst/>
              <a:ahLst/>
              <a:cxnLst/>
              <a:rect l="l" t="t" r="r" b="b"/>
              <a:pathLst>
                <a:path w="36830" h="42544">
                  <a:moveTo>
                    <a:pt x="0" y="41989"/>
                  </a:moveTo>
                  <a:lnTo>
                    <a:pt x="36517" y="4068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19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2881630" y="26537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2881629" y="26537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4128744" y="2311958"/>
              <a:ext cx="2540" cy="409575"/>
            </a:xfrm>
            <a:custGeom>
              <a:avLst/>
              <a:gdLst/>
              <a:ahLst/>
              <a:cxnLst/>
              <a:rect l="l" t="t" r="r" b="b"/>
              <a:pathLst>
                <a:path w="2539" h="409575">
                  <a:moveTo>
                    <a:pt x="0" y="0"/>
                  </a:moveTo>
                  <a:lnTo>
                    <a:pt x="0" y="384530"/>
                  </a:lnTo>
                  <a:lnTo>
                    <a:pt x="1917" y="40944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4128749" y="2311971"/>
              <a:ext cx="1905" cy="409575"/>
            </a:xfrm>
            <a:custGeom>
              <a:avLst/>
              <a:gdLst/>
              <a:ahLst/>
              <a:cxnLst/>
              <a:rect l="l" t="t" r="r" b="b"/>
              <a:pathLst>
                <a:path w="1904" h="409575">
                  <a:moveTo>
                    <a:pt x="1905" y="409327"/>
                  </a:moveTo>
                  <a:lnTo>
                    <a:pt x="0" y="384526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4093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4130408" y="2335390"/>
              <a:ext cx="36830" cy="386080"/>
            </a:xfrm>
            <a:custGeom>
              <a:avLst/>
              <a:gdLst/>
              <a:ahLst/>
              <a:cxnLst/>
              <a:rect l="l" t="t" r="r" b="b"/>
              <a:pathLst>
                <a:path w="36829" h="386080">
                  <a:moveTo>
                    <a:pt x="36512" y="0"/>
                  </a:moveTo>
                  <a:lnTo>
                    <a:pt x="0" y="1320"/>
                  </a:lnTo>
                  <a:lnTo>
                    <a:pt x="0" y="385838"/>
                  </a:lnTo>
                  <a:lnTo>
                    <a:pt x="36512" y="384543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4130406" y="2335392"/>
              <a:ext cx="36830" cy="386080"/>
            </a:xfrm>
            <a:custGeom>
              <a:avLst/>
              <a:gdLst/>
              <a:ahLst/>
              <a:cxnLst/>
              <a:rect l="l" t="t" r="r" b="b"/>
              <a:pathLst>
                <a:path w="36829" h="386080">
                  <a:moveTo>
                    <a:pt x="0" y="385841"/>
                  </a:moveTo>
                  <a:lnTo>
                    <a:pt x="36517" y="38453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3858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4128503" y="231044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4128500" y="231044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3819029" y="2427426"/>
              <a:ext cx="1905" cy="294640"/>
            </a:xfrm>
            <a:custGeom>
              <a:avLst/>
              <a:gdLst/>
              <a:ahLst/>
              <a:cxnLst/>
              <a:rect l="l" t="t" r="r" b="b"/>
              <a:pathLst>
                <a:path w="1904" h="294639">
                  <a:moveTo>
                    <a:pt x="0" y="0"/>
                  </a:moveTo>
                  <a:lnTo>
                    <a:pt x="0" y="269735"/>
                  </a:lnTo>
                  <a:lnTo>
                    <a:pt x="1879" y="2941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3819030" y="2427465"/>
              <a:ext cx="1905" cy="294640"/>
            </a:xfrm>
            <a:custGeom>
              <a:avLst/>
              <a:gdLst/>
              <a:ahLst/>
              <a:cxnLst/>
              <a:rect l="l" t="t" r="r" b="b"/>
              <a:pathLst>
                <a:path w="1904" h="294639">
                  <a:moveTo>
                    <a:pt x="1869" y="294080"/>
                  </a:moveTo>
                  <a:lnTo>
                    <a:pt x="0" y="26975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40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3820617" y="2450452"/>
              <a:ext cx="36830" cy="271145"/>
            </a:xfrm>
            <a:custGeom>
              <a:avLst/>
              <a:gdLst/>
              <a:ahLst/>
              <a:cxnLst/>
              <a:rect l="l" t="t" r="r" b="b"/>
              <a:pathLst>
                <a:path w="36829" h="271144">
                  <a:moveTo>
                    <a:pt x="36537" y="0"/>
                  </a:moveTo>
                  <a:lnTo>
                    <a:pt x="0" y="1308"/>
                  </a:lnTo>
                  <a:lnTo>
                    <a:pt x="0" y="271030"/>
                  </a:lnTo>
                  <a:lnTo>
                    <a:pt x="36537" y="26972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3820624" y="2450451"/>
              <a:ext cx="36830" cy="271145"/>
            </a:xfrm>
            <a:custGeom>
              <a:avLst/>
              <a:gdLst/>
              <a:ahLst/>
              <a:cxnLst/>
              <a:rect l="l" t="t" r="r" b="b"/>
              <a:pathLst>
                <a:path w="36829" h="271144">
                  <a:moveTo>
                    <a:pt x="0" y="271038"/>
                  </a:moveTo>
                  <a:lnTo>
                    <a:pt x="36532" y="26973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710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3818750" y="24262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3818766" y="242625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60" y="2570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60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3193795" y="2368587"/>
              <a:ext cx="1905" cy="358140"/>
            </a:xfrm>
            <a:custGeom>
              <a:avLst/>
              <a:gdLst/>
              <a:ahLst/>
              <a:cxnLst/>
              <a:rect l="l" t="t" r="r" b="b"/>
              <a:pathLst>
                <a:path w="1905" h="358139">
                  <a:moveTo>
                    <a:pt x="0" y="0"/>
                  </a:moveTo>
                  <a:lnTo>
                    <a:pt x="0" y="332701"/>
                  </a:lnTo>
                  <a:lnTo>
                    <a:pt x="1905" y="35760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3193794" y="2368657"/>
              <a:ext cx="2540" cy="358140"/>
            </a:xfrm>
            <a:custGeom>
              <a:avLst/>
              <a:gdLst/>
              <a:ahLst/>
              <a:cxnLst/>
              <a:rect l="l" t="t" r="r" b="b"/>
              <a:pathLst>
                <a:path w="2539" h="358139">
                  <a:moveTo>
                    <a:pt x="1914" y="357575"/>
                  </a:moveTo>
                  <a:lnTo>
                    <a:pt x="0" y="3326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575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3196031" y="2391981"/>
              <a:ext cx="36195" cy="334010"/>
            </a:xfrm>
            <a:custGeom>
              <a:avLst/>
              <a:gdLst/>
              <a:ahLst/>
              <a:cxnLst/>
              <a:rect l="l" t="t" r="r" b="b"/>
              <a:pathLst>
                <a:path w="36194" h="334010">
                  <a:moveTo>
                    <a:pt x="35763" y="0"/>
                  </a:moveTo>
                  <a:lnTo>
                    <a:pt x="0" y="1270"/>
                  </a:lnTo>
                  <a:lnTo>
                    <a:pt x="0" y="333971"/>
                  </a:lnTo>
                  <a:lnTo>
                    <a:pt x="35763" y="3326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3196030" y="2391971"/>
              <a:ext cx="36195" cy="334010"/>
            </a:xfrm>
            <a:custGeom>
              <a:avLst/>
              <a:gdLst/>
              <a:ahLst/>
              <a:cxnLst/>
              <a:rect l="l" t="t" r="r" b="b"/>
              <a:pathLst>
                <a:path w="36194" h="334010">
                  <a:moveTo>
                    <a:pt x="0" y="333978"/>
                  </a:moveTo>
                  <a:lnTo>
                    <a:pt x="35770" y="33270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3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194138" y="23671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3194132" y="23671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3660609" y="2589199"/>
              <a:ext cx="1905" cy="137160"/>
            </a:xfrm>
            <a:custGeom>
              <a:avLst/>
              <a:gdLst/>
              <a:ahLst/>
              <a:cxnLst/>
              <a:rect l="l" t="t" r="r" b="b"/>
              <a:pathLst>
                <a:path w="1904" h="137160">
                  <a:moveTo>
                    <a:pt x="0" y="0"/>
                  </a:moveTo>
                  <a:lnTo>
                    <a:pt x="0" y="112572"/>
                  </a:lnTo>
                  <a:lnTo>
                    <a:pt x="1879" y="13696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3660609" y="2589205"/>
              <a:ext cx="1905" cy="137160"/>
            </a:xfrm>
            <a:custGeom>
              <a:avLst/>
              <a:gdLst/>
              <a:ahLst/>
              <a:cxnLst/>
              <a:rect l="l" t="t" r="r" b="b"/>
              <a:pathLst>
                <a:path w="1904" h="137160">
                  <a:moveTo>
                    <a:pt x="1878" y="136938"/>
                  </a:moveTo>
                  <a:lnTo>
                    <a:pt x="0" y="1126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6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3662260" y="2612224"/>
              <a:ext cx="36830" cy="114300"/>
            </a:xfrm>
            <a:custGeom>
              <a:avLst/>
              <a:gdLst/>
              <a:ahLst/>
              <a:cxnLst/>
              <a:rect l="l" t="t" r="r" b="b"/>
              <a:pathLst>
                <a:path w="36829" h="114300">
                  <a:moveTo>
                    <a:pt x="36525" y="0"/>
                  </a:moveTo>
                  <a:lnTo>
                    <a:pt x="0" y="1308"/>
                  </a:lnTo>
                  <a:lnTo>
                    <a:pt x="0" y="113880"/>
                  </a:lnTo>
                  <a:lnTo>
                    <a:pt x="36525" y="11257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3662270" y="2612219"/>
              <a:ext cx="36830" cy="114300"/>
            </a:xfrm>
            <a:custGeom>
              <a:avLst/>
              <a:gdLst/>
              <a:ahLst/>
              <a:cxnLst/>
              <a:rect l="l" t="t" r="r" b="b"/>
              <a:pathLst>
                <a:path w="36829" h="114300">
                  <a:moveTo>
                    <a:pt x="0" y="113878"/>
                  </a:moveTo>
                  <a:lnTo>
                    <a:pt x="36532" y="1125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38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3660394" y="25876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3660392" y="25876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5541073" y="700468"/>
              <a:ext cx="2540" cy="2026285"/>
            </a:xfrm>
            <a:custGeom>
              <a:avLst/>
              <a:gdLst/>
              <a:ahLst/>
              <a:cxnLst/>
              <a:rect l="l" t="t" r="r" b="b"/>
              <a:pathLst>
                <a:path w="2539" h="2026285">
                  <a:moveTo>
                    <a:pt x="0" y="0"/>
                  </a:moveTo>
                  <a:lnTo>
                    <a:pt x="0" y="2001227"/>
                  </a:lnTo>
                  <a:lnTo>
                    <a:pt x="1917" y="202613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5541074" y="700447"/>
              <a:ext cx="2540" cy="2026285"/>
            </a:xfrm>
            <a:custGeom>
              <a:avLst/>
              <a:gdLst/>
              <a:ahLst/>
              <a:cxnLst/>
              <a:rect l="l" t="t" r="r" b="b"/>
              <a:pathLst>
                <a:path w="2539" h="2026285">
                  <a:moveTo>
                    <a:pt x="1914" y="2026179"/>
                  </a:moveTo>
                  <a:lnTo>
                    <a:pt x="0" y="200126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0261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5543194" y="723848"/>
              <a:ext cx="36195" cy="2002789"/>
            </a:xfrm>
            <a:custGeom>
              <a:avLst/>
              <a:gdLst/>
              <a:ahLst/>
              <a:cxnLst/>
              <a:rect l="l" t="t" r="r" b="b"/>
              <a:pathLst>
                <a:path w="36195" h="2002789">
                  <a:moveTo>
                    <a:pt x="35763" y="0"/>
                  </a:moveTo>
                  <a:lnTo>
                    <a:pt x="0" y="1282"/>
                  </a:lnTo>
                  <a:lnTo>
                    <a:pt x="0" y="2002510"/>
                  </a:lnTo>
                  <a:lnTo>
                    <a:pt x="35763" y="20012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5543204" y="723852"/>
              <a:ext cx="36195" cy="2002789"/>
            </a:xfrm>
            <a:custGeom>
              <a:avLst/>
              <a:gdLst/>
              <a:ahLst/>
              <a:cxnLst/>
              <a:rect l="l" t="t" r="r" b="b"/>
              <a:pathLst>
                <a:path w="36195" h="2002789">
                  <a:moveTo>
                    <a:pt x="0" y="2002508"/>
                  </a:moveTo>
                  <a:lnTo>
                    <a:pt x="35756" y="2001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002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5541302" y="6990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5541305" y="6990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3035477" y="2549486"/>
              <a:ext cx="2540" cy="179070"/>
            </a:xfrm>
            <a:custGeom>
              <a:avLst/>
              <a:gdLst/>
              <a:ahLst/>
              <a:cxnLst/>
              <a:rect l="l" t="t" r="r" b="b"/>
              <a:pathLst>
                <a:path w="2539" h="179069">
                  <a:moveTo>
                    <a:pt x="0" y="0"/>
                  </a:moveTo>
                  <a:lnTo>
                    <a:pt x="0" y="153822"/>
                  </a:lnTo>
                  <a:lnTo>
                    <a:pt x="1917" y="17872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3035481" y="2549569"/>
              <a:ext cx="1905" cy="179070"/>
            </a:xfrm>
            <a:custGeom>
              <a:avLst/>
              <a:gdLst/>
              <a:ahLst/>
              <a:cxnLst/>
              <a:rect l="l" t="t" r="r" b="b"/>
              <a:pathLst>
                <a:path w="1905" h="179069">
                  <a:moveTo>
                    <a:pt x="1905" y="178637"/>
                  </a:moveTo>
                  <a:lnTo>
                    <a:pt x="0" y="153835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1786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3037471" y="2572930"/>
              <a:ext cx="36195" cy="155575"/>
            </a:xfrm>
            <a:custGeom>
              <a:avLst/>
              <a:gdLst/>
              <a:ahLst/>
              <a:cxnLst/>
              <a:rect l="l" t="t" r="r" b="b"/>
              <a:pathLst>
                <a:path w="36194" h="155575">
                  <a:moveTo>
                    <a:pt x="35775" y="0"/>
                  </a:moveTo>
                  <a:lnTo>
                    <a:pt x="0" y="1270"/>
                  </a:lnTo>
                  <a:lnTo>
                    <a:pt x="0" y="155092"/>
                  </a:lnTo>
                  <a:lnTo>
                    <a:pt x="35775" y="15380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3037476" y="2572926"/>
              <a:ext cx="36195" cy="155575"/>
            </a:xfrm>
            <a:custGeom>
              <a:avLst/>
              <a:gdLst/>
              <a:ahLst/>
              <a:cxnLst/>
              <a:rect l="l" t="t" r="r" b="b"/>
              <a:pathLst>
                <a:path w="36194" h="155575">
                  <a:moveTo>
                    <a:pt x="0" y="155093"/>
                  </a:moveTo>
                  <a:lnTo>
                    <a:pt x="35770" y="15381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5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3035579" y="25480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3035577" y="25480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3501732" y="2689212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0" y="0"/>
                  </a:moveTo>
                  <a:lnTo>
                    <a:pt x="0" y="16154"/>
                  </a:lnTo>
                  <a:lnTo>
                    <a:pt x="1866" y="4055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3501725" y="2689247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1869" y="40435"/>
                  </a:moveTo>
                  <a:lnTo>
                    <a:pt x="0" y="1610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3503853" y="2712554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35763" y="0"/>
                  </a:moveTo>
                  <a:lnTo>
                    <a:pt x="0" y="1282"/>
                  </a:lnTo>
                  <a:lnTo>
                    <a:pt x="0" y="17437"/>
                  </a:lnTo>
                  <a:lnTo>
                    <a:pt x="35763" y="161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3503859" y="2712554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0" y="17438"/>
                  </a:moveTo>
                  <a:lnTo>
                    <a:pt x="35756" y="161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3501961" y="26876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3501958" y="26876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3344557" y="2629966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4" h="100964">
                  <a:moveTo>
                    <a:pt x="0" y="0"/>
                  </a:moveTo>
                  <a:lnTo>
                    <a:pt x="0" y="76339"/>
                  </a:lnTo>
                  <a:lnTo>
                    <a:pt x="1879" y="100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3344555" y="2629874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4" h="100964">
                  <a:moveTo>
                    <a:pt x="1878" y="100794"/>
                  </a:moveTo>
                  <a:lnTo>
                    <a:pt x="0" y="7634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07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3346716" y="2653156"/>
              <a:ext cx="36195" cy="78105"/>
            </a:xfrm>
            <a:custGeom>
              <a:avLst/>
              <a:gdLst/>
              <a:ahLst/>
              <a:cxnLst/>
              <a:rect l="l" t="t" r="r" b="b"/>
              <a:pathLst>
                <a:path w="36195" h="78105">
                  <a:moveTo>
                    <a:pt x="35775" y="0"/>
                  </a:moveTo>
                  <a:lnTo>
                    <a:pt x="0" y="1270"/>
                  </a:lnTo>
                  <a:lnTo>
                    <a:pt x="0" y="77622"/>
                  </a:lnTo>
                  <a:lnTo>
                    <a:pt x="35775" y="7633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3346727" y="2653151"/>
              <a:ext cx="36195" cy="78105"/>
            </a:xfrm>
            <a:custGeom>
              <a:avLst/>
              <a:gdLst/>
              <a:ahLst/>
              <a:cxnLst/>
              <a:rect l="l" t="t" r="r" b="b"/>
              <a:pathLst>
                <a:path w="36195" h="78105">
                  <a:moveTo>
                    <a:pt x="0" y="77628"/>
                  </a:moveTo>
                  <a:lnTo>
                    <a:pt x="35770" y="7634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76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3344837" y="26288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3344847" y="26288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5379618" y="2350287"/>
              <a:ext cx="1905" cy="389255"/>
            </a:xfrm>
            <a:custGeom>
              <a:avLst/>
              <a:gdLst/>
              <a:ahLst/>
              <a:cxnLst/>
              <a:rect l="l" t="t" r="r" b="b"/>
              <a:pathLst>
                <a:path w="1904" h="389255">
                  <a:moveTo>
                    <a:pt x="0" y="0"/>
                  </a:moveTo>
                  <a:lnTo>
                    <a:pt x="0" y="364464"/>
                  </a:lnTo>
                  <a:lnTo>
                    <a:pt x="1879" y="38886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5379621" y="2350320"/>
              <a:ext cx="1905" cy="389255"/>
            </a:xfrm>
            <a:custGeom>
              <a:avLst/>
              <a:gdLst/>
              <a:ahLst/>
              <a:cxnLst/>
              <a:rect l="l" t="t" r="r" b="b"/>
              <a:pathLst>
                <a:path w="1904" h="389255">
                  <a:moveTo>
                    <a:pt x="1869" y="388817"/>
                  </a:moveTo>
                  <a:lnTo>
                    <a:pt x="0" y="36448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8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5381637" y="2373274"/>
              <a:ext cx="36195" cy="365760"/>
            </a:xfrm>
            <a:custGeom>
              <a:avLst/>
              <a:gdLst/>
              <a:ahLst/>
              <a:cxnLst/>
              <a:rect l="l" t="t" r="r" b="b"/>
              <a:pathLst>
                <a:path w="36195" h="365760">
                  <a:moveTo>
                    <a:pt x="35763" y="0"/>
                  </a:moveTo>
                  <a:lnTo>
                    <a:pt x="0" y="1282"/>
                  </a:lnTo>
                  <a:lnTo>
                    <a:pt x="0" y="365747"/>
                  </a:lnTo>
                  <a:lnTo>
                    <a:pt x="35763" y="36446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5381647" y="2373275"/>
              <a:ext cx="36195" cy="365760"/>
            </a:xfrm>
            <a:custGeom>
              <a:avLst/>
              <a:gdLst/>
              <a:ahLst/>
              <a:cxnLst/>
              <a:rect l="l" t="t" r="r" b="b"/>
              <a:pathLst>
                <a:path w="36195" h="365760">
                  <a:moveTo>
                    <a:pt x="0" y="365751"/>
                  </a:moveTo>
                  <a:lnTo>
                    <a:pt x="35756" y="3644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657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5379770" y="23490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5379770" y="23490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5226646" y="2275839"/>
              <a:ext cx="1905" cy="480059"/>
            </a:xfrm>
            <a:custGeom>
              <a:avLst/>
              <a:gdLst/>
              <a:ahLst/>
              <a:cxnLst/>
              <a:rect l="l" t="t" r="r" b="b"/>
              <a:pathLst>
                <a:path w="1904" h="480060">
                  <a:moveTo>
                    <a:pt x="0" y="0"/>
                  </a:moveTo>
                  <a:lnTo>
                    <a:pt x="0" y="455307"/>
                  </a:lnTo>
                  <a:lnTo>
                    <a:pt x="1879" y="47969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5226645" y="2275757"/>
              <a:ext cx="1905" cy="480059"/>
            </a:xfrm>
            <a:custGeom>
              <a:avLst/>
              <a:gdLst/>
              <a:ahLst/>
              <a:cxnLst/>
              <a:rect l="l" t="t" r="r" b="b"/>
              <a:pathLst>
                <a:path w="1904" h="480060">
                  <a:moveTo>
                    <a:pt x="1878" y="479740"/>
                  </a:moveTo>
                  <a:lnTo>
                    <a:pt x="0" y="45529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97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5228768" y="2298903"/>
              <a:ext cx="36195" cy="457200"/>
            </a:xfrm>
            <a:custGeom>
              <a:avLst/>
              <a:gdLst/>
              <a:ahLst/>
              <a:cxnLst/>
              <a:rect l="l" t="t" r="r" b="b"/>
              <a:pathLst>
                <a:path w="36195" h="457200">
                  <a:moveTo>
                    <a:pt x="35763" y="0"/>
                  </a:moveTo>
                  <a:lnTo>
                    <a:pt x="0" y="1282"/>
                  </a:lnTo>
                  <a:lnTo>
                    <a:pt x="0" y="456590"/>
                  </a:lnTo>
                  <a:lnTo>
                    <a:pt x="35763" y="4553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5228782" y="2298907"/>
              <a:ext cx="36195" cy="457200"/>
            </a:xfrm>
            <a:custGeom>
              <a:avLst/>
              <a:gdLst/>
              <a:ahLst/>
              <a:cxnLst/>
              <a:rect l="l" t="t" r="r" b="b"/>
              <a:pathLst>
                <a:path w="36195" h="457200">
                  <a:moveTo>
                    <a:pt x="0" y="456588"/>
                  </a:moveTo>
                  <a:lnTo>
                    <a:pt x="35756" y="45531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56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5226888" y="22745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5226905" y="22745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5071084" y="2449931"/>
              <a:ext cx="1905" cy="316230"/>
            </a:xfrm>
            <a:custGeom>
              <a:avLst/>
              <a:gdLst/>
              <a:ahLst/>
              <a:cxnLst/>
              <a:rect l="l" t="t" r="r" b="b"/>
              <a:pathLst>
                <a:path w="1904" h="316230">
                  <a:moveTo>
                    <a:pt x="0" y="0"/>
                  </a:moveTo>
                  <a:lnTo>
                    <a:pt x="0" y="291465"/>
                  </a:lnTo>
                  <a:lnTo>
                    <a:pt x="1866" y="31584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5071082" y="2449969"/>
              <a:ext cx="1905" cy="316230"/>
            </a:xfrm>
            <a:custGeom>
              <a:avLst/>
              <a:gdLst/>
              <a:ahLst/>
              <a:cxnLst/>
              <a:rect l="l" t="t" r="r" b="b"/>
              <a:pathLst>
                <a:path w="1904" h="316230">
                  <a:moveTo>
                    <a:pt x="1869" y="315767"/>
                  </a:moveTo>
                  <a:lnTo>
                    <a:pt x="0" y="291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5073129" y="2472969"/>
              <a:ext cx="36195" cy="292735"/>
            </a:xfrm>
            <a:custGeom>
              <a:avLst/>
              <a:gdLst/>
              <a:ahLst/>
              <a:cxnLst/>
              <a:rect l="l" t="t" r="r" b="b"/>
              <a:pathLst>
                <a:path w="36195" h="292735">
                  <a:moveTo>
                    <a:pt x="35763" y="0"/>
                  </a:moveTo>
                  <a:lnTo>
                    <a:pt x="0" y="1270"/>
                  </a:lnTo>
                  <a:lnTo>
                    <a:pt x="0" y="292735"/>
                  </a:lnTo>
                  <a:lnTo>
                    <a:pt x="35763" y="2914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5073143" y="2472971"/>
              <a:ext cx="36195" cy="292735"/>
            </a:xfrm>
            <a:custGeom>
              <a:avLst/>
              <a:gdLst/>
              <a:ahLst/>
              <a:cxnLst/>
              <a:rect l="l" t="t" r="r" b="b"/>
              <a:pathLst>
                <a:path w="36195" h="292735">
                  <a:moveTo>
                    <a:pt x="0" y="292736"/>
                  </a:moveTo>
                  <a:lnTo>
                    <a:pt x="35756" y="291458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927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5071262" y="24487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5071269" y="24487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4909236" y="2640888"/>
              <a:ext cx="1905" cy="136525"/>
            </a:xfrm>
            <a:custGeom>
              <a:avLst/>
              <a:gdLst/>
              <a:ahLst/>
              <a:cxnLst/>
              <a:rect l="l" t="t" r="r" b="b"/>
              <a:pathLst>
                <a:path w="1904" h="136525">
                  <a:moveTo>
                    <a:pt x="0" y="0"/>
                  </a:moveTo>
                  <a:lnTo>
                    <a:pt x="0" y="112014"/>
                  </a:lnTo>
                  <a:lnTo>
                    <a:pt x="1879" y="13639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4909239" y="2640869"/>
              <a:ext cx="1905" cy="136525"/>
            </a:xfrm>
            <a:custGeom>
              <a:avLst/>
              <a:gdLst/>
              <a:ahLst/>
              <a:cxnLst/>
              <a:rect l="l" t="t" r="r" b="b"/>
              <a:pathLst>
                <a:path w="1904" h="136525">
                  <a:moveTo>
                    <a:pt x="1869" y="136313"/>
                  </a:moveTo>
                  <a:lnTo>
                    <a:pt x="0" y="11211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6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4911483" y="2663913"/>
              <a:ext cx="36195" cy="113664"/>
            </a:xfrm>
            <a:custGeom>
              <a:avLst/>
              <a:gdLst/>
              <a:ahLst/>
              <a:cxnLst/>
              <a:rect l="l" t="t" r="r" b="b"/>
              <a:pathLst>
                <a:path w="36195" h="113664">
                  <a:moveTo>
                    <a:pt x="35763" y="0"/>
                  </a:moveTo>
                  <a:lnTo>
                    <a:pt x="0" y="1282"/>
                  </a:lnTo>
                  <a:lnTo>
                    <a:pt x="0" y="113296"/>
                  </a:lnTo>
                  <a:lnTo>
                    <a:pt x="35763" y="1120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4911485" y="2663915"/>
              <a:ext cx="36195" cy="113664"/>
            </a:xfrm>
            <a:custGeom>
              <a:avLst/>
              <a:gdLst/>
              <a:ahLst/>
              <a:cxnLst/>
              <a:rect l="l" t="t" r="r" b="b"/>
              <a:pathLst>
                <a:path w="36195" h="113664">
                  <a:moveTo>
                    <a:pt x="0" y="113293"/>
                  </a:moveTo>
                  <a:lnTo>
                    <a:pt x="35770" y="1120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2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4909617" y="26395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4909613" y="26395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6017577" y="2542819"/>
              <a:ext cx="1905" cy="241300"/>
            </a:xfrm>
            <a:custGeom>
              <a:avLst/>
              <a:gdLst/>
              <a:ahLst/>
              <a:cxnLst/>
              <a:rect l="l" t="t" r="r" b="b"/>
              <a:pathLst>
                <a:path w="1904" h="241300">
                  <a:moveTo>
                    <a:pt x="0" y="0"/>
                  </a:moveTo>
                  <a:lnTo>
                    <a:pt x="0" y="216776"/>
                  </a:lnTo>
                  <a:lnTo>
                    <a:pt x="1879" y="24117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6017581" y="2542875"/>
              <a:ext cx="1905" cy="241300"/>
            </a:xfrm>
            <a:custGeom>
              <a:avLst/>
              <a:gdLst/>
              <a:ahLst/>
              <a:cxnLst/>
              <a:rect l="l" t="t" r="r" b="b"/>
              <a:pathLst>
                <a:path w="1904" h="241300">
                  <a:moveTo>
                    <a:pt x="1869" y="241068"/>
                  </a:moveTo>
                  <a:lnTo>
                    <a:pt x="0" y="21673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10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6019203" y="2566123"/>
              <a:ext cx="36830" cy="218440"/>
            </a:xfrm>
            <a:custGeom>
              <a:avLst/>
              <a:gdLst/>
              <a:ahLst/>
              <a:cxnLst/>
              <a:rect l="l" t="t" r="r" b="b"/>
              <a:pathLst>
                <a:path w="36829" h="218439">
                  <a:moveTo>
                    <a:pt x="36525" y="0"/>
                  </a:moveTo>
                  <a:lnTo>
                    <a:pt x="0" y="1295"/>
                  </a:lnTo>
                  <a:lnTo>
                    <a:pt x="0" y="218084"/>
                  </a:lnTo>
                  <a:lnTo>
                    <a:pt x="36525" y="21678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6019213" y="2566116"/>
              <a:ext cx="36830" cy="218440"/>
            </a:xfrm>
            <a:custGeom>
              <a:avLst/>
              <a:gdLst/>
              <a:ahLst/>
              <a:cxnLst/>
              <a:rect l="l" t="t" r="r" b="b"/>
              <a:pathLst>
                <a:path w="36829" h="218439">
                  <a:moveTo>
                    <a:pt x="0" y="218097"/>
                  </a:moveTo>
                  <a:lnTo>
                    <a:pt x="36517" y="21679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180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6017311" y="25416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6017320" y="25416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4763617" y="2675191"/>
              <a:ext cx="1905" cy="113664"/>
            </a:xfrm>
            <a:custGeom>
              <a:avLst/>
              <a:gdLst/>
              <a:ahLst/>
              <a:cxnLst/>
              <a:rect l="l" t="t" r="r" b="b"/>
              <a:pathLst>
                <a:path w="1904" h="113664">
                  <a:moveTo>
                    <a:pt x="0" y="0"/>
                  </a:moveTo>
                  <a:lnTo>
                    <a:pt x="0" y="89166"/>
                  </a:lnTo>
                  <a:lnTo>
                    <a:pt x="1879" y="11355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4763614" y="2675158"/>
              <a:ext cx="1905" cy="113664"/>
            </a:xfrm>
            <a:custGeom>
              <a:avLst/>
              <a:gdLst/>
              <a:ahLst/>
              <a:cxnLst/>
              <a:rect l="l" t="t" r="r" b="b"/>
              <a:pathLst>
                <a:path w="1904" h="113664">
                  <a:moveTo>
                    <a:pt x="1878" y="113603"/>
                  </a:moveTo>
                  <a:lnTo>
                    <a:pt x="0" y="8915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3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4765852" y="2698254"/>
              <a:ext cx="36195" cy="90805"/>
            </a:xfrm>
            <a:custGeom>
              <a:avLst/>
              <a:gdLst/>
              <a:ahLst/>
              <a:cxnLst/>
              <a:rect l="l" t="t" r="r" b="b"/>
              <a:pathLst>
                <a:path w="36195" h="90805">
                  <a:moveTo>
                    <a:pt x="35775" y="0"/>
                  </a:moveTo>
                  <a:lnTo>
                    <a:pt x="0" y="1270"/>
                  </a:lnTo>
                  <a:lnTo>
                    <a:pt x="0" y="90436"/>
                  </a:lnTo>
                  <a:lnTo>
                    <a:pt x="35775" y="8916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4765860" y="2698253"/>
              <a:ext cx="36195" cy="90805"/>
            </a:xfrm>
            <a:custGeom>
              <a:avLst/>
              <a:gdLst/>
              <a:ahLst/>
              <a:cxnLst/>
              <a:rect l="l" t="t" r="r" b="b"/>
              <a:pathLst>
                <a:path w="36195" h="90805">
                  <a:moveTo>
                    <a:pt x="0" y="90442"/>
                  </a:moveTo>
                  <a:lnTo>
                    <a:pt x="35770" y="891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4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4763985" y="26739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4763999" y="26739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5855461" y="2400414"/>
              <a:ext cx="1905" cy="396875"/>
            </a:xfrm>
            <a:custGeom>
              <a:avLst/>
              <a:gdLst/>
              <a:ahLst/>
              <a:cxnLst/>
              <a:rect l="l" t="t" r="r" b="b"/>
              <a:pathLst>
                <a:path w="1904" h="396875">
                  <a:moveTo>
                    <a:pt x="0" y="0"/>
                  </a:moveTo>
                  <a:lnTo>
                    <a:pt x="0" y="372262"/>
                  </a:lnTo>
                  <a:lnTo>
                    <a:pt x="1866" y="39665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5855457" y="2400375"/>
              <a:ext cx="1905" cy="396875"/>
            </a:xfrm>
            <a:custGeom>
              <a:avLst/>
              <a:gdLst/>
              <a:ahLst/>
              <a:cxnLst/>
              <a:rect l="l" t="t" r="r" b="b"/>
              <a:pathLst>
                <a:path w="1904" h="396875">
                  <a:moveTo>
                    <a:pt x="1878" y="396798"/>
                  </a:moveTo>
                  <a:lnTo>
                    <a:pt x="0" y="37235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67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5857671" y="2423718"/>
              <a:ext cx="36195" cy="374015"/>
            </a:xfrm>
            <a:custGeom>
              <a:avLst/>
              <a:gdLst/>
              <a:ahLst/>
              <a:cxnLst/>
              <a:rect l="l" t="t" r="r" b="b"/>
              <a:pathLst>
                <a:path w="36195" h="374014">
                  <a:moveTo>
                    <a:pt x="35763" y="0"/>
                  </a:moveTo>
                  <a:lnTo>
                    <a:pt x="0" y="1282"/>
                  </a:lnTo>
                  <a:lnTo>
                    <a:pt x="0" y="373545"/>
                  </a:lnTo>
                  <a:lnTo>
                    <a:pt x="35763" y="3722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5857684" y="2423709"/>
              <a:ext cx="36195" cy="374015"/>
            </a:xfrm>
            <a:custGeom>
              <a:avLst/>
              <a:gdLst/>
              <a:ahLst/>
              <a:cxnLst/>
              <a:rect l="l" t="t" r="r" b="b"/>
              <a:pathLst>
                <a:path w="36195" h="374014">
                  <a:moveTo>
                    <a:pt x="0" y="373558"/>
                  </a:moveTo>
                  <a:lnTo>
                    <a:pt x="35770" y="37227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735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5855779" y="23993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5855794" y="23993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4600232" y="2644431"/>
              <a:ext cx="1905" cy="155575"/>
            </a:xfrm>
            <a:custGeom>
              <a:avLst/>
              <a:gdLst/>
              <a:ahLst/>
              <a:cxnLst/>
              <a:rect l="l" t="t" r="r" b="b"/>
              <a:pathLst>
                <a:path w="1904" h="155575">
                  <a:moveTo>
                    <a:pt x="0" y="0"/>
                  </a:moveTo>
                  <a:lnTo>
                    <a:pt x="0" y="130962"/>
                  </a:lnTo>
                  <a:lnTo>
                    <a:pt x="1879" y="15534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4600238" y="2644451"/>
              <a:ext cx="1905" cy="155575"/>
            </a:xfrm>
            <a:custGeom>
              <a:avLst/>
              <a:gdLst/>
              <a:ahLst/>
              <a:cxnLst/>
              <a:rect l="l" t="t" r="r" b="b"/>
              <a:pathLst>
                <a:path w="1904" h="155575">
                  <a:moveTo>
                    <a:pt x="1869" y="155336"/>
                  </a:moveTo>
                  <a:lnTo>
                    <a:pt x="0" y="1310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53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4601895" y="2667584"/>
              <a:ext cx="36830" cy="132715"/>
            </a:xfrm>
            <a:custGeom>
              <a:avLst/>
              <a:gdLst/>
              <a:ahLst/>
              <a:cxnLst/>
              <a:rect l="l" t="t" r="r" b="b"/>
              <a:pathLst>
                <a:path w="36829" h="132714">
                  <a:moveTo>
                    <a:pt x="36525" y="0"/>
                  </a:moveTo>
                  <a:lnTo>
                    <a:pt x="0" y="1308"/>
                  </a:lnTo>
                  <a:lnTo>
                    <a:pt x="0" y="132270"/>
                  </a:lnTo>
                  <a:lnTo>
                    <a:pt x="36525" y="13096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4601904" y="2667589"/>
              <a:ext cx="36830" cy="132715"/>
            </a:xfrm>
            <a:custGeom>
              <a:avLst/>
              <a:gdLst/>
              <a:ahLst/>
              <a:cxnLst/>
              <a:rect l="l" t="t" r="r" b="b"/>
              <a:pathLst>
                <a:path w="36829" h="132714">
                  <a:moveTo>
                    <a:pt x="0" y="132269"/>
                  </a:moveTo>
                  <a:lnTo>
                    <a:pt x="36532" y="13096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322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4600016" y="26430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4600030" y="26430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4456887" y="2398140"/>
              <a:ext cx="1905" cy="408305"/>
            </a:xfrm>
            <a:custGeom>
              <a:avLst/>
              <a:gdLst/>
              <a:ahLst/>
              <a:cxnLst/>
              <a:rect l="l" t="t" r="r" b="b"/>
              <a:pathLst>
                <a:path w="1904" h="408305">
                  <a:moveTo>
                    <a:pt x="0" y="0"/>
                  </a:moveTo>
                  <a:lnTo>
                    <a:pt x="0" y="383413"/>
                  </a:lnTo>
                  <a:lnTo>
                    <a:pt x="1879" y="40780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4456891" y="2398176"/>
              <a:ext cx="1905" cy="408305"/>
            </a:xfrm>
            <a:custGeom>
              <a:avLst/>
              <a:gdLst/>
              <a:ahLst/>
              <a:cxnLst/>
              <a:rect l="l" t="t" r="r" b="b"/>
              <a:pathLst>
                <a:path w="1904" h="408305">
                  <a:moveTo>
                    <a:pt x="1869" y="407713"/>
                  </a:moveTo>
                  <a:lnTo>
                    <a:pt x="0" y="38338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7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4458919" y="2421318"/>
              <a:ext cx="36195" cy="384810"/>
            </a:xfrm>
            <a:custGeom>
              <a:avLst/>
              <a:gdLst/>
              <a:ahLst/>
              <a:cxnLst/>
              <a:rect l="l" t="t" r="r" b="b"/>
              <a:pathLst>
                <a:path w="36195" h="384810">
                  <a:moveTo>
                    <a:pt x="35763" y="0"/>
                  </a:moveTo>
                  <a:lnTo>
                    <a:pt x="0" y="1282"/>
                  </a:lnTo>
                  <a:lnTo>
                    <a:pt x="0" y="384695"/>
                  </a:lnTo>
                  <a:lnTo>
                    <a:pt x="35763" y="3834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4458922" y="2421320"/>
              <a:ext cx="36195" cy="384810"/>
            </a:xfrm>
            <a:custGeom>
              <a:avLst/>
              <a:gdLst/>
              <a:ahLst/>
              <a:cxnLst/>
              <a:rect l="l" t="t" r="r" b="b"/>
              <a:pathLst>
                <a:path w="36195" h="384810">
                  <a:moveTo>
                    <a:pt x="0" y="384699"/>
                  </a:moveTo>
                  <a:lnTo>
                    <a:pt x="35770" y="38342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84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4457039" y="23969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4457046" y="23969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4300359" y="2684538"/>
              <a:ext cx="1905" cy="128270"/>
            </a:xfrm>
            <a:custGeom>
              <a:avLst/>
              <a:gdLst/>
              <a:ahLst/>
              <a:cxnLst/>
              <a:rect l="l" t="t" r="r" b="b"/>
              <a:pathLst>
                <a:path w="1904" h="128269">
                  <a:moveTo>
                    <a:pt x="0" y="0"/>
                  </a:moveTo>
                  <a:lnTo>
                    <a:pt x="0" y="103657"/>
                  </a:lnTo>
                  <a:lnTo>
                    <a:pt x="1866" y="12804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4300357" y="2684545"/>
              <a:ext cx="1905" cy="128270"/>
            </a:xfrm>
            <a:custGeom>
              <a:avLst/>
              <a:gdLst/>
              <a:ahLst/>
              <a:cxnLst/>
              <a:rect l="l" t="t" r="r" b="b"/>
              <a:pathLst>
                <a:path w="1904" h="128269">
                  <a:moveTo>
                    <a:pt x="1869" y="128069"/>
                  </a:moveTo>
                  <a:lnTo>
                    <a:pt x="0" y="1036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80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4302239" y="2707601"/>
              <a:ext cx="36195" cy="105410"/>
            </a:xfrm>
            <a:custGeom>
              <a:avLst/>
              <a:gdLst/>
              <a:ahLst/>
              <a:cxnLst/>
              <a:rect l="l" t="t" r="r" b="b"/>
              <a:pathLst>
                <a:path w="36195" h="105410">
                  <a:moveTo>
                    <a:pt x="35763" y="0"/>
                  </a:moveTo>
                  <a:lnTo>
                    <a:pt x="0" y="1282"/>
                  </a:lnTo>
                  <a:lnTo>
                    <a:pt x="0" y="104940"/>
                  </a:lnTo>
                  <a:lnTo>
                    <a:pt x="35763" y="1036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4302235" y="2707606"/>
              <a:ext cx="36195" cy="105410"/>
            </a:xfrm>
            <a:custGeom>
              <a:avLst/>
              <a:gdLst/>
              <a:ahLst/>
              <a:cxnLst/>
              <a:rect l="l" t="t" r="r" b="b"/>
              <a:pathLst>
                <a:path w="36195" h="105410">
                  <a:moveTo>
                    <a:pt x="0" y="104940"/>
                  </a:moveTo>
                  <a:lnTo>
                    <a:pt x="35770" y="10366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4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4300359" y="26833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4300365" y="26833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2271331" y="278503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2271327" y="278506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2273325" y="280833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2273334" y="280833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2271445" y="27837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2271442" y="27837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5704154" y="2372537"/>
              <a:ext cx="1905" cy="443865"/>
            </a:xfrm>
            <a:custGeom>
              <a:avLst/>
              <a:gdLst/>
              <a:ahLst/>
              <a:cxnLst/>
              <a:rect l="l" t="t" r="r" b="b"/>
              <a:pathLst>
                <a:path w="1904" h="443864">
                  <a:moveTo>
                    <a:pt x="0" y="0"/>
                  </a:moveTo>
                  <a:lnTo>
                    <a:pt x="0" y="419074"/>
                  </a:lnTo>
                  <a:lnTo>
                    <a:pt x="1879" y="44347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5704151" y="2372527"/>
              <a:ext cx="1905" cy="443865"/>
            </a:xfrm>
            <a:custGeom>
              <a:avLst/>
              <a:gdLst/>
              <a:ahLst/>
              <a:cxnLst/>
              <a:rect l="l" t="t" r="r" b="b"/>
              <a:pathLst>
                <a:path w="1904" h="443864">
                  <a:moveTo>
                    <a:pt x="1878" y="443468"/>
                  </a:moveTo>
                  <a:lnTo>
                    <a:pt x="0" y="4190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434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5705741" y="2395702"/>
              <a:ext cx="36830" cy="421005"/>
            </a:xfrm>
            <a:custGeom>
              <a:avLst/>
              <a:gdLst/>
              <a:ahLst/>
              <a:cxnLst/>
              <a:rect l="l" t="t" r="r" b="b"/>
              <a:pathLst>
                <a:path w="36829" h="421005">
                  <a:moveTo>
                    <a:pt x="36537" y="0"/>
                  </a:moveTo>
                  <a:lnTo>
                    <a:pt x="0" y="1308"/>
                  </a:lnTo>
                  <a:lnTo>
                    <a:pt x="0" y="420395"/>
                  </a:lnTo>
                  <a:lnTo>
                    <a:pt x="36537" y="41908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5705752" y="2395709"/>
              <a:ext cx="36830" cy="421005"/>
            </a:xfrm>
            <a:custGeom>
              <a:avLst/>
              <a:gdLst/>
              <a:ahLst/>
              <a:cxnLst/>
              <a:rect l="l" t="t" r="r" b="b"/>
              <a:pathLst>
                <a:path w="36829" h="421005">
                  <a:moveTo>
                    <a:pt x="0" y="420382"/>
                  </a:moveTo>
                  <a:lnTo>
                    <a:pt x="36532" y="41907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20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5703862" y="23710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5703866" y="23710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2422398" y="2773921"/>
              <a:ext cx="2540" cy="44450"/>
            </a:xfrm>
            <a:custGeom>
              <a:avLst/>
              <a:gdLst/>
              <a:ahLst/>
              <a:cxnLst/>
              <a:rect l="l" t="t" r="r" b="b"/>
              <a:pathLst>
                <a:path w="2539" h="44450">
                  <a:moveTo>
                    <a:pt x="0" y="0"/>
                  </a:moveTo>
                  <a:lnTo>
                    <a:pt x="0" y="18948"/>
                  </a:lnTo>
                  <a:lnTo>
                    <a:pt x="1917" y="4385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2422397" y="2773946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39" h="43814">
                  <a:moveTo>
                    <a:pt x="1914" y="43816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38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2423998" y="2797301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30" h="20319">
                  <a:moveTo>
                    <a:pt x="36525" y="0"/>
                  </a:moveTo>
                  <a:lnTo>
                    <a:pt x="0" y="1308"/>
                  </a:lnTo>
                  <a:lnTo>
                    <a:pt x="0" y="20256"/>
                  </a:lnTo>
                  <a:lnTo>
                    <a:pt x="36525" y="1894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2424001" y="2797299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30" h="20319">
                  <a:moveTo>
                    <a:pt x="0" y="20264"/>
                  </a:moveTo>
                  <a:lnTo>
                    <a:pt x="36532" y="1894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02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2422105" y="27724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2422103" y="277247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4139387" y="2695346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4" h="122555">
                  <a:moveTo>
                    <a:pt x="0" y="0"/>
                  </a:moveTo>
                  <a:lnTo>
                    <a:pt x="0" y="98082"/>
                  </a:lnTo>
                  <a:lnTo>
                    <a:pt x="1879" y="12246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4139385" y="2695280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4" h="122555">
                  <a:moveTo>
                    <a:pt x="1878" y="122480"/>
                  </a:moveTo>
                  <a:lnTo>
                    <a:pt x="0" y="9803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2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4141635" y="2718371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4">
                  <a:moveTo>
                    <a:pt x="35763" y="0"/>
                  </a:moveTo>
                  <a:lnTo>
                    <a:pt x="0" y="1282"/>
                  </a:lnTo>
                  <a:lnTo>
                    <a:pt x="0" y="99364"/>
                  </a:lnTo>
                  <a:lnTo>
                    <a:pt x="35763" y="980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4141640" y="2718375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4">
                  <a:moveTo>
                    <a:pt x="0" y="99364"/>
                  </a:moveTo>
                  <a:lnTo>
                    <a:pt x="35770" y="9808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93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4139768" y="26940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4139770" y="26939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2573667" y="2792336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016"/>
                  </a:lnTo>
                  <a:lnTo>
                    <a:pt x="1917" y="2992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2573667" y="2792318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1914" y="29992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2575433" y="281579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2575431" y="281578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2573528" y="27913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2573533" y="27913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3987228" y="2742539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0" y="0"/>
                  </a:moveTo>
                  <a:lnTo>
                    <a:pt x="0" y="56845"/>
                  </a:lnTo>
                  <a:lnTo>
                    <a:pt x="1879" y="8124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3987226" y="2742570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1878" y="81263"/>
                  </a:moveTo>
                  <a:lnTo>
                    <a:pt x="0" y="56816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812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3989489" y="2765729"/>
              <a:ext cx="36195" cy="58419"/>
            </a:xfrm>
            <a:custGeom>
              <a:avLst/>
              <a:gdLst/>
              <a:ahLst/>
              <a:cxnLst/>
              <a:rect l="l" t="t" r="r" b="b"/>
              <a:pathLst>
                <a:path w="36195" h="58419">
                  <a:moveTo>
                    <a:pt x="35763" y="0"/>
                  </a:moveTo>
                  <a:lnTo>
                    <a:pt x="0" y="1282"/>
                  </a:lnTo>
                  <a:lnTo>
                    <a:pt x="0" y="58115"/>
                  </a:lnTo>
                  <a:lnTo>
                    <a:pt x="35763" y="568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3989493" y="2765728"/>
              <a:ext cx="36195" cy="58419"/>
            </a:xfrm>
            <a:custGeom>
              <a:avLst/>
              <a:gdLst/>
              <a:ahLst/>
              <a:cxnLst/>
              <a:rect l="l" t="t" r="r" b="b"/>
              <a:pathLst>
                <a:path w="36195" h="58419">
                  <a:moveTo>
                    <a:pt x="0" y="58122"/>
                  </a:moveTo>
                  <a:lnTo>
                    <a:pt x="35770" y="568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81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3987609" y="27411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3987610" y="27411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2733878" y="280248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2733876" y="280247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2736126" y="282552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2736126" y="282551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2734246" y="28013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2734247" y="28013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3827576" y="2786773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0" y="0"/>
                  </a:moveTo>
                  <a:lnTo>
                    <a:pt x="0" y="17272"/>
                  </a:lnTo>
                  <a:lnTo>
                    <a:pt x="1879" y="4166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3827579" y="2786782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1878" y="41694"/>
                  </a:moveTo>
                  <a:lnTo>
                    <a:pt x="0" y="1724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6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3829621" y="2810039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5" h="19050">
                  <a:moveTo>
                    <a:pt x="35763" y="0"/>
                  </a:moveTo>
                  <a:lnTo>
                    <a:pt x="0" y="1270"/>
                  </a:lnTo>
                  <a:lnTo>
                    <a:pt x="0" y="18554"/>
                  </a:lnTo>
                  <a:lnTo>
                    <a:pt x="35763" y="172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3829617" y="2810033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5" h="19050">
                  <a:moveTo>
                    <a:pt x="0" y="18564"/>
                  </a:moveTo>
                  <a:lnTo>
                    <a:pt x="35770" y="1727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5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3827729" y="27854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3827730" y="27854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5547283" y="2226944"/>
              <a:ext cx="1905" cy="605155"/>
            </a:xfrm>
            <a:custGeom>
              <a:avLst/>
              <a:gdLst/>
              <a:ahLst/>
              <a:cxnLst/>
              <a:rect l="l" t="t" r="r" b="b"/>
              <a:pathLst>
                <a:path w="1904" h="605155">
                  <a:moveTo>
                    <a:pt x="0" y="0"/>
                  </a:moveTo>
                  <a:lnTo>
                    <a:pt x="0" y="580694"/>
                  </a:lnTo>
                  <a:lnTo>
                    <a:pt x="1879" y="6050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5547281" y="2226880"/>
              <a:ext cx="1905" cy="605790"/>
            </a:xfrm>
            <a:custGeom>
              <a:avLst/>
              <a:gdLst/>
              <a:ahLst/>
              <a:cxnLst/>
              <a:rect l="l" t="t" r="r" b="b"/>
              <a:pathLst>
                <a:path w="1904" h="605789">
                  <a:moveTo>
                    <a:pt x="1878" y="605167"/>
                  </a:moveTo>
                  <a:lnTo>
                    <a:pt x="0" y="5807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05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5549010" y="2249969"/>
              <a:ext cx="36195" cy="582295"/>
            </a:xfrm>
            <a:custGeom>
              <a:avLst/>
              <a:gdLst/>
              <a:ahLst/>
              <a:cxnLst/>
              <a:rect l="l" t="t" r="r" b="b"/>
              <a:pathLst>
                <a:path w="36195" h="582294">
                  <a:moveTo>
                    <a:pt x="35763" y="0"/>
                  </a:moveTo>
                  <a:lnTo>
                    <a:pt x="0" y="1282"/>
                  </a:lnTo>
                  <a:lnTo>
                    <a:pt x="0" y="581977"/>
                  </a:lnTo>
                  <a:lnTo>
                    <a:pt x="35763" y="5806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5549022" y="2249964"/>
              <a:ext cx="36195" cy="582295"/>
            </a:xfrm>
            <a:custGeom>
              <a:avLst/>
              <a:gdLst/>
              <a:ahLst/>
              <a:cxnLst/>
              <a:rect l="l" t="t" r="r" b="b"/>
              <a:pathLst>
                <a:path w="36195" h="582294">
                  <a:moveTo>
                    <a:pt x="0" y="581986"/>
                  </a:moveTo>
                  <a:lnTo>
                    <a:pt x="35770" y="5807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819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5547144" y="22256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5547145" y="22256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2891586" y="2735325"/>
              <a:ext cx="2540" cy="99060"/>
            </a:xfrm>
            <a:custGeom>
              <a:avLst/>
              <a:gdLst/>
              <a:ahLst/>
              <a:cxnLst/>
              <a:rect l="l" t="t" r="r" b="b"/>
              <a:pathLst>
                <a:path w="2539" h="99060">
                  <a:moveTo>
                    <a:pt x="0" y="0"/>
                  </a:moveTo>
                  <a:lnTo>
                    <a:pt x="0" y="73558"/>
                  </a:lnTo>
                  <a:lnTo>
                    <a:pt x="1917" y="9847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2891581" y="2735276"/>
              <a:ext cx="2540" cy="99060"/>
            </a:xfrm>
            <a:custGeom>
              <a:avLst/>
              <a:gdLst/>
              <a:ahLst/>
              <a:cxnLst/>
              <a:rect l="l" t="t" r="r" b="b"/>
              <a:pathLst>
                <a:path w="2539" h="99060">
                  <a:moveTo>
                    <a:pt x="1914" y="98476"/>
                  </a:moveTo>
                  <a:lnTo>
                    <a:pt x="0" y="7355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84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2893745" y="2758782"/>
              <a:ext cx="36195" cy="74930"/>
            </a:xfrm>
            <a:custGeom>
              <a:avLst/>
              <a:gdLst/>
              <a:ahLst/>
              <a:cxnLst/>
              <a:rect l="l" t="t" r="r" b="b"/>
              <a:pathLst>
                <a:path w="36194" h="74930">
                  <a:moveTo>
                    <a:pt x="35763" y="0"/>
                  </a:moveTo>
                  <a:lnTo>
                    <a:pt x="0" y="1282"/>
                  </a:lnTo>
                  <a:lnTo>
                    <a:pt x="0" y="74841"/>
                  </a:lnTo>
                  <a:lnTo>
                    <a:pt x="35763" y="73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2893747" y="2758780"/>
              <a:ext cx="36195" cy="74930"/>
            </a:xfrm>
            <a:custGeom>
              <a:avLst/>
              <a:gdLst/>
              <a:ahLst/>
              <a:cxnLst/>
              <a:rect l="l" t="t" r="r" b="b"/>
              <a:pathLst>
                <a:path w="36194" h="74930">
                  <a:moveTo>
                    <a:pt x="0" y="74840"/>
                  </a:moveTo>
                  <a:lnTo>
                    <a:pt x="35770" y="735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2891840" y="27337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2891846" y="27337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3515766" y="2712465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4" h="121919">
                  <a:moveTo>
                    <a:pt x="0" y="0"/>
                  </a:moveTo>
                  <a:lnTo>
                    <a:pt x="0" y="97523"/>
                  </a:lnTo>
                  <a:lnTo>
                    <a:pt x="1879" y="12192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3515773" y="2712526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4" h="121919">
                  <a:moveTo>
                    <a:pt x="1869" y="121855"/>
                  </a:moveTo>
                  <a:lnTo>
                    <a:pt x="0" y="9752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18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3517976" y="2735630"/>
              <a:ext cx="36195" cy="99060"/>
            </a:xfrm>
            <a:custGeom>
              <a:avLst/>
              <a:gdLst/>
              <a:ahLst/>
              <a:cxnLst/>
              <a:rect l="l" t="t" r="r" b="b"/>
              <a:pathLst>
                <a:path w="36195" h="99060">
                  <a:moveTo>
                    <a:pt x="35763" y="0"/>
                  </a:moveTo>
                  <a:lnTo>
                    <a:pt x="0" y="1270"/>
                  </a:lnTo>
                  <a:lnTo>
                    <a:pt x="0" y="98793"/>
                  </a:lnTo>
                  <a:lnTo>
                    <a:pt x="35763" y="975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3517981" y="2735626"/>
              <a:ext cx="36195" cy="99060"/>
            </a:xfrm>
            <a:custGeom>
              <a:avLst/>
              <a:gdLst/>
              <a:ahLst/>
              <a:cxnLst/>
              <a:rect l="l" t="t" r="r" b="b"/>
              <a:pathLst>
                <a:path w="36195" h="99060">
                  <a:moveTo>
                    <a:pt x="0" y="98796"/>
                  </a:moveTo>
                  <a:lnTo>
                    <a:pt x="35770" y="9752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987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3516096" y="27112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3516103" y="27112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3671277" y="2795638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0" y="0"/>
                  </a:moveTo>
                  <a:lnTo>
                    <a:pt x="0" y="15036"/>
                  </a:lnTo>
                  <a:lnTo>
                    <a:pt x="1879" y="3943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3671282" y="2795689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1869" y="39294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9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3672928" y="2818828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29" h="16510">
                  <a:moveTo>
                    <a:pt x="36537" y="0"/>
                  </a:moveTo>
                  <a:lnTo>
                    <a:pt x="0" y="1308"/>
                  </a:lnTo>
                  <a:lnTo>
                    <a:pt x="0" y="16357"/>
                  </a:lnTo>
                  <a:lnTo>
                    <a:pt x="36537" y="15049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3672944" y="2818825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29" h="16510">
                  <a:moveTo>
                    <a:pt x="0" y="16350"/>
                  </a:moveTo>
                  <a:lnTo>
                    <a:pt x="36517" y="1504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6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3671049" y="279424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3671058" y="27942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3043288" y="2683649"/>
              <a:ext cx="1905" cy="152400"/>
            </a:xfrm>
            <a:custGeom>
              <a:avLst/>
              <a:gdLst/>
              <a:ahLst/>
              <a:cxnLst/>
              <a:rect l="l" t="t" r="r" b="b"/>
              <a:pathLst>
                <a:path w="1905" h="152400">
                  <a:moveTo>
                    <a:pt x="0" y="0"/>
                  </a:moveTo>
                  <a:lnTo>
                    <a:pt x="0" y="127622"/>
                  </a:lnTo>
                  <a:lnTo>
                    <a:pt x="1879" y="15200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3043286" y="2683603"/>
              <a:ext cx="1905" cy="152400"/>
            </a:xfrm>
            <a:custGeom>
              <a:avLst/>
              <a:gdLst/>
              <a:ahLst/>
              <a:cxnLst/>
              <a:rect l="l" t="t" r="r" b="b"/>
              <a:pathLst>
                <a:path w="1905" h="152400">
                  <a:moveTo>
                    <a:pt x="1878" y="152030"/>
                  </a:moveTo>
                  <a:lnTo>
                    <a:pt x="0" y="12758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20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3044990" y="2706750"/>
              <a:ext cx="36195" cy="128905"/>
            </a:xfrm>
            <a:custGeom>
              <a:avLst/>
              <a:gdLst/>
              <a:ahLst/>
              <a:cxnLst/>
              <a:rect l="l" t="t" r="r" b="b"/>
              <a:pathLst>
                <a:path w="36194" h="128905">
                  <a:moveTo>
                    <a:pt x="35763" y="0"/>
                  </a:moveTo>
                  <a:lnTo>
                    <a:pt x="0" y="1282"/>
                  </a:lnTo>
                  <a:lnTo>
                    <a:pt x="0" y="128905"/>
                  </a:lnTo>
                  <a:lnTo>
                    <a:pt x="35763" y="1276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3044989" y="2706757"/>
              <a:ext cx="36195" cy="128905"/>
            </a:xfrm>
            <a:custGeom>
              <a:avLst/>
              <a:gdLst/>
              <a:ahLst/>
              <a:cxnLst/>
              <a:rect l="l" t="t" r="r" b="b"/>
              <a:pathLst>
                <a:path w="36194" h="128905">
                  <a:moveTo>
                    <a:pt x="0" y="128895"/>
                  </a:moveTo>
                  <a:lnTo>
                    <a:pt x="35756" y="12761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88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3043110" y="26826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3043110" y="26826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3204260" y="2763278"/>
              <a:ext cx="2540" cy="73660"/>
            </a:xfrm>
            <a:custGeom>
              <a:avLst/>
              <a:gdLst/>
              <a:ahLst/>
              <a:cxnLst/>
              <a:rect l="l" t="t" r="r" b="b"/>
              <a:pathLst>
                <a:path w="2539" h="73660">
                  <a:moveTo>
                    <a:pt x="0" y="0"/>
                  </a:moveTo>
                  <a:lnTo>
                    <a:pt x="0" y="48475"/>
                  </a:lnTo>
                  <a:lnTo>
                    <a:pt x="1917" y="7339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3204258" y="2763292"/>
              <a:ext cx="2540" cy="73660"/>
            </a:xfrm>
            <a:custGeom>
              <a:avLst/>
              <a:gdLst/>
              <a:ahLst/>
              <a:cxnLst/>
              <a:rect l="l" t="t" r="r" b="b"/>
              <a:pathLst>
                <a:path w="2539" h="73660">
                  <a:moveTo>
                    <a:pt x="1914" y="73365"/>
                  </a:moveTo>
                  <a:lnTo>
                    <a:pt x="0" y="4844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33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3206051" y="2786646"/>
              <a:ext cx="36195" cy="50165"/>
            </a:xfrm>
            <a:custGeom>
              <a:avLst/>
              <a:gdLst/>
              <a:ahLst/>
              <a:cxnLst/>
              <a:rect l="l" t="t" r="r" b="b"/>
              <a:pathLst>
                <a:path w="36194" h="50164">
                  <a:moveTo>
                    <a:pt x="35763" y="0"/>
                  </a:moveTo>
                  <a:lnTo>
                    <a:pt x="0" y="1282"/>
                  </a:lnTo>
                  <a:lnTo>
                    <a:pt x="0" y="49771"/>
                  </a:lnTo>
                  <a:lnTo>
                    <a:pt x="35763" y="484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3206058" y="2786650"/>
              <a:ext cx="36195" cy="50165"/>
            </a:xfrm>
            <a:custGeom>
              <a:avLst/>
              <a:gdLst/>
              <a:ahLst/>
              <a:cxnLst/>
              <a:rect l="l" t="t" r="r" b="b"/>
              <a:pathLst>
                <a:path w="36194" h="50164">
                  <a:moveTo>
                    <a:pt x="0" y="49768"/>
                  </a:moveTo>
                  <a:lnTo>
                    <a:pt x="35756" y="4849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97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3204146" y="27618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3204159" y="276180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3355987" y="2759532"/>
              <a:ext cx="2540" cy="80010"/>
            </a:xfrm>
            <a:custGeom>
              <a:avLst/>
              <a:gdLst/>
              <a:ahLst/>
              <a:cxnLst/>
              <a:rect l="l" t="t" r="r" b="b"/>
              <a:pathLst>
                <a:path w="2539" h="80010">
                  <a:moveTo>
                    <a:pt x="0" y="0"/>
                  </a:moveTo>
                  <a:lnTo>
                    <a:pt x="0" y="54610"/>
                  </a:lnTo>
                  <a:lnTo>
                    <a:pt x="1917" y="7951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3355991" y="2759532"/>
              <a:ext cx="2540" cy="80010"/>
            </a:xfrm>
            <a:custGeom>
              <a:avLst/>
              <a:gdLst/>
              <a:ahLst/>
              <a:cxnLst/>
              <a:rect l="l" t="t" r="r" b="b"/>
              <a:pathLst>
                <a:path w="2539" h="80010">
                  <a:moveTo>
                    <a:pt x="1914" y="79580"/>
                  </a:moveTo>
                  <a:lnTo>
                    <a:pt x="0" y="5466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9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3358083" y="2783001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35763" y="0"/>
                  </a:moveTo>
                  <a:lnTo>
                    <a:pt x="0" y="1270"/>
                  </a:lnTo>
                  <a:lnTo>
                    <a:pt x="0" y="55892"/>
                  </a:lnTo>
                  <a:lnTo>
                    <a:pt x="35763" y="546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3358090" y="2783004"/>
              <a:ext cx="36195" cy="55880"/>
            </a:xfrm>
            <a:custGeom>
              <a:avLst/>
              <a:gdLst/>
              <a:ahLst/>
              <a:cxnLst/>
              <a:rect l="l" t="t" r="r" b="b"/>
              <a:pathLst>
                <a:path w="36195" h="55880">
                  <a:moveTo>
                    <a:pt x="0" y="55881"/>
                  </a:moveTo>
                  <a:lnTo>
                    <a:pt x="35756" y="5461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5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3356178" y="27581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3356184" y="27581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71" y="2490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5392839" y="2687726"/>
              <a:ext cx="1905" cy="158750"/>
            </a:xfrm>
            <a:custGeom>
              <a:avLst/>
              <a:gdLst/>
              <a:ahLst/>
              <a:cxnLst/>
              <a:rect l="l" t="t" r="r" b="b"/>
              <a:pathLst>
                <a:path w="1904" h="158750">
                  <a:moveTo>
                    <a:pt x="0" y="0"/>
                  </a:moveTo>
                  <a:lnTo>
                    <a:pt x="0" y="133756"/>
                  </a:lnTo>
                  <a:lnTo>
                    <a:pt x="1866" y="15814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5392835" y="2687780"/>
              <a:ext cx="1905" cy="158115"/>
            </a:xfrm>
            <a:custGeom>
              <a:avLst/>
              <a:gdLst/>
              <a:ahLst/>
              <a:cxnLst/>
              <a:rect l="l" t="t" r="r" b="b"/>
              <a:pathLst>
                <a:path w="1904" h="158114">
                  <a:moveTo>
                    <a:pt x="1878" y="158118"/>
                  </a:moveTo>
                  <a:lnTo>
                    <a:pt x="0" y="13367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81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5394414" y="2710763"/>
              <a:ext cx="36830" cy="135255"/>
            </a:xfrm>
            <a:custGeom>
              <a:avLst/>
              <a:gdLst/>
              <a:ahLst/>
              <a:cxnLst/>
              <a:rect l="l" t="t" r="r" b="b"/>
              <a:pathLst>
                <a:path w="36829" h="135255">
                  <a:moveTo>
                    <a:pt x="36537" y="0"/>
                  </a:moveTo>
                  <a:lnTo>
                    <a:pt x="0" y="1308"/>
                  </a:lnTo>
                  <a:lnTo>
                    <a:pt x="0" y="135064"/>
                  </a:lnTo>
                  <a:lnTo>
                    <a:pt x="36537" y="13375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5394433" y="2710773"/>
              <a:ext cx="36830" cy="135255"/>
            </a:xfrm>
            <a:custGeom>
              <a:avLst/>
              <a:gdLst/>
              <a:ahLst/>
              <a:cxnLst/>
              <a:rect l="l" t="t" r="r" b="b"/>
              <a:pathLst>
                <a:path w="36829" h="135255">
                  <a:moveTo>
                    <a:pt x="0" y="135056"/>
                  </a:moveTo>
                  <a:lnTo>
                    <a:pt x="36517" y="13375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350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5392547" y="26865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5392550" y="268650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5236667" y="2461005"/>
              <a:ext cx="1905" cy="397510"/>
            </a:xfrm>
            <a:custGeom>
              <a:avLst/>
              <a:gdLst/>
              <a:ahLst/>
              <a:cxnLst/>
              <a:rect l="l" t="t" r="r" b="b"/>
              <a:pathLst>
                <a:path w="1904" h="397510">
                  <a:moveTo>
                    <a:pt x="0" y="0"/>
                  </a:moveTo>
                  <a:lnTo>
                    <a:pt x="0" y="372821"/>
                  </a:lnTo>
                  <a:lnTo>
                    <a:pt x="1866" y="39721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5236655" y="2460938"/>
              <a:ext cx="1905" cy="397510"/>
            </a:xfrm>
            <a:custGeom>
              <a:avLst/>
              <a:gdLst/>
              <a:ahLst/>
              <a:cxnLst/>
              <a:rect l="l" t="t" r="r" b="b"/>
              <a:pathLst>
                <a:path w="1904" h="397510">
                  <a:moveTo>
                    <a:pt x="1869" y="397187"/>
                  </a:moveTo>
                  <a:lnTo>
                    <a:pt x="0" y="37285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97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5238203" y="2484335"/>
              <a:ext cx="36830" cy="374650"/>
            </a:xfrm>
            <a:custGeom>
              <a:avLst/>
              <a:gdLst/>
              <a:ahLst/>
              <a:cxnLst/>
              <a:rect l="l" t="t" r="r" b="b"/>
              <a:pathLst>
                <a:path w="36829" h="374650">
                  <a:moveTo>
                    <a:pt x="36525" y="0"/>
                  </a:moveTo>
                  <a:lnTo>
                    <a:pt x="0" y="1308"/>
                  </a:lnTo>
                  <a:lnTo>
                    <a:pt x="0" y="374129"/>
                  </a:lnTo>
                  <a:lnTo>
                    <a:pt x="36525" y="37282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5238220" y="2484330"/>
              <a:ext cx="36830" cy="374650"/>
            </a:xfrm>
            <a:custGeom>
              <a:avLst/>
              <a:gdLst/>
              <a:ahLst/>
              <a:cxnLst/>
              <a:rect l="l" t="t" r="r" b="b"/>
              <a:pathLst>
                <a:path w="36829" h="374650">
                  <a:moveTo>
                    <a:pt x="0" y="374131"/>
                  </a:moveTo>
                  <a:lnTo>
                    <a:pt x="36517" y="37283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741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5236311" y="24597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5236319" y="24597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5086159" y="2778988"/>
              <a:ext cx="2540" cy="93980"/>
            </a:xfrm>
            <a:custGeom>
              <a:avLst/>
              <a:gdLst/>
              <a:ahLst/>
              <a:cxnLst/>
              <a:rect l="l" t="t" r="r" b="b"/>
              <a:pathLst>
                <a:path w="2539" h="93980">
                  <a:moveTo>
                    <a:pt x="0" y="0"/>
                  </a:moveTo>
                  <a:lnTo>
                    <a:pt x="0" y="68541"/>
                  </a:lnTo>
                  <a:lnTo>
                    <a:pt x="1917" y="9345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5086157" y="2778920"/>
              <a:ext cx="2540" cy="93980"/>
            </a:xfrm>
            <a:custGeom>
              <a:avLst/>
              <a:gdLst/>
              <a:ahLst/>
              <a:cxnLst/>
              <a:rect l="l" t="t" r="r" b="b"/>
              <a:pathLst>
                <a:path w="2539" h="93980">
                  <a:moveTo>
                    <a:pt x="1914" y="93530"/>
                  </a:moveTo>
                  <a:lnTo>
                    <a:pt x="0" y="686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35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5088191" y="2802445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35763" y="0"/>
                  </a:moveTo>
                  <a:lnTo>
                    <a:pt x="0" y="1282"/>
                  </a:lnTo>
                  <a:lnTo>
                    <a:pt x="0" y="69824"/>
                  </a:lnTo>
                  <a:lnTo>
                    <a:pt x="35763" y="685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5088198" y="2802451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0" y="69821"/>
                  </a:moveTo>
                  <a:lnTo>
                    <a:pt x="35756" y="6854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98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5086286" y="27775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5086279" y="277755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4932311" y="2694469"/>
              <a:ext cx="1905" cy="187325"/>
            </a:xfrm>
            <a:custGeom>
              <a:avLst/>
              <a:gdLst/>
              <a:ahLst/>
              <a:cxnLst/>
              <a:rect l="l" t="t" r="r" b="b"/>
              <a:pathLst>
                <a:path w="1904" h="187325">
                  <a:moveTo>
                    <a:pt x="0" y="0"/>
                  </a:moveTo>
                  <a:lnTo>
                    <a:pt x="0" y="162725"/>
                  </a:lnTo>
                  <a:lnTo>
                    <a:pt x="1866" y="18712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4932309" y="2694541"/>
              <a:ext cx="1905" cy="187325"/>
            </a:xfrm>
            <a:custGeom>
              <a:avLst/>
              <a:gdLst/>
              <a:ahLst/>
              <a:cxnLst/>
              <a:rect l="l" t="t" r="r" b="b"/>
              <a:pathLst>
                <a:path w="1904" h="187325">
                  <a:moveTo>
                    <a:pt x="1869" y="187042"/>
                  </a:moveTo>
                  <a:lnTo>
                    <a:pt x="0" y="16271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70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4934000" y="2717533"/>
              <a:ext cx="36195" cy="164465"/>
            </a:xfrm>
            <a:custGeom>
              <a:avLst/>
              <a:gdLst/>
              <a:ahLst/>
              <a:cxnLst/>
              <a:rect l="l" t="t" r="r" b="b"/>
              <a:pathLst>
                <a:path w="36195" h="164464">
                  <a:moveTo>
                    <a:pt x="35763" y="0"/>
                  </a:moveTo>
                  <a:lnTo>
                    <a:pt x="0" y="1270"/>
                  </a:lnTo>
                  <a:lnTo>
                    <a:pt x="0" y="164007"/>
                  </a:lnTo>
                  <a:lnTo>
                    <a:pt x="35763" y="1627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4933996" y="2717525"/>
              <a:ext cx="36195" cy="164465"/>
            </a:xfrm>
            <a:custGeom>
              <a:avLst/>
              <a:gdLst/>
              <a:ahLst/>
              <a:cxnLst/>
              <a:rect l="l" t="t" r="r" b="b"/>
              <a:pathLst>
                <a:path w="36195" h="164464">
                  <a:moveTo>
                    <a:pt x="0" y="164014"/>
                  </a:moveTo>
                  <a:lnTo>
                    <a:pt x="35770" y="16272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40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4932121" y="26931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4932136" y="26931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3280486" y="2637751"/>
              <a:ext cx="1905" cy="245745"/>
            </a:xfrm>
            <a:custGeom>
              <a:avLst/>
              <a:gdLst/>
              <a:ahLst/>
              <a:cxnLst/>
              <a:rect l="l" t="t" r="r" b="b"/>
              <a:pathLst>
                <a:path w="1904" h="245744">
                  <a:moveTo>
                    <a:pt x="0" y="0"/>
                  </a:moveTo>
                  <a:lnTo>
                    <a:pt x="0" y="221246"/>
                  </a:lnTo>
                  <a:lnTo>
                    <a:pt x="1879" y="24563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3280492" y="2637787"/>
              <a:ext cx="1905" cy="245745"/>
            </a:xfrm>
            <a:custGeom>
              <a:avLst/>
              <a:gdLst/>
              <a:ahLst/>
              <a:cxnLst/>
              <a:rect l="l" t="t" r="r" b="b"/>
              <a:pathLst>
                <a:path w="1904" h="245744">
                  <a:moveTo>
                    <a:pt x="1869" y="245634"/>
                  </a:moveTo>
                  <a:lnTo>
                    <a:pt x="0" y="22130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56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3282137" y="2660725"/>
              <a:ext cx="36830" cy="222885"/>
            </a:xfrm>
            <a:custGeom>
              <a:avLst/>
              <a:gdLst/>
              <a:ahLst/>
              <a:cxnLst/>
              <a:rect l="l" t="t" r="r" b="b"/>
              <a:pathLst>
                <a:path w="36829" h="222885">
                  <a:moveTo>
                    <a:pt x="36525" y="0"/>
                  </a:moveTo>
                  <a:lnTo>
                    <a:pt x="0" y="1308"/>
                  </a:lnTo>
                  <a:lnTo>
                    <a:pt x="0" y="222554"/>
                  </a:lnTo>
                  <a:lnTo>
                    <a:pt x="36525" y="2212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3282138" y="2660725"/>
              <a:ext cx="36830" cy="222885"/>
            </a:xfrm>
            <a:custGeom>
              <a:avLst/>
              <a:gdLst/>
              <a:ahLst/>
              <a:cxnLst/>
              <a:rect l="l" t="t" r="r" b="b"/>
              <a:pathLst>
                <a:path w="36829" h="222885">
                  <a:moveTo>
                    <a:pt x="0" y="222548"/>
                  </a:moveTo>
                  <a:lnTo>
                    <a:pt x="36532" y="22124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225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3280270" y="26363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3280275" y="26363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6030379" y="2240838"/>
              <a:ext cx="1905" cy="645795"/>
            </a:xfrm>
            <a:custGeom>
              <a:avLst/>
              <a:gdLst/>
              <a:ahLst/>
              <a:cxnLst/>
              <a:rect l="l" t="t" r="r" b="b"/>
              <a:pathLst>
                <a:path w="1904" h="645794">
                  <a:moveTo>
                    <a:pt x="0" y="0"/>
                  </a:moveTo>
                  <a:lnTo>
                    <a:pt x="0" y="620826"/>
                  </a:lnTo>
                  <a:lnTo>
                    <a:pt x="1879" y="64521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6030378" y="2240789"/>
              <a:ext cx="1905" cy="645795"/>
            </a:xfrm>
            <a:custGeom>
              <a:avLst/>
              <a:gdLst/>
              <a:ahLst/>
              <a:cxnLst/>
              <a:rect l="l" t="t" r="r" b="b"/>
              <a:pathLst>
                <a:path w="1904" h="645794">
                  <a:moveTo>
                    <a:pt x="1878" y="645243"/>
                  </a:moveTo>
                  <a:lnTo>
                    <a:pt x="0" y="6207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452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6032385" y="2264206"/>
              <a:ext cx="36195" cy="622300"/>
            </a:xfrm>
            <a:custGeom>
              <a:avLst/>
              <a:gdLst/>
              <a:ahLst/>
              <a:cxnLst/>
              <a:rect l="l" t="t" r="r" b="b"/>
              <a:pathLst>
                <a:path w="36195" h="622300">
                  <a:moveTo>
                    <a:pt x="35763" y="0"/>
                  </a:moveTo>
                  <a:lnTo>
                    <a:pt x="0" y="1282"/>
                  </a:lnTo>
                  <a:lnTo>
                    <a:pt x="0" y="622096"/>
                  </a:lnTo>
                  <a:lnTo>
                    <a:pt x="35763" y="6208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6032400" y="2264208"/>
              <a:ext cx="36195" cy="622300"/>
            </a:xfrm>
            <a:custGeom>
              <a:avLst/>
              <a:gdLst/>
              <a:ahLst/>
              <a:cxnLst/>
              <a:rect l="l" t="t" r="r" b="b"/>
              <a:pathLst>
                <a:path w="36195" h="622300">
                  <a:moveTo>
                    <a:pt x="0" y="622101"/>
                  </a:moveTo>
                  <a:lnTo>
                    <a:pt x="35756" y="62082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21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6030493" y="22398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6030498" y="22398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2977057" y="2824098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5" h="62864">
                  <a:moveTo>
                    <a:pt x="0" y="0"/>
                  </a:moveTo>
                  <a:lnTo>
                    <a:pt x="0" y="38455"/>
                  </a:lnTo>
                  <a:lnTo>
                    <a:pt x="1866" y="6283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2977053" y="2824102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5" h="62864">
                  <a:moveTo>
                    <a:pt x="1869" y="62756"/>
                  </a:moveTo>
                  <a:lnTo>
                    <a:pt x="0" y="3842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27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2978721" y="2847073"/>
              <a:ext cx="36830" cy="40005"/>
            </a:xfrm>
            <a:custGeom>
              <a:avLst/>
              <a:gdLst/>
              <a:ahLst/>
              <a:cxnLst/>
              <a:rect l="l" t="t" r="r" b="b"/>
              <a:pathLst>
                <a:path w="36830" h="40005">
                  <a:moveTo>
                    <a:pt x="36525" y="0"/>
                  </a:moveTo>
                  <a:lnTo>
                    <a:pt x="0" y="1308"/>
                  </a:lnTo>
                  <a:lnTo>
                    <a:pt x="0" y="39763"/>
                  </a:lnTo>
                  <a:lnTo>
                    <a:pt x="36525" y="3845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2978720" y="2847078"/>
              <a:ext cx="36830" cy="40005"/>
            </a:xfrm>
            <a:custGeom>
              <a:avLst/>
              <a:gdLst/>
              <a:ahLst/>
              <a:cxnLst/>
              <a:rect l="l" t="t" r="r" b="b"/>
              <a:pathLst>
                <a:path w="36830" h="40005">
                  <a:moveTo>
                    <a:pt x="0" y="39759"/>
                  </a:moveTo>
                  <a:lnTo>
                    <a:pt x="36532" y="3845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97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2976854" y="28228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2976850" y="28228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3434969" y="2780360"/>
              <a:ext cx="1905" cy="107314"/>
            </a:xfrm>
            <a:custGeom>
              <a:avLst/>
              <a:gdLst/>
              <a:ahLst/>
              <a:cxnLst/>
              <a:rect l="l" t="t" r="r" b="b"/>
              <a:pathLst>
                <a:path w="1904" h="107314">
                  <a:moveTo>
                    <a:pt x="0" y="0"/>
                  </a:moveTo>
                  <a:lnTo>
                    <a:pt x="0" y="82473"/>
                  </a:lnTo>
                  <a:lnTo>
                    <a:pt x="1866" y="10687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3434965" y="2780410"/>
              <a:ext cx="1905" cy="107314"/>
            </a:xfrm>
            <a:custGeom>
              <a:avLst/>
              <a:gdLst/>
              <a:ahLst/>
              <a:cxnLst/>
              <a:rect l="l" t="t" r="r" b="b"/>
              <a:pathLst>
                <a:path w="1904" h="107314">
                  <a:moveTo>
                    <a:pt x="1869" y="106763"/>
                  </a:moveTo>
                  <a:lnTo>
                    <a:pt x="0" y="824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6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3436569" y="2803385"/>
              <a:ext cx="36830" cy="83820"/>
            </a:xfrm>
            <a:custGeom>
              <a:avLst/>
              <a:gdLst/>
              <a:ahLst/>
              <a:cxnLst/>
              <a:rect l="l" t="t" r="r" b="b"/>
              <a:pathLst>
                <a:path w="36829" h="83819">
                  <a:moveTo>
                    <a:pt x="36525" y="0"/>
                  </a:moveTo>
                  <a:lnTo>
                    <a:pt x="0" y="1308"/>
                  </a:lnTo>
                  <a:lnTo>
                    <a:pt x="0" y="83794"/>
                  </a:lnTo>
                  <a:lnTo>
                    <a:pt x="36525" y="8248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3436570" y="2803391"/>
              <a:ext cx="36830" cy="83820"/>
            </a:xfrm>
            <a:custGeom>
              <a:avLst/>
              <a:gdLst/>
              <a:ahLst/>
              <a:cxnLst/>
              <a:rect l="l" t="t" r="r" b="b"/>
              <a:pathLst>
                <a:path w="36829" h="83819">
                  <a:moveTo>
                    <a:pt x="0" y="83789"/>
                  </a:moveTo>
                  <a:lnTo>
                    <a:pt x="36532" y="824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37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3434702" y="27791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3434701" y="27791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3132315" y="2667977"/>
              <a:ext cx="1905" cy="222885"/>
            </a:xfrm>
            <a:custGeom>
              <a:avLst/>
              <a:gdLst/>
              <a:ahLst/>
              <a:cxnLst/>
              <a:rect l="l" t="t" r="r" b="b"/>
              <a:pathLst>
                <a:path w="1905" h="222885">
                  <a:moveTo>
                    <a:pt x="0" y="0"/>
                  </a:moveTo>
                  <a:lnTo>
                    <a:pt x="0" y="198386"/>
                  </a:lnTo>
                  <a:lnTo>
                    <a:pt x="1879" y="22278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3132316" y="2667933"/>
              <a:ext cx="1905" cy="222885"/>
            </a:xfrm>
            <a:custGeom>
              <a:avLst/>
              <a:gdLst/>
              <a:ahLst/>
              <a:cxnLst/>
              <a:rect l="l" t="t" r="r" b="b"/>
              <a:pathLst>
                <a:path w="1905" h="222885">
                  <a:moveTo>
                    <a:pt x="1878" y="222797"/>
                  </a:moveTo>
                  <a:lnTo>
                    <a:pt x="0" y="1983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22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3133940" y="2691307"/>
              <a:ext cx="36830" cy="200025"/>
            </a:xfrm>
            <a:custGeom>
              <a:avLst/>
              <a:gdLst/>
              <a:ahLst/>
              <a:cxnLst/>
              <a:rect l="l" t="t" r="r" b="b"/>
              <a:pathLst>
                <a:path w="36830" h="200025">
                  <a:moveTo>
                    <a:pt x="36525" y="0"/>
                  </a:moveTo>
                  <a:lnTo>
                    <a:pt x="0" y="1308"/>
                  </a:lnTo>
                  <a:lnTo>
                    <a:pt x="0" y="199707"/>
                  </a:lnTo>
                  <a:lnTo>
                    <a:pt x="36525" y="19839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3133942" y="2691304"/>
              <a:ext cx="36830" cy="200025"/>
            </a:xfrm>
            <a:custGeom>
              <a:avLst/>
              <a:gdLst/>
              <a:ahLst/>
              <a:cxnLst/>
              <a:rect l="l" t="t" r="r" b="b"/>
              <a:pathLst>
                <a:path w="36830" h="200025">
                  <a:moveTo>
                    <a:pt x="0" y="199707"/>
                  </a:moveTo>
                  <a:lnTo>
                    <a:pt x="36517" y="198401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1997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3132048" y="26667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3132048" y="26667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4779124" y="2754858"/>
              <a:ext cx="2540" cy="136525"/>
            </a:xfrm>
            <a:custGeom>
              <a:avLst/>
              <a:gdLst/>
              <a:ahLst/>
              <a:cxnLst/>
              <a:rect l="l" t="t" r="r" b="b"/>
              <a:pathLst>
                <a:path w="2539" h="136525">
                  <a:moveTo>
                    <a:pt x="0" y="0"/>
                  </a:moveTo>
                  <a:lnTo>
                    <a:pt x="0" y="111455"/>
                  </a:lnTo>
                  <a:lnTo>
                    <a:pt x="1917" y="13635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4779124" y="2754864"/>
              <a:ext cx="2540" cy="136525"/>
            </a:xfrm>
            <a:custGeom>
              <a:avLst/>
              <a:gdLst/>
              <a:ahLst/>
              <a:cxnLst/>
              <a:rect l="l" t="t" r="r" b="b"/>
              <a:pathLst>
                <a:path w="2539" h="136525">
                  <a:moveTo>
                    <a:pt x="1914" y="136269"/>
                  </a:moveTo>
                  <a:lnTo>
                    <a:pt x="0" y="11135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362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4781346" y="2778264"/>
              <a:ext cx="36195" cy="113030"/>
            </a:xfrm>
            <a:custGeom>
              <a:avLst/>
              <a:gdLst/>
              <a:ahLst/>
              <a:cxnLst/>
              <a:rect l="l" t="t" r="r" b="b"/>
              <a:pathLst>
                <a:path w="36195" h="113030">
                  <a:moveTo>
                    <a:pt x="35763" y="0"/>
                  </a:moveTo>
                  <a:lnTo>
                    <a:pt x="0" y="1282"/>
                  </a:lnTo>
                  <a:lnTo>
                    <a:pt x="0" y="112737"/>
                  </a:lnTo>
                  <a:lnTo>
                    <a:pt x="35763" y="1114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4781361" y="2778268"/>
              <a:ext cx="36195" cy="113030"/>
            </a:xfrm>
            <a:custGeom>
              <a:avLst/>
              <a:gdLst/>
              <a:ahLst/>
              <a:cxnLst/>
              <a:rect l="l" t="t" r="r" b="b"/>
              <a:pathLst>
                <a:path w="36195" h="113030">
                  <a:moveTo>
                    <a:pt x="0" y="112735"/>
                  </a:moveTo>
                  <a:lnTo>
                    <a:pt x="35756" y="1114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27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4779454" y="27536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4779450" y="27536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5869660" y="2310421"/>
              <a:ext cx="1905" cy="593090"/>
            </a:xfrm>
            <a:custGeom>
              <a:avLst/>
              <a:gdLst/>
              <a:ahLst/>
              <a:cxnLst/>
              <a:rect l="l" t="t" r="r" b="b"/>
              <a:pathLst>
                <a:path w="1904" h="593089">
                  <a:moveTo>
                    <a:pt x="0" y="0"/>
                  </a:moveTo>
                  <a:lnTo>
                    <a:pt x="0" y="568439"/>
                  </a:lnTo>
                  <a:lnTo>
                    <a:pt x="1866" y="59282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5869660" y="2310380"/>
              <a:ext cx="1905" cy="593090"/>
            </a:xfrm>
            <a:custGeom>
              <a:avLst/>
              <a:gdLst/>
              <a:ahLst/>
              <a:cxnLst/>
              <a:rect l="l" t="t" r="r" b="b"/>
              <a:pathLst>
                <a:path w="1904" h="593089">
                  <a:moveTo>
                    <a:pt x="1869" y="592874"/>
                  </a:moveTo>
                  <a:lnTo>
                    <a:pt x="0" y="56841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5928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5871159" y="2333421"/>
              <a:ext cx="36830" cy="570230"/>
            </a:xfrm>
            <a:custGeom>
              <a:avLst/>
              <a:gdLst/>
              <a:ahLst/>
              <a:cxnLst/>
              <a:rect l="l" t="t" r="r" b="b"/>
              <a:pathLst>
                <a:path w="36829" h="570230">
                  <a:moveTo>
                    <a:pt x="36512" y="0"/>
                  </a:moveTo>
                  <a:lnTo>
                    <a:pt x="0" y="1308"/>
                  </a:lnTo>
                  <a:lnTo>
                    <a:pt x="0" y="569747"/>
                  </a:lnTo>
                  <a:lnTo>
                    <a:pt x="36512" y="568439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5871159" y="2333426"/>
              <a:ext cx="36830" cy="570230"/>
            </a:xfrm>
            <a:custGeom>
              <a:avLst/>
              <a:gdLst/>
              <a:ahLst/>
              <a:cxnLst/>
              <a:rect l="l" t="t" r="r" b="b"/>
              <a:pathLst>
                <a:path w="36829" h="570230">
                  <a:moveTo>
                    <a:pt x="0" y="569746"/>
                  </a:moveTo>
                  <a:lnTo>
                    <a:pt x="36532" y="56844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697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5869279" y="23093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5869295" y="23093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4622355" y="2706484"/>
              <a:ext cx="1905" cy="196850"/>
            </a:xfrm>
            <a:custGeom>
              <a:avLst/>
              <a:gdLst/>
              <a:ahLst/>
              <a:cxnLst/>
              <a:rect l="l" t="t" r="r" b="b"/>
              <a:pathLst>
                <a:path w="1904" h="196850">
                  <a:moveTo>
                    <a:pt x="0" y="0"/>
                  </a:moveTo>
                  <a:lnTo>
                    <a:pt x="0" y="172199"/>
                  </a:lnTo>
                  <a:lnTo>
                    <a:pt x="1879" y="19659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4622355" y="2706521"/>
              <a:ext cx="1905" cy="196850"/>
            </a:xfrm>
            <a:custGeom>
              <a:avLst/>
              <a:gdLst/>
              <a:ahLst/>
              <a:cxnLst/>
              <a:rect l="l" t="t" r="r" b="b"/>
              <a:pathLst>
                <a:path w="1904" h="196850">
                  <a:moveTo>
                    <a:pt x="1869" y="196554"/>
                  </a:moveTo>
                  <a:lnTo>
                    <a:pt x="0" y="17222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965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4624336" y="2729725"/>
              <a:ext cx="36195" cy="173990"/>
            </a:xfrm>
            <a:custGeom>
              <a:avLst/>
              <a:gdLst/>
              <a:ahLst/>
              <a:cxnLst/>
              <a:rect l="l" t="t" r="r" b="b"/>
              <a:pathLst>
                <a:path w="36195" h="173989">
                  <a:moveTo>
                    <a:pt x="35775" y="0"/>
                  </a:moveTo>
                  <a:lnTo>
                    <a:pt x="0" y="1282"/>
                  </a:lnTo>
                  <a:lnTo>
                    <a:pt x="0" y="173482"/>
                  </a:lnTo>
                  <a:lnTo>
                    <a:pt x="35775" y="17219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4624343" y="2729728"/>
              <a:ext cx="36195" cy="173990"/>
            </a:xfrm>
            <a:custGeom>
              <a:avLst/>
              <a:gdLst/>
              <a:ahLst/>
              <a:cxnLst/>
              <a:rect l="l" t="t" r="r" b="b"/>
              <a:pathLst>
                <a:path w="36195" h="173989">
                  <a:moveTo>
                    <a:pt x="0" y="173483"/>
                  </a:moveTo>
                  <a:lnTo>
                    <a:pt x="35770" y="1722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34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4622457" y="27051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4622458" y="27051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4468177" y="2631147"/>
              <a:ext cx="1905" cy="278130"/>
            </a:xfrm>
            <a:custGeom>
              <a:avLst/>
              <a:gdLst/>
              <a:ahLst/>
              <a:cxnLst/>
              <a:rect l="l" t="t" r="r" b="b"/>
              <a:pathLst>
                <a:path w="1904" h="278130">
                  <a:moveTo>
                    <a:pt x="0" y="0"/>
                  </a:moveTo>
                  <a:lnTo>
                    <a:pt x="0" y="253568"/>
                  </a:lnTo>
                  <a:lnTo>
                    <a:pt x="1866" y="27795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4468171" y="2631216"/>
              <a:ext cx="1905" cy="278130"/>
            </a:xfrm>
            <a:custGeom>
              <a:avLst/>
              <a:gdLst/>
              <a:ahLst/>
              <a:cxnLst/>
              <a:rect l="l" t="t" r="r" b="b"/>
              <a:pathLst>
                <a:path w="1904" h="278130">
                  <a:moveTo>
                    <a:pt x="1869" y="277847"/>
                  </a:moveTo>
                  <a:lnTo>
                    <a:pt x="0" y="253518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778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4469904" y="2654414"/>
              <a:ext cx="36195" cy="255270"/>
            </a:xfrm>
            <a:custGeom>
              <a:avLst/>
              <a:gdLst/>
              <a:ahLst/>
              <a:cxnLst/>
              <a:rect l="l" t="t" r="r" b="b"/>
              <a:pathLst>
                <a:path w="36195" h="255269">
                  <a:moveTo>
                    <a:pt x="35763" y="0"/>
                  </a:moveTo>
                  <a:lnTo>
                    <a:pt x="0" y="1282"/>
                  </a:lnTo>
                  <a:lnTo>
                    <a:pt x="0" y="254850"/>
                  </a:lnTo>
                  <a:lnTo>
                    <a:pt x="35763" y="2535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4469912" y="2654417"/>
              <a:ext cx="36195" cy="255270"/>
            </a:xfrm>
            <a:custGeom>
              <a:avLst/>
              <a:gdLst/>
              <a:ahLst/>
              <a:cxnLst/>
              <a:rect l="l" t="t" r="r" b="b"/>
              <a:pathLst>
                <a:path w="36195" h="255269">
                  <a:moveTo>
                    <a:pt x="0" y="254841"/>
                  </a:moveTo>
                  <a:lnTo>
                    <a:pt x="35770" y="25357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548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4468025" y="26299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4468016" y="26299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4306887" y="2775381"/>
              <a:ext cx="1905" cy="144145"/>
            </a:xfrm>
            <a:custGeom>
              <a:avLst/>
              <a:gdLst/>
              <a:ahLst/>
              <a:cxnLst/>
              <a:rect l="l" t="t" r="r" b="b"/>
              <a:pathLst>
                <a:path w="1904" h="144144">
                  <a:moveTo>
                    <a:pt x="0" y="0"/>
                  </a:moveTo>
                  <a:lnTo>
                    <a:pt x="0" y="119265"/>
                  </a:lnTo>
                  <a:lnTo>
                    <a:pt x="1879" y="14364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4306891" y="2775412"/>
              <a:ext cx="1905" cy="144145"/>
            </a:xfrm>
            <a:custGeom>
              <a:avLst/>
              <a:gdLst/>
              <a:ahLst/>
              <a:cxnLst/>
              <a:rect l="l" t="t" r="r" b="b"/>
              <a:pathLst>
                <a:path w="1904" h="144144">
                  <a:moveTo>
                    <a:pt x="1878" y="143660"/>
                  </a:moveTo>
                  <a:lnTo>
                    <a:pt x="0" y="11921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36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4308893" y="2798482"/>
              <a:ext cx="36195" cy="120650"/>
            </a:xfrm>
            <a:custGeom>
              <a:avLst/>
              <a:gdLst/>
              <a:ahLst/>
              <a:cxnLst/>
              <a:rect l="l" t="t" r="r" b="b"/>
              <a:pathLst>
                <a:path w="36195" h="120650">
                  <a:moveTo>
                    <a:pt x="35763" y="0"/>
                  </a:moveTo>
                  <a:lnTo>
                    <a:pt x="0" y="1282"/>
                  </a:lnTo>
                  <a:lnTo>
                    <a:pt x="0" y="120535"/>
                  </a:lnTo>
                  <a:lnTo>
                    <a:pt x="35763" y="11925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4308900" y="2798479"/>
              <a:ext cx="36195" cy="120650"/>
            </a:xfrm>
            <a:custGeom>
              <a:avLst/>
              <a:gdLst/>
              <a:ahLst/>
              <a:cxnLst/>
              <a:rect l="l" t="t" r="r" b="b"/>
              <a:pathLst>
                <a:path w="36195" h="120650">
                  <a:moveTo>
                    <a:pt x="0" y="120531"/>
                  </a:moveTo>
                  <a:lnTo>
                    <a:pt x="35756" y="11926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05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4307014" y="27740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4307016" y="27740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2282431" y="2889084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88"/>
                  </a:lnTo>
                  <a:lnTo>
                    <a:pt x="1866" y="2997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2282426" y="288904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78" y="30027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2284526" y="2912198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2284539" y="2912201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43"/>
                  </a:moveTo>
                  <a:lnTo>
                    <a:pt x="35756" y="556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68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2282659" y="28877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2282653" y="28876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5719076" y="2209063"/>
              <a:ext cx="1905" cy="711835"/>
            </a:xfrm>
            <a:custGeom>
              <a:avLst/>
              <a:gdLst/>
              <a:ahLst/>
              <a:cxnLst/>
              <a:rect l="l" t="t" r="r" b="b"/>
              <a:pathLst>
                <a:path w="1904" h="711835">
                  <a:moveTo>
                    <a:pt x="0" y="0"/>
                  </a:moveTo>
                  <a:lnTo>
                    <a:pt x="0" y="687146"/>
                  </a:lnTo>
                  <a:lnTo>
                    <a:pt x="1866" y="71153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5719071" y="2209046"/>
              <a:ext cx="1905" cy="711835"/>
            </a:xfrm>
            <a:custGeom>
              <a:avLst/>
              <a:gdLst/>
              <a:ahLst/>
              <a:cxnLst/>
              <a:rect l="l" t="t" r="r" b="b"/>
              <a:pathLst>
                <a:path w="1904" h="711835">
                  <a:moveTo>
                    <a:pt x="1878" y="711571"/>
                  </a:moveTo>
                  <a:lnTo>
                    <a:pt x="0" y="6871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115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5720638" y="2232113"/>
              <a:ext cx="36830" cy="688975"/>
            </a:xfrm>
            <a:custGeom>
              <a:avLst/>
              <a:gdLst/>
              <a:ahLst/>
              <a:cxnLst/>
              <a:rect l="l" t="t" r="r" b="b"/>
              <a:pathLst>
                <a:path w="36829" h="688975">
                  <a:moveTo>
                    <a:pt x="36525" y="0"/>
                  </a:moveTo>
                  <a:lnTo>
                    <a:pt x="0" y="1308"/>
                  </a:lnTo>
                  <a:lnTo>
                    <a:pt x="0" y="688441"/>
                  </a:lnTo>
                  <a:lnTo>
                    <a:pt x="36525" y="68713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5720650" y="2232114"/>
              <a:ext cx="36830" cy="688975"/>
            </a:xfrm>
            <a:custGeom>
              <a:avLst/>
              <a:gdLst/>
              <a:ahLst/>
              <a:cxnLst/>
              <a:rect l="l" t="t" r="r" b="b"/>
              <a:pathLst>
                <a:path w="36829" h="688975">
                  <a:moveTo>
                    <a:pt x="0" y="688442"/>
                  </a:moveTo>
                  <a:lnTo>
                    <a:pt x="36532" y="68713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884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5718771" y="220757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5718770" y="22075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4152900" y="2878556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0" y="0"/>
                  </a:moveTo>
                  <a:lnTo>
                    <a:pt x="0" y="19507"/>
                  </a:lnTo>
                  <a:lnTo>
                    <a:pt x="1866" y="4390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4152889" y="2878498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1878" y="43977"/>
                  </a:moveTo>
                  <a:lnTo>
                    <a:pt x="0" y="195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4155033" y="2901797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5">
                  <a:moveTo>
                    <a:pt x="35763" y="0"/>
                  </a:moveTo>
                  <a:lnTo>
                    <a:pt x="0" y="1282"/>
                  </a:lnTo>
                  <a:lnTo>
                    <a:pt x="0" y="20789"/>
                  </a:lnTo>
                  <a:lnTo>
                    <a:pt x="35763" y="195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4155029" y="2901801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5">
                  <a:moveTo>
                    <a:pt x="0" y="20784"/>
                  </a:moveTo>
                  <a:lnTo>
                    <a:pt x="35770" y="1950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7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4153141" y="28772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4153150" y="28772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3997998" y="2860611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80">
                  <a:moveTo>
                    <a:pt x="0" y="0"/>
                  </a:moveTo>
                  <a:lnTo>
                    <a:pt x="0" y="44030"/>
                  </a:lnTo>
                  <a:lnTo>
                    <a:pt x="1866" y="684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3997990" y="2860572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80">
                  <a:moveTo>
                    <a:pt x="1878" y="68454"/>
                  </a:moveTo>
                  <a:lnTo>
                    <a:pt x="0" y="440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3999865" y="2883712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35763" y="0"/>
                  </a:moveTo>
                  <a:lnTo>
                    <a:pt x="0" y="1282"/>
                  </a:lnTo>
                  <a:lnTo>
                    <a:pt x="0" y="45300"/>
                  </a:lnTo>
                  <a:lnTo>
                    <a:pt x="35763" y="440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3999865" y="2883717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0" y="45297"/>
                  </a:moveTo>
                  <a:lnTo>
                    <a:pt x="35770" y="440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52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3997985" y="28592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3997992" y="28592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2589237" y="2882150"/>
              <a:ext cx="2540" cy="48895"/>
            </a:xfrm>
            <a:custGeom>
              <a:avLst/>
              <a:gdLst/>
              <a:ahLst/>
              <a:cxnLst/>
              <a:rect l="l" t="t" r="r" b="b"/>
              <a:pathLst>
                <a:path w="2539" h="48894">
                  <a:moveTo>
                    <a:pt x="0" y="0"/>
                  </a:moveTo>
                  <a:lnTo>
                    <a:pt x="0" y="23406"/>
                  </a:lnTo>
                  <a:lnTo>
                    <a:pt x="1917" y="4831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2589231" y="2882117"/>
              <a:ext cx="2540" cy="48260"/>
            </a:xfrm>
            <a:custGeom>
              <a:avLst/>
              <a:gdLst/>
              <a:ahLst/>
              <a:cxnLst/>
              <a:rect l="l" t="t" r="r" b="b"/>
              <a:pathLst>
                <a:path w="2539" h="48260">
                  <a:moveTo>
                    <a:pt x="1914" y="48254"/>
                  </a:moveTo>
                  <a:lnTo>
                    <a:pt x="0" y="2333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82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2591371" y="2905518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4" h="24764">
                  <a:moveTo>
                    <a:pt x="35763" y="0"/>
                  </a:moveTo>
                  <a:lnTo>
                    <a:pt x="0" y="1282"/>
                  </a:lnTo>
                  <a:lnTo>
                    <a:pt x="0" y="24688"/>
                  </a:lnTo>
                  <a:lnTo>
                    <a:pt x="35763" y="234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2591376" y="2905516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4" h="24764">
                  <a:moveTo>
                    <a:pt x="0" y="24686"/>
                  </a:moveTo>
                  <a:lnTo>
                    <a:pt x="35756" y="2340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46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2589479" y="28811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2589471" y="28811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3845115" y="2834944"/>
              <a:ext cx="1905" cy="99060"/>
            </a:xfrm>
            <a:custGeom>
              <a:avLst/>
              <a:gdLst/>
              <a:ahLst/>
              <a:cxnLst/>
              <a:rect l="l" t="t" r="r" b="b"/>
              <a:pathLst>
                <a:path w="1904" h="99060">
                  <a:moveTo>
                    <a:pt x="0" y="0"/>
                  </a:moveTo>
                  <a:lnTo>
                    <a:pt x="0" y="74117"/>
                  </a:lnTo>
                  <a:lnTo>
                    <a:pt x="1879" y="985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3845113" y="2834993"/>
              <a:ext cx="1905" cy="98425"/>
            </a:xfrm>
            <a:custGeom>
              <a:avLst/>
              <a:gdLst/>
              <a:ahLst/>
              <a:cxnLst/>
              <a:rect l="l" t="t" r="r" b="b"/>
              <a:pathLst>
                <a:path w="1904" h="98425">
                  <a:moveTo>
                    <a:pt x="1869" y="98393"/>
                  </a:moveTo>
                  <a:lnTo>
                    <a:pt x="0" y="7406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8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3846842" y="2858172"/>
              <a:ext cx="36195" cy="75565"/>
            </a:xfrm>
            <a:custGeom>
              <a:avLst/>
              <a:gdLst/>
              <a:ahLst/>
              <a:cxnLst/>
              <a:rect l="l" t="t" r="r" b="b"/>
              <a:pathLst>
                <a:path w="36195" h="75564">
                  <a:moveTo>
                    <a:pt x="35763" y="0"/>
                  </a:moveTo>
                  <a:lnTo>
                    <a:pt x="0" y="1282"/>
                  </a:lnTo>
                  <a:lnTo>
                    <a:pt x="0" y="75399"/>
                  </a:lnTo>
                  <a:lnTo>
                    <a:pt x="35763" y="74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3846841" y="2858171"/>
              <a:ext cx="36195" cy="75565"/>
            </a:xfrm>
            <a:custGeom>
              <a:avLst/>
              <a:gdLst/>
              <a:ahLst/>
              <a:cxnLst/>
              <a:rect l="l" t="t" r="r" b="b"/>
              <a:pathLst>
                <a:path w="36195" h="75564">
                  <a:moveTo>
                    <a:pt x="0" y="75397"/>
                  </a:moveTo>
                  <a:lnTo>
                    <a:pt x="35770" y="741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53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3844963" y="28337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3844966" y="28337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65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60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3368167" y="2781871"/>
              <a:ext cx="2540" cy="152400"/>
            </a:xfrm>
            <a:custGeom>
              <a:avLst/>
              <a:gdLst/>
              <a:ahLst/>
              <a:cxnLst/>
              <a:rect l="l" t="t" r="r" b="b"/>
              <a:pathLst>
                <a:path w="2539" h="152400">
                  <a:moveTo>
                    <a:pt x="0" y="0"/>
                  </a:moveTo>
                  <a:lnTo>
                    <a:pt x="0" y="127063"/>
                  </a:lnTo>
                  <a:lnTo>
                    <a:pt x="1917" y="15198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3368170" y="2781944"/>
              <a:ext cx="2540" cy="152400"/>
            </a:xfrm>
            <a:custGeom>
              <a:avLst/>
              <a:gdLst/>
              <a:ahLst/>
              <a:cxnLst/>
              <a:rect l="l" t="t" r="r" b="b"/>
              <a:pathLst>
                <a:path w="2539" h="152400">
                  <a:moveTo>
                    <a:pt x="1914" y="151995"/>
                  </a:moveTo>
                  <a:lnTo>
                    <a:pt x="0" y="12707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19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3369945" y="2805290"/>
              <a:ext cx="36195" cy="128905"/>
            </a:xfrm>
            <a:custGeom>
              <a:avLst/>
              <a:gdLst/>
              <a:ahLst/>
              <a:cxnLst/>
              <a:rect l="l" t="t" r="r" b="b"/>
              <a:pathLst>
                <a:path w="36195" h="128905">
                  <a:moveTo>
                    <a:pt x="35763" y="0"/>
                  </a:moveTo>
                  <a:lnTo>
                    <a:pt x="0" y="1282"/>
                  </a:lnTo>
                  <a:lnTo>
                    <a:pt x="0" y="128346"/>
                  </a:lnTo>
                  <a:lnTo>
                    <a:pt x="35763" y="1270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3369942" y="2805295"/>
              <a:ext cx="36195" cy="128905"/>
            </a:xfrm>
            <a:custGeom>
              <a:avLst/>
              <a:gdLst/>
              <a:ahLst/>
              <a:cxnLst/>
              <a:rect l="l" t="t" r="r" b="b"/>
              <a:pathLst>
                <a:path w="36195" h="128905">
                  <a:moveTo>
                    <a:pt x="0" y="128338"/>
                  </a:moveTo>
                  <a:lnTo>
                    <a:pt x="35770" y="1270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83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3368039" y="27804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3368050" y="27804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3684447" y="2721025"/>
              <a:ext cx="2540" cy="217170"/>
            </a:xfrm>
            <a:custGeom>
              <a:avLst/>
              <a:gdLst/>
              <a:ahLst/>
              <a:cxnLst/>
              <a:rect l="l" t="t" r="r" b="b"/>
              <a:pathLst>
                <a:path w="2539" h="217169">
                  <a:moveTo>
                    <a:pt x="0" y="0"/>
                  </a:moveTo>
                  <a:lnTo>
                    <a:pt x="0" y="191693"/>
                  </a:lnTo>
                  <a:lnTo>
                    <a:pt x="1917" y="21661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3684450" y="2721020"/>
              <a:ext cx="2540" cy="217170"/>
            </a:xfrm>
            <a:custGeom>
              <a:avLst/>
              <a:gdLst/>
              <a:ahLst/>
              <a:cxnLst/>
              <a:rect l="l" t="t" r="r" b="b"/>
              <a:pathLst>
                <a:path w="2539" h="217169">
                  <a:moveTo>
                    <a:pt x="1914" y="216675"/>
                  </a:moveTo>
                  <a:lnTo>
                    <a:pt x="0" y="1917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16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3686137" y="2744444"/>
              <a:ext cx="36830" cy="193040"/>
            </a:xfrm>
            <a:custGeom>
              <a:avLst/>
              <a:gdLst/>
              <a:ahLst/>
              <a:cxnLst/>
              <a:rect l="l" t="t" r="r" b="b"/>
              <a:pathLst>
                <a:path w="36829" h="193039">
                  <a:moveTo>
                    <a:pt x="36525" y="0"/>
                  </a:moveTo>
                  <a:lnTo>
                    <a:pt x="0" y="1308"/>
                  </a:lnTo>
                  <a:lnTo>
                    <a:pt x="0" y="193014"/>
                  </a:lnTo>
                  <a:lnTo>
                    <a:pt x="36525" y="19170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3686146" y="2744445"/>
              <a:ext cx="36830" cy="193040"/>
            </a:xfrm>
            <a:custGeom>
              <a:avLst/>
              <a:gdLst/>
              <a:ahLst/>
              <a:cxnLst/>
              <a:rect l="l" t="t" r="r" b="b"/>
              <a:pathLst>
                <a:path w="36829" h="193039">
                  <a:moveTo>
                    <a:pt x="0" y="193015"/>
                  </a:moveTo>
                  <a:lnTo>
                    <a:pt x="36517" y="19171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930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3684232" y="271986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3684235" y="271986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2743796" y="291237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2743796" y="291228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2745422" y="2935515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2745420" y="2935512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6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2743543" y="29113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2743550" y="29113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5561800" y="2367025"/>
              <a:ext cx="2540" cy="572770"/>
            </a:xfrm>
            <a:custGeom>
              <a:avLst/>
              <a:gdLst/>
              <a:ahLst/>
              <a:cxnLst/>
              <a:rect l="l" t="t" r="r" b="b"/>
              <a:pathLst>
                <a:path w="2539" h="572769">
                  <a:moveTo>
                    <a:pt x="0" y="0"/>
                  </a:moveTo>
                  <a:lnTo>
                    <a:pt x="0" y="547814"/>
                  </a:lnTo>
                  <a:lnTo>
                    <a:pt x="1917" y="57271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5561793" y="2367025"/>
              <a:ext cx="2540" cy="572770"/>
            </a:xfrm>
            <a:custGeom>
              <a:avLst/>
              <a:gdLst/>
              <a:ahLst/>
              <a:cxnLst/>
              <a:rect l="l" t="t" r="r" b="b"/>
              <a:pathLst>
                <a:path w="2539" h="572769">
                  <a:moveTo>
                    <a:pt x="1914" y="572666"/>
                  </a:moveTo>
                  <a:lnTo>
                    <a:pt x="0" y="54774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726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5563387" y="2390393"/>
              <a:ext cx="36830" cy="549275"/>
            </a:xfrm>
            <a:custGeom>
              <a:avLst/>
              <a:gdLst/>
              <a:ahLst/>
              <a:cxnLst/>
              <a:rect l="l" t="t" r="r" b="b"/>
              <a:pathLst>
                <a:path w="36829" h="549275">
                  <a:moveTo>
                    <a:pt x="36525" y="0"/>
                  </a:moveTo>
                  <a:lnTo>
                    <a:pt x="0" y="1308"/>
                  </a:lnTo>
                  <a:lnTo>
                    <a:pt x="0" y="549122"/>
                  </a:lnTo>
                  <a:lnTo>
                    <a:pt x="36525" y="54781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5563402" y="2390392"/>
              <a:ext cx="36830" cy="549275"/>
            </a:xfrm>
            <a:custGeom>
              <a:avLst/>
              <a:gdLst/>
              <a:ahLst/>
              <a:cxnLst/>
              <a:rect l="l" t="t" r="r" b="b"/>
              <a:pathLst>
                <a:path w="36829" h="549275">
                  <a:moveTo>
                    <a:pt x="0" y="549124"/>
                  </a:moveTo>
                  <a:lnTo>
                    <a:pt x="36517" y="54781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491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5561495" y="236573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5561498" y="236572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3062490" y="2831032"/>
              <a:ext cx="1905" cy="109220"/>
            </a:xfrm>
            <a:custGeom>
              <a:avLst/>
              <a:gdLst/>
              <a:ahLst/>
              <a:cxnLst/>
              <a:rect l="l" t="t" r="r" b="b"/>
              <a:pathLst>
                <a:path w="1905" h="109219">
                  <a:moveTo>
                    <a:pt x="0" y="0"/>
                  </a:moveTo>
                  <a:lnTo>
                    <a:pt x="0" y="84150"/>
                  </a:lnTo>
                  <a:lnTo>
                    <a:pt x="1905" y="10905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3062481" y="2830916"/>
              <a:ext cx="2540" cy="109220"/>
            </a:xfrm>
            <a:custGeom>
              <a:avLst/>
              <a:gdLst/>
              <a:ahLst/>
              <a:cxnLst/>
              <a:rect l="l" t="t" r="r" b="b"/>
              <a:pathLst>
                <a:path w="2539" h="109219">
                  <a:moveTo>
                    <a:pt x="1914" y="109129"/>
                  </a:moveTo>
                  <a:lnTo>
                    <a:pt x="0" y="8421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91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3064446" y="2854439"/>
              <a:ext cx="36195" cy="85725"/>
            </a:xfrm>
            <a:custGeom>
              <a:avLst/>
              <a:gdLst/>
              <a:ahLst/>
              <a:cxnLst/>
              <a:rect l="l" t="t" r="r" b="b"/>
              <a:pathLst>
                <a:path w="36194" h="85725">
                  <a:moveTo>
                    <a:pt x="35763" y="0"/>
                  </a:moveTo>
                  <a:lnTo>
                    <a:pt x="0" y="1270"/>
                  </a:lnTo>
                  <a:lnTo>
                    <a:pt x="0" y="85420"/>
                  </a:lnTo>
                  <a:lnTo>
                    <a:pt x="35763" y="84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3064440" y="2854436"/>
              <a:ext cx="36195" cy="85725"/>
            </a:xfrm>
            <a:custGeom>
              <a:avLst/>
              <a:gdLst/>
              <a:ahLst/>
              <a:cxnLst/>
              <a:rect l="l" t="t" r="r" b="b"/>
              <a:pathLst>
                <a:path w="36194" h="85725">
                  <a:moveTo>
                    <a:pt x="0" y="85424"/>
                  </a:moveTo>
                  <a:lnTo>
                    <a:pt x="35770" y="841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4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3062541" y="28295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3062547" y="28295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3527869" y="2738500"/>
              <a:ext cx="1905" cy="201930"/>
            </a:xfrm>
            <a:custGeom>
              <a:avLst/>
              <a:gdLst/>
              <a:ahLst/>
              <a:cxnLst/>
              <a:rect l="l" t="t" r="r" b="b"/>
              <a:pathLst>
                <a:path w="1904" h="201930">
                  <a:moveTo>
                    <a:pt x="0" y="0"/>
                  </a:moveTo>
                  <a:lnTo>
                    <a:pt x="0" y="177215"/>
                  </a:lnTo>
                  <a:lnTo>
                    <a:pt x="1879" y="2016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3527871" y="2738568"/>
              <a:ext cx="1905" cy="201930"/>
            </a:xfrm>
            <a:custGeom>
              <a:avLst/>
              <a:gdLst/>
              <a:ahLst/>
              <a:cxnLst/>
              <a:rect l="l" t="t" r="r" b="b"/>
              <a:pathLst>
                <a:path w="1904" h="201930">
                  <a:moveTo>
                    <a:pt x="1869" y="201500"/>
                  </a:moveTo>
                  <a:lnTo>
                    <a:pt x="0" y="17717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15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3529939" y="2761868"/>
              <a:ext cx="36195" cy="179070"/>
            </a:xfrm>
            <a:custGeom>
              <a:avLst/>
              <a:gdLst/>
              <a:ahLst/>
              <a:cxnLst/>
              <a:rect l="l" t="t" r="r" b="b"/>
              <a:pathLst>
                <a:path w="36195" h="179069">
                  <a:moveTo>
                    <a:pt x="35763" y="0"/>
                  </a:moveTo>
                  <a:lnTo>
                    <a:pt x="0" y="1270"/>
                  </a:lnTo>
                  <a:lnTo>
                    <a:pt x="0" y="178485"/>
                  </a:lnTo>
                  <a:lnTo>
                    <a:pt x="35763" y="1772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3529947" y="2761859"/>
              <a:ext cx="36195" cy="179070"/>
            </a:xfrm>
            <a:custGeom>
              <a:avLst/>
              <a:gdLst/>
              <a:ahLst/>
              <a:cxnLst/>
              <a:rect l="l" t="t" r="r" b="b"/>
              <a:pathLst>
                <a:path w="36195" h="179069">
                  <a:moveTo>
                    <a:pt x="0" y="178501"/>
                  </a:moveTo>
                  <a:lnTo>
                    <a:pt x="35756" y="17722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85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3528034" y="27372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3528045" y="27372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2904058" y="2795739"/>
              <a:ext cx="1905" cy="145415"/>
            </a:xfrm>
            <a:custGeom>
              <a:avLst/>
              <a:gdLst/>
              <a:ahLst/>
              <a:cxnLst/>
              <a:rect l="l" t="t" r="r" b="b"/>
              <a:pathLst>
                <a:path w="1905" h="145414">
                  <a:moveTo>
                    <a:pt x="0" y="0"/>
                  </a:moveTo>
                  <a:lnTo>
                    <a:pt x="0" y="120942"/>
                  </a:lnTo>
                  <a:lnTo>
                    <a:pt x="1879" y="14532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2904059" y="2795701"/>
              <a:ext cx="1905" cy="146050"/>
            </a:xfrm>
            <a:custGeom>
              <a:avLst/>
              <a:gdLst/>
              <a:ahLst/>
              <a:cxnLst/>
              <a:rect l="l" t="t" r="r" b="b"/>
              <a:pathLst>
                <a:path w="1905" h="146050">
                  <a:moveTo>
                    <a:pt x="1878" y="145435"/>
                  </a:moveTo>
                  <a:lnTo>
                    <a:pt x="0" y="12098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5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2905810" y="2818739"/>
              <a:ext cx="36195" cy="122555"/>
            </a:xfrm>
            <a:custGeom>
              <a:avLst/>
              <a:gdLst/>
              <a:ahLst/>
              <a:cxnLst/>
              <a:rect l="l" t="t" r="r" b="b"/>
              <a:pathLst>
                <a:path w="36194" h="122555">
                  <a:moveTo>
                    <a:pt x="35763" y="0"/>
                  </a:moveTo>
                  <a:lnTo>
                    <a:pt x="0" y="1282"/>
                  </a:lnTo>
                  <a:lnTo>
                    <a:pt x="0" y="122212"/>
                  </a:lnTo>
                  <a:lnTo>
                    <a:pt x="35763" y="1209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2905814" y="2818748"/>
              <a:ext cx="36195" cy="122555"/>
            </a:xfrm>
            <a:custGeom>
              <a:avLst/>
              <a:gdLst/>
              <a:ahLst/>
              <a:cxnLst/>
              <a:rect l="l" t="t" r="r" b="b"/>
              <a:pathLst>
                <a:path w="36194" h="122555">
                  <a:moveTo>
                    <a:pt x="0" y="122204"/>
                  </a:moveTo>
                  <a:lnTo>
                    <a:pt x="35770" y="12092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22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2903943" y="27945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2903945" y="27945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3211512" y="2602166"/>
              <a:ext cx="1905" cy="340995"/>
            </a:xfrm>
            <a:custGeom>
              <a:avLst/>
              <a:gdLst/>
              <a:ahLst/>
              <a:cxnLst/>
              <a:rect l="l" t="t" r="r" b="b"/>
              <a:pathLst>
                <a:path w="1905" h="340994">
                  <a:moveTo>
                    <a:pt x="0" y="0"/>
                  </a:moveTo>
                  <a:lnTo>
                    <a:pt x="0" y="316534"/>
                  </a:lnTo>
                  <a:lnTo>
                    <a:pt x="1866" y="34091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3211509" y="2602235"/>
              <a:ext cx="1905" cy="340995"/>
            </a:xfrm>
            <a:custGeom>
              <a:avLst/>
              <a:gdLst/>
              <a:ahLst/>
              <a:cxnLst/>
              <a:rect l="l" t="t" r="r" b="b"/>
              <a:pathLst>
                <a:path w="1905" h="340994">
                  <a:moveTo>
                    <a:pt x="1869" y="340878"/>
                  </a:moveTo>
                  <a:lnTo>
                    <a:pt x="0" y="31654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08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3213493" y="2625508"/>
              <a:ext cx="36195" cy="318135"/>
            </a:xfrm>
            <a:custGeom>
              <a:avLst/>
              <a:gdLst/>
              <a:ahLst/>
              <a:cxnLst/>
              <a:rect l="l" t="t" r="r" b="b"/>
              <a:pathLst>
                <a:path w="36194" h="318135">
                  <a:moveTo>
                    <a:pt x="35775" y="0"/>
                  </a:moveTo>
                  <a:lnTo>
                    <a:pt x="0" y="1282"/>
                  </a:lnTo>
                  <a:lnTo>
                    <a:pt x="0" y="317830"/>
                  </a:lnTo>
                  <a:lnTo>
                    <a:pt x="35775" y="31654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3213499" y="2625509"/>
              <a:ext cx="36195" cy="318135"/>
            </a:xfrm>
            <a:custGeom>
              <a:avLst/>
              <a:gdLst/>
              <a:ahLst/>
              <a:cxnLst/>
              <a:rect l="l" t="t" r="r" b="b"/>
              <a:pathLst>
                <a:path w="36194" h="318135">
                  <a:moveTo>
                    <a:pt x="0" y="317829"/>
                  </a:moveTo>
                  <a:lnTo>
                    <a:pt x="35770" y="3165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78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3211601" y="26010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3211604" y="26010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5401602" y="2634716"/>
              <a:ext cx="1905" cy="318135"/>
            </a:xfrm>
            <a:custGeom>
              <a:avLst/>
              <a:gdLst/>
              <a:ahLst/>
              <a:cxnLst/>
              <a:rect l="l" t="t" r="r" b="b"/>
              <a:pathLst>
                <a:path w="1904" h="318135">
                  <a:moveTo>
                    <a:pt x="0" y="0"/>
                  </a:moveTo>
                  <a:lnTo>
                    <a:pt x="0" y="293128"/>
                  </a:lnTo>
                  <a:lnTo>
                    <a:pt x="1866" y="31752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5401593" y="2634723"/>
              <a:ext cx="1905" cy="318135"/>
            </a:xfrm>
            <a:custGeom>
              <a:avLst/>
              <a:gdLst/>
              <a:ahLst/>
              <a:cxnLst/>
              <a:rect l="l" t="t" r="r" b="b"/>
              <a:pathLst>
                <a:path w="1904" h="318135">
                  <a:moveTo>
                    <a:pt x="1878" y="317534"/>
                  </a:moveTo>
                  <a:lnTo>
                    <a:pt x="0" y="29308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7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5403367" y="2657893"/>
              <a:ext cx="36195" cy="294640"/>
            </a:xfrm>
            <a:custGeom>
              <a:avLst/>
              <a:gdLst/>
              <a:ahLst/>
              <a:cxnLst/>
              <a:rect l="l" t="t" r="r" b="b"/>
              <a:pathLst>
                <a:path w="36195" h="294639">
                  <a:moveTo>
                    <a:pt x="35763" y="0"/>
                  </a:moveTo>
                  <a:lnTo>
                    <a:pt x="0" y="1282"/>
                  </a:lnTo>
                  <a:lnTo>
                    <a:pt x="0" y="294411"/>
                  </a:lnTo>
                  <a:lnTo>
                    <a:pt x="35763" y="2931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5403382" y="2657897"/>
              <a:ext cx="36195" cy="294640"/>
            </a:xfrm>
            <a:custGeom>
              <a:avLst/>
              <a:gdLst/>
              <a:ahLst/>
              <a:cxnLst/>
              <a:rect l="l" t="t" r="r" b="b"/>
              <a:pathLst>
                <a:path w="36195" h="294639">
                  <a:moveTo>
                    <a:pt x="0" y="294409"/>
                  </a:moveTo>
                  <a:lnTo>
                    <a:pt x="35756" y="29313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44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5401487" y="26332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5401496" y="26332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5245125" y="2526182"/>
              <a:ext cx="1905" cy="438784"/>
            </a:xfrm>
            <a:custGeom>
              <a:avLst/>
              <a:gdLst/>
              <a:ahLst/>
              <a:cxnLst/>
              <a:rect l="l" t="t" r="r" b="b"/>
              <a:pathLst>
                <a:path w="1904" h="438785">
                  <a:moveTo>
                    <a:pt x="0" y="0"/>
                  </a:moveTo>
                  <a:lnTo>
                    <a:pt x="0" y="413499"/>
                  </a:lnTo>
                  <a:lnTo>
                    <a:pt x="1905" y="43841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5245122" y="2526232"/>
              <a:ext cx="1905" cy="438784"/>
            </a:xfrm>
            <a:custGeom>
              <a:avLst/>
              <a:gdLst/>
              <a:ahLst/>
              <a:cxnLst/>
              <a:rect l="l" t="t" r="r" b="b"/>
              <a:pathLst>
                <a:path w="1904" h="438785">
                  <a:moveTo>
                    <a:pt x="1905" y="438243"/>
                  </a:moveTo>
                  <a:lnTo>
                    <a:pt x="0" y="413441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4382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5247119" y="2549664"/>
              <a:ext cx="36195" cy="415290"/>
            </a:xfrm>
            <a:custGeom>
              <a:avLst/>
              <a:gdLst/>
              <a:ahLst/>
              <a:cxnLst/>
              <a:rect l="l" t="t" r="r" b="b"/>
              <a:pathLst>
                <a:path w="36195" h="415289">
                  <a:moveTo>
                    <a:pt x="35763" y="0"/>
                  </a:moveTo>
                  <a:lnTo>
                    <a:pt x="0" y="1270"/>
                  </a:lnTo>
                  <a:lnTo>
                    <a:pt x="0" y="414782"/>
                  </a:lnTo>
                  <a:lnTo>
                    <a:pt x="35763" y="41349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5247127" y="2549657"/>
              <a:ext cx="36195" cy="415290"/>
            </a:xfrm>
            <a:custGeom>
              <a:avLst/>
              <a:gdLst/>
              <a:ahLst/>
              <a:cxnLst/>
              <a:rect l="l" t="t" r="r" b="b"/>
              <a:pathLst>
                <a:path w="36195" h="415289">
                  <a:moveTo>
                    <a:pt x="0" y="414788"/>
                  </a:moveTo>
                  <a:lnTo>
                    <a:pt x="35756" y="41351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147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5245214" y="252510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5245210" y="25250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5098859" y="2727058"/>
              <a:ext cx="1905" cy="249554"/>
            </a:xfrm>
            <a:custGeom>
              <a:avLst/>
              <a:gdLst/>
              <a:ahLst/>
              <a:cxnLst/>
              <a:rect l="l" t="t" r="r" b="b"/>
              <a:pathLst>
                <a:path w="1904" h="249555">
                  <a:moveTo>
                    <a:pt x="0" y="0"/>
                  </a:moveTo>
                  <a:lnTo>
                    <a:pt x="0" y="225145"/>
                  </a:lnTo>
                  <a:lnTo>
                    <a:pt x="1879" y="24952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5098862" y="2727142"/>
              <a:ext cx="1905" cy="249554"/>
            </a:xfrm>
            <a:custGeom>
              <a:avLst/>
              <a:gdLst/>
              <a:ahLst/>
              <a:cxnLst/>
              <a:rect l="l" t="t" r="r" b="b"/>
              <a:pathLst>
                <a:path w="1904" h="249555">
                  <a:moveTo>
                    <a:pt x="1869" y="249439"/>
                  </a:moveTo>
                  <a:lnTo>
                    <a:pt x="0" y="225110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94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5100777" y="2750070"/>
              <a:ext cx="36195" cy="226695"/>
            </a:xfrm>
            <a:custGeom>
              <a:avLst/>
              <a:gdLst/>
              <a:ahLst/>
              <a:cxnLst/>
              <a:rect l="l" t="t" r="r" b="b"/>
              <a:pathLst>
                <a:path w="36195" h="226694">
                  <a:moveTo>
                    <a:pt x="35763" y="0"/>
                  </a:moveTo>
                  <a:lnTo>
                    <a:pt x="0" y="1282"/>
                  </a:lnTo>
                  <a:lnTo>
                    <a:pt x="0" y="226428"/>
                  </a:lnTo>
                  <a:lnTo>
                    <a:pt x="35763" y="2251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5100783" y="2750070"/>
              <a:ext cx="36195" cy="226695"/>
            </a:xfrm>
            <a:custGeom>
              <a:avLst/>
              <a:gdLst/>
              <a:ahLst/>
              <a:cxnLst/>
              <a:rect l="l" t="t" r="r" b="b"/>
              <a:pathLst>
                <a:path w="36195" h="226694">
                  <a:moveTo>
                    <a:pt x="0" y="226434"/>
                  </a:moveTo>
                  <a:lnTo>
                    <a:pt x="35756" y="225156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264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5098897" y="27259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5098905" y="27259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2977959" y="2799003"/>
              <a:ext cx="1905" cy="190500"/>
            </a:xfrm>
            <a:custGeom>
              <a:avLst/>
              <a:gdLst/>
              <a:ahLst/>
              <a:cxnLst/>
              <a:rect l="l" t="t" r="r" b="b"/>
              <a:pathLst>
                <a:path w="1905" h="190500">
                  <a:moveTo>
                    <a:pt x="0" y="0"/>
                  </a:moveTo>
                  <a:lnTo>
                    <a:pt x="0" y="165519"/>
                  </a:lnTo>
                  <a:lnTo>
                    <a:pt x="1879" y="18990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2977961" y="2799007"/>
              <a:ext cx="1905" cy="189865"/>
            </a:xfrm>
            <a:custGeom>
              <a:avLst/>
              <a:gdLst/>
              <a:ahLst/>
              <a:cxnLst/>
              <a:rect l="l" t="t" r="r" b="b"/>
              <a:pathLst>
                <a:path w="1905" h="189864">
                  <a:moveTo>
                    <a:pt x="1869" y="189832"/>
                  </a:moveTo>
                  <a:lnTo>
                    <a:pt x="0" y="16550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9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2979712" y="2822333"/>
              <a:ext cx="36195" cy="167005"/>
            </a:xfrm>
            <a:custGeom>
              <a:avLst/>
              <a:gdLst/>
              <a:ahLst/>
              <a:cxnLst/>
              <a:rect l="l" t="t" r="r" b="b"/>
              <a:pathLst>
                <a:path w="36194" h="167005">
                  <a:moveTo>
                    <a:pt x="35763" y="0"/>
                  </a:moveTo>
                  <a:lnTo>
                    <a:pt x="0" y="1270"/>
                  </a:lnTo>
                  <a:lnTo>
                    <a:pt x="0" y="166789"/>
                  </a:lnTo>
                  <a:lnTo>
                    <a:pt x="35763" y="1655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2979711" y="2822335"/>
              <a:ext cx="36195" cy="167005"/>
            </a:xfrm>
            <a:custGeom>
              <a:avLst/>
              <a:gdLst/>
              <a:ahLst/>
              <a:cxnLst/>
              <a:rect l="l" t="t" r="r" b="b"/>
              <a:pathLst>
                <a:path w="36194" h="167005">
                  <a:moveTo>
                    <a:pt x="0" y="166792"/>
                  </a:moveTo>
                  <a:lnTo>
                    <a:pt x="35770" y="16550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66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2977819" y="27979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2977830" y="27979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4937252" y="2625839"/>
              <a:ext cx="1905" cy="364490"/>
            </a:xfrm>
            <a:custGeom>
              <a:avLst/>
              <a:gdLst/>
              <a:ahLst/>
              <a:cxnLst/>
              <a:rect l="l" t="t" r="r" b="b"/>
              <a:pathLst>
                <a:path w="1904" h="364489">
                  <a:moveTo>
                    <a:pt x="0" y="0"/>
                  </a:moveTo>
                  <a:lnTo>
                    <a:pt x="0" y="339940"/>
                  </a:lnTo>
                  <a:lnTo>
                    <a:pt x="1866" y="36433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4937246" y="2625878"/>
              <a:ext cx="1905" cy="364490"/>
            </a:xfrm>
            <a:custGeom>
              <a:avLst/>
              <a:gdLst/>
              <a:ahLst/>
              <a:cxnLst/>
              <a:rect l="l" t="t" r="r" b="b"/>
              <a:pathLst>
                <a:path w="1904" h="364489">
                  <a:moveTo>
                    <a:pt x="1878" y="364331"/>
                  </a:moveTo>
                  <a:lnTo>
                    <a:pt x="0" y="33988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643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4939309" y="2649181"/>
              <a:ext cx="36195" cy="341630"/>
            </a:xfrm>
            <a:custGeom>
              <a:avLst/>
              <a:gdLst/>
              <a:ahLst/>
              <a:cxnLst/>
              <a:rect l="l" t="t" r="r" b="b"/>
              <a:pathLst>
                <a:path w="36195" h="341630">
                  <a:moveTo>
                    <a:pt x="35763" y="0"/>
                  </a:moveTo>
                  <a:lnTo>
                    <a:pt x="0" y="1282"/>
                  </a:lnTo>
                  <a:lnTo>
                    <a:pt x="0" y="341223"/>
                  </a:lnTo>
                  <a:lnTo>
                    <a:pt x="35763" y="3399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4939326" y="2649181"/>
              <a:ext cx="36195" cy="341630"/>
            </a:xfrm>
            <a:custGeom>
              <a:avLst/>
              <a:gdLst/>
              <a:ahLst/>
              <a:cxnLst/>
              <a:rect l="l" t="t" r="r" b="b"/>
              <a:pathLst>
                <a:path w="36195" h="341630">
                  <a:moveTo>
                    <a:pt x="0" y="341227"/>
                  </a:moveTo>
                  <a:lnTo>
                    <a:pt x="35756" y="33994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12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4937417" y="26247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4937417" y="26247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3124555" y="2417038"/>
              <a:ext cx="1905" cy="574675"/>
            </a:xfrm>
            <a:custGeom>
              <a:avLst/>
              <a:gdLst/>
              <a:ahLst/>
              <a:cxnLst/>
              <a:rect l="l" t="t" r="r" b="b"/>
              <a:pathLst>
                <a:path w="1905" h="574675">
                  <a:moveTo>
                    <a:pt x="0" y="0"/>
                  </a:moveTo>
                  <a:lnTo>
                    <a:pt x="0" y="550049"/>
                  </a:lnTo>
                  <a:lnTo>
                    <a:pt x="1866" y="57443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3124557" y="2417051"/>
              <a:ext cx="1905" cy="574675"/>
            </a:xfrm>
            <a:custGeom>
              <a:avLst/>
              <a:gdLst/>
              <a:ahLst/>
              <a:cxnLst/>
              <a:rect l="l" t="t" r="r" b="b"/>
              <a:pathLst>
                <a:path w="1905" h="574675">
                  <a:moveTo>
                    <a:pt x="1869" y="574485"/>
                  </a:moveTo>
                  <a:lnTo>
                    <a:pt x="0" y="55002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744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3126409" y="2440304"/>
              <a:ext cx="36195" cy="551815"/>
            </a:xfrm>
            <a:custGeom>
              <a:avLst/>
              <a:gdLst/>
              <a:ahLst/>
              <a:cxnLst/>
              <a:rect l="l" t="t" r="r" b="b"/>
              <a:pathLst>
                <a:path w="36194" h="551814">
                  <a:moveTo>
                    <a:pt x="35763" y="0"/>
                  </a:moveTo>
                  <a:lnTo>
                    <a:pt x="0" y="1282"/>
                  </a:lnTo>
                  <a:lnTo>
                    <a:pt x="0" y="551332"/>
                  </a:lnTo>
                  <a:lnTo>
                    <a:pt x="35763" y="550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3126414" y="2440310"/>
              <a:ext cx="36195" cy="551815"/>
            </a:xfrm>
            <a:custGeom>
              <a:avLst/>
              <a:gdLst/>
              <a:ahLst/>
              <a:cxnLst/>
              <a:rect l="l" t="t" r="r" b="b"/>
              <a:pathLst>
                <a:path w="36194" h="551814">
                  <a:moveTo>
                    <a:pt x="0" y="551328"/>
                  </a:moveTo>
                  <a:lnTo>
                    <a:pt x="35756" y="55003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51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3124517" y="24159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3124531" y="24159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3440099" y="2702356"/>
              <a:ext cx="1905" cy="292100"/>
            </a:xfrm>
            <a:custGeom>
              <a:avLst/>
              <a:gdLst/>
              <a:ahLst/>
              <a:cxnLst/>
              <a:rect l="l" t="t" r="r" b="b"/>
              <a:pathLst>
                <a:path w="1904" h="292100">
                  <a:moveTo>
                    <a:pt x="0" y="0"/>
                  </a:moveTo>
                  <a:lnTo>
                    <a:pt x="0" y="267500"/>
                  </a:lnTo>
                  <a:lnTo>
                    <a:pt x="1879" y="29189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3440102" y="2702424"/>
              <a:ext cx="1905" cy="292100"/>
            </a:xfrm>
            <a:custGeom>
              <a:avLst/>
              <a:gdLst/>
              <a:ahLst/>
              <a:cxnLst/>
              <a:rect l="l" t="t" r="r" b="b"/>
              <a:pathLst>
                <a:path w="1904" h="292100">
                  <a:moveTo>
                    <a:pt x="1869" y="291797"/>
                  </a:moveTo>
                  <a:lnTo>
                    <a:pt x="0" y="267468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91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3441763" y="2725635"/>
              <a:ext cx="36830" cy="269240"/>
            </a:xfrm>
            <a:custGeom>
              <a:avLst/>
              <a:gdLst/>
              <a:ahLst/>
              <a:cxnLst/>
              <a:rect l="l" t="t" r="r" b="b"/>
              <a:pathLst>
                <a:path w="36829" h="269239">
                  <a:moveTo>
                    <a:pt x="36525" y="0"/>
                  </a:moveTo>
                  <a:lnTo>
                    <a:pt x="0" y="1308"/>
                  </a:lnTo>
                  <a:lnTo>
                    <a:pt x="0" y="268808"/>
                  </a:lnTo>
                  <a:lnTo>
                    <a:pt x="36525" y="26750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3441770" y="2725635"/>
              <a:ext cx="36830" cy="269240"/>
            </a:xfrm>
            <a:custGeom>
              <a:avLst/>
              <a:gdLst/>
              <a:ahLst/>
              <a:cxnLst/>
              <a:rect l="l" t="t" r="r" b="b"/>
              <a:pathLst>
                <a:path w="36829" h="269239">
                  <a:moveTo>
                    <a:pt x="0" y="268807"/>
                  </a:moveTo>
                  <a:lnTo>
                    <a:pt x="36517" y="26750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688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3439871" y="27007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3439877" y="27008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3286912" y="2665285"/>
              <a:ext cx="2540" cy="330200"/>
            </a:xfrm>
            <a:custGeom>
              <a:avLst/>
              <a:gdLst/>
              <a:ahLst/>
              <a:cxnLst/>
              <a:rect l="l" t="t" r="r" b="b"/>
              <a:pathLst>
                <a:path w="2539" h="330200">
                  <a:moveTo>
                    <a:pt x="0" y="0"/>
                  </a:moveTo>
                  <a:lnTo>
                    <a:pt x="0" y="304838"/>
                  </a:lnTo>
                  <a:lnTo>
                    <a:pt x="1917" y="32975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3286908" y="2665357"/>
              <a:ext cx="2540" cy="330200"/>
            </a:xfrm>
            <a:custGeom>
              <a:avLst/>
              <a:gdLst/>
              <a:ahLst/>
              <a:cxnLst/>
              <a:rect l="l" t="t" r="r" b="b"/>
              <a:pathLst>
                <a:path w="2539" h="330200">
                  <a:moveTo>
                    <a:pt x="1914" y="329674"/>
                  </a:moveTo>
                  <a:lnTo>
                    <a:pt x="0" y="304754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29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3289185" y="2688678"/>
              <a:ext cx="36195" cy="306705"/>
            </a:xfrm>
            <a:custGeom>
              <a:avLst/>
              <a:gdLst/>
              <a:ahLst/>
              <a:cxnLst/>
              <a:rect l="l" t="t" r="r" b="b"/>
              <a:pathLst>
                <a:path w="36195" h="306705">
                  <a:moveTo>
                    <a:pt x="35763" y="0"/>
                  </a:moveTo>
                  <a:lnTo>
                    <a:pt x="0" y="1282"/>
                  </a:lnTo>
                  <a:lnTo>
                    <a:pt x="0" y="306120"/>
                  </a:lnTo>
                  <a:lnTo>
                    <a:pt x="35763" y="3048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3289192" y="2688686"/>
              <a:ext cx="36195" cy="306705"/>
            </a:xfrm>
            <a:custGeom>
              <a:avLst/>
              <a:gdLst/>
              <a:ahLst/>
              <a:cxnLst/>
              <a:rect l="l" t="t" r="r" b="b"/>
              <a:pathLst>
                <a:path w="36195" h="306705">
                  <a:moveTo>
                    <a:pt x="0" y="306119"/>
                  </a:moveTo>
                  <a:lnTo>
                    <a:pt x="35756" y="3048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06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3287280" y="26638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3287283" y="266389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4789817" y="2459303"/>
              <a:ext cx="1905" cy="538480"/>
            </a:xfrm>
            <a:custGeom>
              <a:avLst/>
              <a:gdLst/>
              <a:ahLst/>
              <a:cxnLst/>
              <a:rect l="l" t="t" r="r" b="b"/>
              <a:pathLst>
                <a:path w="1904" h="538480">
                  <a:moveTo>
                    <a:pt x="0" y="0"/>
                  </a:moveTo>
                  <a:lnTo>
                    <a:pt x="0" y="513829"/>
                  </a:lnTo>
                  <a:lnTo>
                    <a:pt x="1879" y="53822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4789815" y="2459241"/>
              <a:ext cx="1905" cy="538480"/>
            </a:xfrm>
            <a:custGeom>
              <a:avLst/>
              <a:gdLst/>
              <a:ahLst/>
              <a:cxnLst/>
              <a:rect l="l" t="t" r="r" b="b"/>
              <a:pathLst>
                <a:path w="1904" h="538480">
                  <a:moveTo>
                    <a:pt x="1878" y="538332"/>
                  </a:moveTo>
                  <a:lnTo>
                    <a:pt x="0" y="51388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383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4791824" y="2482392"/>
              <a:ext cx="36195" cy="515620"/>
            </a:xfrm>
            <a:custGeom>
              <a:avLst/>
              <a:gdLst/>
              <a:ahLst/>
              <a:cxnLst/>
              <a:rect l="l" t="t" r="r" b="b"/>
              <a:pathLst>
                <a:path w="36195" h="515619">
                  <a:moveTo>
                    <a:pt x="35763" y="0"/>
                  </a:moveTo>
                  <a:lnTo>
                    <a:pt x="0" y="1282"/>
                  </a:lnTo>
                  <a:lnTo>
                    <a:pt x="0" y="515099"/>
                  </a:lnTo>
                  <a:lnTo>
                    <a:pt x="35763" y="5138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4791833" y="2482395"/>
              <a:ext cx="36195" cy="515620"/>
            </a:xfrm>
            <a:custGeom>
              <a:avLst/>
              <a:gdLst/>
              <a:ahLst/>
              <a:cxnLst/>
              <a:rect l="l" t="t" r="r" b="b"/>
              <a:pathLst>
                <a:path w="36195" h="515619">
                  <a:moveTo>
                    <a:pt x="0" y="515104"/>
                  </a:moveTo>
                  <a:lnTo>
                    <a:pt x="35756" y="5138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5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4789957" y="24577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4789965" y="24577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4632325" y="2702686"/>
              <a:ext cx="2540" cy="304165"/>
            </a:xfrm>
            <a:custGeom>
              <a:avLst/>
              <a:gdLst/>
              <a:ahLst/>
              <a:cxnLst/>
              <a:rect l="l" t="t" r="r" b="b"/>
              <a:pathLst>
                <a:path w="2539" h="304164">
                  <a:moveTo>
                    <a:pt x="0" y="0"/>
                  </a:moveTo>
                  <a:lnTo>
                    <a:pt x="0" y="279196"/>
                  </a:lnTo>
                  <a:lnTo>
                    <a:pt x="1917" y="30410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4632319" y="2702653"/>
              <a:ext cx="2540" cy="304165"/>
            </a:xfrm>
            <a:custGeom>
              <a:avLst/>
              <a:gdLst/>
              <a:ahLst/>
              <a:cxnLst/>
              <a:rect l="l" t="t" r="r" b="b"/>
              <a:pathLst>
                <a:path w="2539" h="304164">
                  <a:moveTo>
                    <a:pt x="1914" y="304056"/>
                  </a:moveTo>
                  <a:lnTo>
                    <a:pt x="0" y="27913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40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4634572" y="2726067"/>
              <a:ext cx="36195" cy="280670"/>
            </a:xfrm>
            <a:custGeom>
              <a:avLst/>
              <a:gdLst/>
              <a:ahLst/>
              <a:cxnLst/>
              <a:rect l="l" t="t" r="r" b="b"/>
              <a:pathLst>
                <a:path w="36195" h="280669">
                  <a:moveTo>
                    <a:pt x="35763" y="0"/>
                  </a:moveTo>
                  <a:lnTo>
                    <a:pt x="0" y="1282"/>
                  </a:lnTo>
                  <a:lnTo>
                    <a:pt x="0" y="280479"/>
                  </a:lnTo>
                  <a:lnTo>
                    <a:pt x="35763" y="2792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4634572" y="2726070"/>
              <a:ext cx="36195" cy="280670"/>
            </a:xfrm>
            <a:custGeom>
              <a:avLst/>
              <a:gdLst/>
              <a:ahLst/>
              <a:cxnLst/>
              <a:rect l="l" t="t" r="r" b="b"/>
              <a:pathLst>
                <a:path w="36195" h="280669">
                  <a:moveTo>
                    <a:pt x="0" y="280480"/>
                  </a:moveTo>
                  <a:lnTo>
                    <a:pt x="35770" y="2792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0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4632668" y="27013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4632678" y="27013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5879096" y="2634106"/>
              <a:ext cx="1905" cy="375920"/>
            </a:xfrm>
            <a:custGeom>
              <a:avLst/>
              <a:gdLst/>
              <a:ahLst/>
              <a:cxnLst/>
              <a:rect l="l" t="t" r="r" b="b"/>
              <a:pathLst>
                <a:path w="1904" h="375919">
                  <a:moveTo>
                    <a:pt x="0" y="0"/>
                  </a:moveTo>
                  <a:lnTo>
                    <a:pt x="0" y="351091"/>
                  </a:lnTo>
                  <a:lnTo>
                    <a:pt x="1866" y="37548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5879098" y="2634092"/>
              <a:ext cx="1905" cy="375920"/>
            </a:xfrm>
            <a:custGeom>
              <a:avLst/>
              <a:gdLst/>
              <a:ahLst/>
              <a:cxnLst/>
              <a:rect l="l" t="t" r="r" b="b"/>
              <a:pathLst>
                <a:path w="1904" h="375919">
                  <a:moveTo>
                    <a:pt x="1869" y="375500"/>
                  </a:moveTo>
                  <a:lnTo>
                    <a:pt x="0" y="35117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755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5880849" y="2657144"/>
              <a:ext cx="36195" cy="352425"/>
            </a:xfrm>
            <a:custGeom>
              <a:avLst/>
              <a:gdLst/>
              <a:ahLst/>
              <a:cxnLst/>
              <a:rect l="l" t="t" r="r" b="b"/>
              <a:pathLst>
                <a:path w="36195" h="352425">
                  <a:moveTo>
                    <a:pt x="35763" y="0"/>
                  </a:moveTo>
                  <a:lnTo>
                    <a:pt x="0" y="1282"/>
                  </a:lnTo>
                  <a:lnTo>
                    <a:pt x="0" y="352374"/>
                  </a:lnTo>
                  <a:lnTo>
                    <a:pt x="35763" y="3510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5880871" y="2657138"/>
              <a:ext cx="36195" cy="352425"/>
            </a:xfrm>
            <a:custGeom>
              <a:avLst/>
              <a:gdLst/>
              <a:ahLst/>
              <a:cxnLst/>
              <a:rect l="l" t="t" r="r" b="b"/>
              <a:pathLst>
                <a:path w="36195" h="352425">
                  <a:moveTo>
                    <a:pt x="0" y="352379"/>
                  </a:moveTo>
                  <a:lnTo>
                    <a:pt x="35756" y="351101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523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5878982" y="26331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5878992" y="26331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4479721" y="2974225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0" y="0"/>
                  </a:moveTo>
                  <a:lnTo>
                    <a:pt x="0" y="17284"/>
                  </a:lnTo>
                  <a:lnTo>
                    <a:pt x="1866" y="4166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4479715" y="2974212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1869" y="41576"/>
                  </a:moveTo>
                  <a:lnTo>
                    <a:pt x="0" y="1724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15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4481919" y="2997377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5" h="19050">
                  <a:moveTo>
                    <a:pt x="35763" y="0"/>
                  </a:moveTo>
                  <a:lnTo>
                    <a:pt x="0" y="1270"/>
                  </a:lnTo>
                  <a:lnTo>
                    <a:pt x="0" y="18554"/>
                  </a:lnTo>
                  <a:lnTo>
                    <a:pt x="35763" y="172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4481921" y="2997377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5" h="19050">
                  <a:moveTo>
                    <a:pt x="0" y="18553"/>
                  </a:moveTo>
                  <a:lnTo>
                    <a:pt x="35770" y="1727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4480039" y="29730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4480047" y="29730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2287854" y="2989554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2287853" y="298959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2289733" y="301304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2289739" y="301304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2287828" y="29884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2287837" y="29884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4326445" y="2954515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80">
                  <a:moveTo>
                    <a:pt x="0" y="0"/>
                  </a:moveTo>
                  <a:lnTo>
                    <a:pt x="0" y="44030"/>
                  </a:lnTo>
                  <a:lnTo>
                    <a:pt x="1879" y="684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4326440" y="2954471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80">
                  <a:moveTo>
                    <a:pt x="1878" y="68454"/>
                  </a:moveTo>
                  <a:lnTo>
                    <a:pt x="0" y="440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4328337" y="2977768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35763" y="0"/>
                  </a:moveTo>
                  <a:lnTo>
                    <a:pt x="0" y="1282"/>
                  </a:lnTo>
                  <a:lnTo>
                    <a:pt x="0" y="45300"/>
                  </a:lnTo>
                  <a:lnTo>
                    <a:pt x="35763" y="440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4328337" y="2977774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0" y="45297"/>
                  </a:moveTo>
                  <a:lnTo>
                    <a:pt x="35770" y="44019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452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4326445" y="29534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4326456" y="29534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5738342" y="2224773"/>
              <a:ext cx="1905" cy="802005"/>
            </a:xfrm>
            <a:custGeom>
              <a:avLst/>
              <a:gdLst/>
              <a:ahLst/>
              <a:cxnLst/>
              <a:rect l="l" t="t" r="r" b="b"/>
              <a:pathLst>
                <a:path w="1904" h="802005">
                  <a:moveTo>
                    <a:pt x="0" y="0"/>
                  </a:moveTo>
                  <a:lnTo>
                    <a:pt x="0" y="777430"/>
                  </a:lnTo>
                  <a:lnTo>
                    <a:pt x="1879" y="8018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5738347" y="2224766"/>
              <a:ext cx="1905" cy="802005"/>
            </a:xfrm>
            <a:custGeom>
              <a:avLst/>
              <a:gdLst/>
              <a:ahLst/>
              <a:cxnLst/>
              <a:rect l="l" t="t" r="r" b="b"/>
              <a:pathLst>
                <a:path w="1904" h="802005">
                  <a:moveTo>
                    <a:pt x="1869" y="801751"/>
                  </a:moveTo>
                  <a:lnTo>
                    <a:pt x="0" y="77742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017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5740260" y="2248115"/>
              <a:ext cx="36195" cy="779145"/>
            </a:xfrm>
            <a:custGeom>
              <a:avLst/>
              <a:gdLst/>
              <a:ahLst/>
              <a:cxnLst/>
              <a:rect l="l" t="t" r="r" b="b"/>
              <a:pathLst>
                <a:path w="36195" h="779144">
                  <a:moveTo>
                    <a:pt x="35763" y="0"/>
                  </a:moveTo>
                  <a:lnTo>
                    <a:pt x="0" y="1282"/>
                  </a:lnTo>
                  <a:lnTo>
                    <a:pt x="0" y="778700"/>
                  </a:lnTo>
                  <a:lnTo>
                    <a:pt x="35763" y="7774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5740259" y="2248116"/>
              <a:ext cx="36195" cy="779145"/>
            </a:xfrm>
            <a:custGeom>
              <a:avLst/>
              <a:gdLst/>
              <a:ahLst/>
              <a:cxnLst/>
              <a:rect l="l" t="t" r="r" b="b"/>
              <a:pathLst>
                <a:path w="36195" h="779144">
                  <a:moveTo>
                    <a:pt x="0" y="778704"/>
                  </a:moveTo>
                  <a:lnTo>
                    <a:pt x="35770" y="77742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787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5738355" y="22233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5738371" y="22233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4166057" y="2969716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0" y="0"/>
                  </a:moveTo>
                  <a:lnTo>
                    <a:pt x="0" y="34556"/>
                  </a:lnTo>
                  <a:lnTo>
                    <a:pt x="1879" y="589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4166058" y="2969712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1869" y="58951"/>
                  </a:moveTo>
                  <a:lnTo>
                    <a:pt x="0" y="3462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8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4167771" y="2992970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5763" y="0"/>
                  </a:moveTo>
                  <a:lnTo>
                    <a:pt x="0" y="1282"/>
                  </a:lnTo>
                  <a:lnTo>
                    <a:pt x="0" y="35826"/>
                  </a:lnTo>
                  <a:lnTo>
                    <a:pt x="35763" y="345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4167771" y="2992971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0" y="35828"/>
                  </a:moveTo>
                  <a:lnTo>
                    <a:pt x="35770" y="3455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8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4165892" y="29685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4165887" y="29685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4012184" y="2970796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4" h="62864">
                  <a:moveTo>
                    <a:pt x="0" y="0"/>
                  </a:moveTo>
                  <a:lnTo>
                    <a:pt x="0" y="38455"/>
                  </a:lnTo>
                  <a:lnTo>
                    <a:pt x="1879" y="628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4012183" y="2970838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4" h="62864">
                  <a:moveTo>
                    <a:pt x="1869" y="62756"/>
                  </a:moveTo>
                  <a:lnTo>
                    <a:pt x="0" y="3842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27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4014012" y="2993986"/>
              <a:ext cx="36195" cy="40005"/>
            </a:xfrm>
            <a:custGeom>
              <a:avLst/>
              <a:gdLst/>
              <a:ahLst/>
              <a:cxnLst/>
              <a:rect l="l" t="t" r="r" b="b"/>
              <a:pathLst>
                <a:path w="36195" h="40005">
                  <a:moveTo>
                    <a:pt x="35763" y="0"/>
                  </a:moveTo>
                  <a:lnTo>
                    <a:pt x="0" y="1282"/>
                  </a:lnTo>
                  <a:lnTo>
                    <a:pt x="0" y="39725"/>
                  </a:lnTo>
                  <a:lnTo>
                    <a:pt x="35763" y="384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4014015" y="2993985"/>
              <a:ext cx="36195" cy="40005"/>
            </a:xfrm>
            <a:custGeom>
              <a:avLst/>
              <a:gdLst/>
              <a:ahLst/>
              <a:cxnLst/>
              <a:rect l="l" t="t" r="r" b="b"/>
              <a:pathLst>
                <a:path w="36195" h="40005">
                  <a:moveTo>
                    <a:pt x="0" y="39732"/>
                  </a:moveTo>
                  <a:lnTo>
                    <a:pt x="35770" y="3845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97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4012133" y="29696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4012133" y="29696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2597708" y="3002457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0"/>
                  </a:moveTo>
                  <a:lnTo>
                    <a:pt x="0" y="9474"/>
                  </a:lnTo>
                  <a:lnTo>
                    <a:pt x="1917" y="3437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2597708" y="3002443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431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2599550" y="3025914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744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2599551" y="3025908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57"/>
                  </a:moveTo>
                  <a:lnTo>
                    <a:pt x="35770" y="947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07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2597645" y="30013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2597649" y="30013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3852126" y="2890100"/>
              <a:ext cx="1905" cy="149860"/>
            </a:xfrm>
            <a:custGeom>
              <a:avLst/>
              <a:gdLst/>
              <a:ahLst/>
              <a:cxnLst/>
              <a:rect l="l" t="t" r="r" b="b"/>
              <a:pathLst>
                <a:path w="1904" h="149860">
                  <a:moveTo>
                    <a:pt x="0" y="0"/>
                  </a:moveTo>
                  <a:lnTo>
                    <a:pt x="0" y="125399"/>
                  </a:lnTo>
                  <a:lnTo>
                    <a:pt x="1866" y="14978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3852128" y="2890142"/>
              <a:ext cx="1905" cy="149860"/>
            </a:xfrm>
            <a:custGeom>
              <a:avLst/>
              <a:gdLst/>
              <a:ahLst/>
              <a:cxnLst/>
              <a:rect l="l" t="t" r="r" b="b"/>
              <a:pathLst>
                <a:path w="1904" h="149860">
                  <a:moveTo>
                    <a:pt x="1869" y="149756"/>
                  </a:moveTo>
                  <a:lnTo>
                    <a:pt x="0" y="12542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497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3854259" y="2913328"/>
              <a:ext cx="36195" cy="127000"/>
            </a:xfrm>
            <a:custGeom>
              <a:avLst/>
              <a:gdLst/>
              <a:ahLst/>
              <a:cxnLst/>
              <a:rect l="l" t="t" r="r" b="b"/>
              <a:pathLst>
                <a:path w="36195" h="127000">
                  <a:moveTo>
                    <a:pt x="35763" y="0"/>
                  </a:moveTo>
                  <a:lnTo>
                    <a:pt x="0" y="1282"/>
                  </a:lnTo>
                  <a:lnTo>
                    <a:pt x="0" y="126669"/>
                  </a:lnTo>
                  <a:lnTo>
                    <a:pt x="35763" y="12539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3854268" y="2913330"/>
              <a:ext cx="36195" cy="127000"/>
            </a:xfrm>
            <a:custGeom>
              <a:avLst/>
              <a:gdLst/>
              <a:ahLst/>
              <a:cxnLst/>
              <a:rect l="l" t="t" r="r" b="b"/>
              <a:pathLst>
                <a:path w="36195" h="127000">
                  <a:moveTo>
                    <a:pt x="0" y="126665"/>
                  </a:moveTo>
                  <a:lnTo>
                    <a:pt x="35756" y="12539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6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3852367" y="28888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3852373" y="28888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5572468" y="2597899"/>
              <a:ext cx="1905" cy="443865"/>
            </a:xfrm>
            <a:custGeom>
              <a:avLst/>
              <a:gdLst/>
              <a:ahLst/>
              <a:cxnLst/>
              <a:rect l="l" t="t" r="r" b="b"/>
              <a:pathLst>
                <a:path w="1904" h="443864">
                  <a:moveTo>
                    <a:pt x="0" y="0"/>
                  </a:moveTo>
                  <a:lnTo>
                    <a:pt x="0" y="419074"/>
                  </a:lnTo>
                  <a:lnTo>
                    <a:pt x="1866" y="44347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5572466" y="2597859"/>
              <a:ext cx="1905" cy="443865"/>
            </a:xfrm>
            <a:custGeom>
              <a:avLst/>
              <a:gdLst/>
              <a:ahLst/>
              <a:cxnLst/>
              <a:rect l="l" t="t" r="r" b="b"/>
              <a:pathLst>
                <a:path w="1904" h="443864">
                  <a:moveTo>
                    <a:pt x="1869" y="443477"/>
                  </a:moveTo>
                  <a:lnTo>
                    <a:pt x="0" y="41914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434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5574271" y="2621013"/>
              <a:ext cx="36195" cy="420370"/>
            </a:xfrm>
            <a:custGeom>
              <a:avLst/>
              <a:gdLst/>
              <a:ahLst/>
              <a:cxnLst/>
              <a:rect l="l" t="t" r="r" b="b"/>
              <a:pathLst>
                <a:path w="36195" h="420369">
                  <a:moveTo>
                    <a:pt x="35763" y="0"/>
                  </a:moveTo>
                  <a:lnTo>
                    <a:pt x="0" y="1282"/>
                  </a:lnTo>
                  <a:lnTo>
                    <a:pt x="0" y="420370"/>
                  </a:lnTo>
                  <a:lnTo>
                    <a:pt x="35763" y="41908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5574277" y="2621015"/>
              <a:ext cx="36195" cy="420370"/>
            </a:xfrm>
            <a:custGeom>
              <a:avLst/>
              <a:gdLst/>
              <a:ahLst/>
              <a:cxnLst/>
              <a:rect l="l" t="t" r="r" b="b"/>
              <a:pathLst>
                <a:path w="36195" h="420369">
                  <a:moveTo>
                    <a:pt x="0" y="420365"/>
                  </a:moveTo>
                  <a:lnTo>
                    <a:pt x="35770" y="4190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203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5572391" y="25966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5572393" y="25966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3231184" y="2111793"/>
              <a:ext cx="1905" cy="930275"/>
            </a:xfrm>
            <a:custGeom>
              <a:avLst/>
              <a:gdLst/>
              <a:ahLst/>
              <a:cxnLst/>
              <a:rect l="l" t="t" r="r" b="b"/>
              <a:pathLst>
                <a:path w="1905" h="930275">
                  <a:moveTo>
                    <a:pt x="0" y="0"/>
                  </a:moveTo>
                  <a:lnTo>
                    <a:pt x="0" y="905598"/>
                  </a:lnTo>
                  <a:lnTo>
                    <a:pt x="1879" y="9299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3231185" y="2111802"/>
              <a:ext cx="1905" cy="930275"/>
            </a:xfrm>
            <a:custGeom>
              <a:avLst/>
              <a:gdLst/>
              <a:ahLst/>
              <a:cxnLst/>
              <a:rect l="l" t="t" r="r" b="b"/>
              <a:pathLst>
                <a:path w="1905" h="930275">
                  <a:moveTo>
                    <a:pt x="1878" y="929960"/>
                  </a:moveTo>
                  <a:lnTo>
                    <a:pt x="0" y="90551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299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3233280" y="2134984"/>
              <a:ext cx="36195" cy="907415"/>
            </a:xfrm>
            <a:custGeom>
              <a:avLst/>
              <a:gdLst/>
              <a:ahLst/>
              <a:cxnLst/>
              <a:rect l="l" t="t" r="r" b="b"/>
              <a:pathLst>
                <a:path w="36195" h="907414">
                  <a:moveTo>
                    <a:pt x="35763" y="0"/>
                  </a:moveTo>
                  <a:lnTo>
                    <a:pt x="0" y="1282"/>
                  </a:lnTo>
                  <a:lnTo>
                    <a:pt x="0" y="906881"/>
                  </a:lnTo>
                  <a:lnTo>
                    <a:pt x="35763" y="9055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3233280" y="2134984"/>
              <a:ext cx="36195" cy="907415"/>
            </a:xfrm>
            <a:custGeom>
              <a:avLst/>
              <a:gdLst/>
              <a:ahLst/>
              <a:cxnLst/>
              <a:rect l="l" t="t" r="r" b="b"/>
              <a:pathLst>
                <a:path w="36195" h="907414">
                  <a:moveTo>
                    <a:pt x="0" y="906880"/>
                  </a:moveTo>
                  <a:lnTo>
                    <a:pt x="35770" y="90560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90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3231400" y="21105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3231410" y="21105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65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60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2909227" y="2953816"/>
              <a:ext cx="1905" cy="90170"/>
            </a:xfrm>
            <a:custGeom>
              <a:avLst/>
              <a:gdLst/>
              <a:ahLst/>
              <a:cxnLst/>
              <a:rect l="l" t="t" r="r" b="b"/>
              <a:pathLst>
                <a:path w="1905" h="90169">
                  <a:moveTo>
                    <a:pt x="0" y="0"/>
                  </a:moveTo>
                  <a:lnTo>
                    <a:pt x="0" y="65201"/>
                  </a:lnTo>
                  <a:lnTo>
                    <a:pt x="1879" y="8958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2909232" y="2953824"/>
              <a:ext cx="1905" cy="89535"/>
            </a:xfrm>
            <a:custGeom>
              <a:avLst/>
              <a:gdLst/>
              <a:ahLst/>
              <a:cxnLst/>
              <a:rect l="l" t="t" r="r" b="b"/>
              <a:pathLst>
                <a:path w="1905" h="89535">
                  <a:moveTo>
                    <a:pt x="1869" y="89515"/>
                  </a:moveTo>
                  <a:lnTo>
                    <a:pt x="0" y="6518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9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2911411" y="2977171"/>
              <a:ext cx="36195" cy="66675"/>
            </a:xfrm>
            <a:custGeom>
              <a:avLst/>
              <a:gdLst/>
              <a:ahLst/>
              <a:cxnLst/>
              <a:rect l="l" t="t" r="r" b="b"/>
              <a:pathLst>
                <a:path w="36194" h="66675">
                  <a:moveTo>
                    <a:pt x="35763" y="0"/>
                  </a:moveTo>
                  <a:lnTo>
                    <a:pt x="0" y="1270"/>
                  </a:lnTo>
                  <a:lnTo>
                    <a:pt x="0" y="66471"/>
                  </a:lnTo>
                  <a:lnTo>
                    <a:pt x="35763" y="652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2911416" y="2977171"/>
              <a:ext cx="36195" cy="66675"/>
            </a:xfrm>
            <a:custGeom>
              <a:avLst/>
              <a:gdLst/>
              <a:ahLst/>
              <a:cxnLst/>
              <a:rect l="l" t="t" r="r" b="b"/>
              <a:pathLst>
                <a:path w="36194" h="66675">
                  <a:moveTo>
                    <a:pt x="0" y="66475"/>
                  </a:moveTo>
                  <a:lnTo>
                    <a:pt x="35756" y="6519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64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2909519" y="29527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2909522" y="29527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3694480" y="2964319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0" y="0"/>
                  </a:moveTo>
                  <a:lnTo>
                    <a:pt x="0" y="56286"/>
                  </a:lnTo>
                  <a:lnTo>
                    <a:pt x="1879" y="8068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3694478" y="2964267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1878" y="80756"/>
                  </a:moveTo>
                  <a:lnTo>
                    <a:pt x="0" y="5630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07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3696690" y="2987471"/>
              <a:ext cx="36195" cy="57785"/>
            </a:xfrm>
            <a:custGeom>
              <a:avLst/>
              <a:gdLst/>
              <a:ahLst/>
              <a:cxnLst/>
              <a:rect l="l" t="t" r="r" b="b"/>
              <a:pathLst>
                <a:path w="36195" h="57785">
                  <a:moveTo>
                    <a:pt x="35763" y="0"/>
                  </a:moveTo>
                  <a:lnTo>
                    <a:pt x="0" y="1282"/>
                  </a:lnTo>
                  <a:lnTo>
                    <a:pt x="0" y="57569"/>
                  </a:lnTo>
                  <a:lnTo>
                    <a:pt x="35763" y="562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3696705" y="2987473"/>
              <a:ext cx="36195" cy="57785"/>
            </a:xfrm>
            <a:custGeom>
              <a:avLst/>
              <a:gdLst/>
              <a:ahLst/>
              <a:cxnLst/>
              <a:rect l="l" t="t" r="r" b="b"/>
              <a:pathLst>
                <a:path w="36195" h="57785">
                  <a:moveTo>
                    <a:pt x="0" y="57564"/>
                  </a:moveTo>
                  <a:lnTo>
                    <a:pt x="35756" y="5628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5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3694810" y="29630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3694817" y="29630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31" y="24397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3070275" y="1017079"/>
              <a:ext cx="1905" cy="2028189"/>
            </a:xfrm>
            <a:custGeom>
              <a:avLst/>
              <a:gdLst/>
              <a:ahLst/>
              <a:cxnLst/>
              <a:rect l="l" t="t" r="r" b="b"/>
              <a:pathLst>
                <a:path w="1905" h="2028189">
                  <a:moveTo>
                    <a:pt x="0" y="0"/>
                  </a:moveTo>
                  <a:lnTo>
                    <a:pt x="0" y="2003463"/>
                  </a:lnTo>
                  <a:lnTo>
                    <a:pt x="1879" y="202785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3070277" y="1017091"/>
              <a:ext cx="1905" cy="2028189"/>
            </a:xfrm>
            <a:custGeom>
              <a:avLst/>
              <a:gdLst/>
              <a:ahLst/>
              <a:cxnLst/>
              <a:rect l="l" t="t" r="r" b="b"/>
              <a:pathLst>
                <a:path w="1905" h="2028189">
                  <a:moveTo>
                    <a:pt x="1869" y="2027872"/>
                  </a:moveTo>
                  <a:lnTo>
                    <a:pt x="0" y="200354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27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3072536" y="1040409"/>
              <a:ext cx="36195" cy="2005330"/>
            </a:xfrm>
            <a:custGeom>
              <a:avLst/>
              <a:gdLst/>
              <a:ahLst/>
              <a:cxnLst/>
              <a:rect l="l" t="t" r="r" b="b"/>
              <a:pathLst>
                <a:path w="36194" h="2005330">
                  <a:moveTo>
                    <a:pt x="35763" y="0"/>
                  </a:moveTo>
                  <a:lnTo>
                    <a:pt x="0" y="1282"/>
                  </a:lnTo>
                  <a:lnTo>
                    <a:pt x="0" y="2004745"/>
                  </a:lnTo>
                  <a:lnTo>
                    <a:pt x="35763" y="20034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3072542" y="1040408"/>
              <a:ext cx="36195" cy="2005330"/>
            </a:xfrm>
            <a:custGeom>
              <a:avLst/>
              <a:gdLst/>
              <a:ahLst/>
              <a:cxnLst/>
              <a:rect l="l" t="t" r="r" b="b"/>
              <a:pathLst>
                <a:path w="36194" h="2005330">
                  <a:moveTo>
                    <a:pt x="0" y="2004739"/>
                  </a:moveTo>
                  <a:lnTo>
                    <a:pt x="35756" y="2003471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004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3070631" y="10159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3070637" y="10159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3380828" y="2611246"/>
              <a:ext cx="2540" cy="435609"/>
            </a:xfrm>
            <a:custGeom>
              <a:avLst/>
              <a:gdLst/>
              <a:ahLst/>
              <a:cxnLst/>
              <a:rect l="l" t="t" r="r" b="b"/>
              <a:pathLst>
                <a:path w="2539" h="435610">
                  <a:moveTo>
                    <a:pt x="0" y="0"/>
                  </a:moveTo>
                  <a:lnTo>
                    <a:pt x="0" y="410171"/>
                  </a:lnTo>
                  <a:lnTo>
                    <a:pt x="1917" y="43507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3380830" y="2611251"/>
              <a:ext cx="2540" cy="435609"/>
            </a:xfrm>
            <a:custGeom>
              <a:avLst/>
              <a:gdLst/>
              <a:ahLst/>
              <a:cxnLst/>
              <a:rect l="l" t="t" r="r" b="b"/>
              <a:pathLst>
                <a:path w="2539" h="435610">
                  <a:moveTo>
                    <a:pt x="1914" y="435063"/>
                  </a:moveTo>
                  <a:lnTo>
                    <a:pt x="0" y="41014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350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3382403" y="2634640"/>
              <a:ext cx="36830" cy="411480"/>
            </a:xfrm>
            <a:custGeom>
              <a:avLst/>
              <a:gdLst/>
              <a:ahLst/>
              <a:cxnLst/>
              <a:rect l="l" t="t" r="r" b="b"/>
              <a:pathLst>
                <a:path w="36829" h="411480">
                  <a:moveTo>
                    <a:pt x="36525" y="0"/>
                  </a:moveTo>
                  <a:lnTo>
                    <a:pt x="0" y="1308"/>
                  </a:lnTo>
                  <a:lnTo>
                    <a:pt x="0" y="411480"/>
                  </a:lnTo>
                  <a:lnTo>
                    <a:pt x="36525" y="4101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3382411" y="2634648"/>
              <a:ext cx="36830" cy="411480"/>
            </a:xfrm>
            <a:custGeom>
              <a:avLst/>
              <a:gdLst/>
              <a:ahLst/>
              <a:cxnLst/>
              <a:rect l="l" t="t" r="r" b="b"/>
              <a:pathLst>
                <a:path w="36829" h="411480">
                  <a:moveTo>
                    <a:pt x="0" y="411470"/>
                  </a:moveTo>
                  <a:lnTo>
                    <a:pt x="36517" y="41016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11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3380498" y="260997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3380509" y="260997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3533737" y="2809239"/>
              <a:ext cx="2540" cy="239395"/>
            </a:xfrm>
            <a:custGeom>
              <a:avLst/>
              <a:gdLst/>
              <a:ahLst/>
              <a:cxnLst/>
              <a:rect l="l" t="t" r="r" b="b"/>
              <a:pathLst>
                <a:path w="2539" h="239394">
                  <a:moveTo>
                    <a:pt x="0" y="0"/>
                  </a:moveTo>
                  <a:lnTo>
                    <a:pt x="0" y="213995"/>
                  </a:lnTo>
                  <a:lnTo>
                    <a:pt x="1917" y="23889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3533734" y="2809281"/>
              <a:ext cx="2540" cy="239395"/>
            </a:xfrm>
            <a:custGeom>
              <a:avLst/>
              <a:gdLst/>
              <a:ahLst/>
              <a:cxnLst/>
              <a:rect l="l" t="t" r="r" b="b"/>
              <a:pathLst>
                <a:path w="2539" h="239394">
                  <a:moveTo>
                    <a:pt x="1914" y="238869"/>
                  </a:moveTo>
                  <a:lnTo>
                    <a:pt x="0" y="21394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388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3535908" y="2832658"/>
              <a:ext cx="36195" cy="215900"/>
            </a:xfrm>
            <a:custGeom>
              <a:avLst/>
              <a:gdLst/>
              <a:ahLst/>
              <a:cxnLst/>
              <a:rect l="l" t="t" r="r" b="b"/>
              <a:pathLst>
                <a:path w="36195" h="215900">
                  <a:moveTo>
                    <a:pt x="35763" y="0"/>
                  </a:moveTo>
                  <a:lnTo>
                    <a:pt x="0" y="1282"/>
                  </a:lnTo>
                  <a:lnTo>
                    <a:pt x="0" y="215277"/>
                  </a:lnTo>
                  <a:lnTo>
                    <a:pt x="35763" y="2140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3535924" y="2832661"/>
              <a:ext cx="36195" cy="215900"/>
            </a:xfrm>
            <a:custGeom>
              <a:avLst/>
              <a:gdLst/>
              <a:ahLst/>
              <a:cxnLst/>
              <a:rect l="l" t="t" r="r" b="b"/>
              <a:pathLst>
                <a:path w="36195" h="215900">
                  <a:moveTo>
                    <a:pt x="0" y="215271"/>
                  </a:moveTo>
                  <a:lnTo>
                    <a:pt x="35756" y="21399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52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3534016" y="28078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3534013" y="28078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5419090" y="2434780"/>
              <a:ext cx="1905" cy="624205"/>
            </a:xfrm>
            <a:custGeom>
              <a:avLst/>
              <a:gdLst/>
              <a:ahLst/>
              <a:cxnLst/>
              <a:rect l="l" t="t" r="r" b="b"/>
              <a:pathLst>
                <a:path w="1904" h="624205">
                  <a:moveTo>
                    <a:pt x="0" y="0"/>
                  </a:moveTo>
                  <a:lnTo>
                    <a:pt x="0" y="599643"/>
                  </a:lnTo>
                  <a:lnTo>
                    <a:pt x="1879" y="62403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5419090" y="2434777"/>
              <a:ext cx="1905" cy="624205"/>
            </a:xfrm>
            <a:custGeom>
              <a:avLst/>
              <a:gdLst/>
              <a:ahLst/>
              <a:cxnLst/>
              <a:rect l="l" t="t" r="r" b="b"/>
              <a:pathLst>
                <a:path w="1904" h="624205">
                  <a:moveTo>
                    <a:pt x="1869" y="623946"/>
                  </a:moveTo>
                  <a:lnTo>
                    <a:pt x="0" y="59961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239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5420702" y="2457843"/>
              <a:ext cx="36830" cy="601345"/>
            </a:xfrm>
            <a:custGeom>
              <a:avLst/>
              <a:gdLst/>
              <a:ahLst/>
              <a:cxnLst/>
              <a:rect l="l" t="t" r="r" b="b"/>
              <a:pathLst>
                <a:path w="36829" h="601344">
                  <a:moveTo>
                    <a:pt x="36525" y="0"/>
                  </a:moveTo>
                  <a:lnTo>
                    <a:pt x="0" y="1308"/>
                  </a:lnTo>
                  <a:lnTo>
                    <a:pt x="0" y="600951"/>
                  </a:lnTo>
                  <a:lnTo>
                    <a:pt x="36525" y="59964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5420722" y="2457838"/>
              <a:ext cx="36830" cy="601345"/>
            </a:xfrm>
            <a:custGeom>
              <a:avLst/>
              <a:gdLst/>
              <a:ahLst/>
              <a:cxnLst/>
              <a:rect l="l" t="t" r="r" b="b"/>
              <a:pathLst>
                <a:path w="36829" h="601344">
                  <a:moveTo>
                    <a:pt x="0" y="600950"/>
                  </a:moveTo>
                  <a:lnTo>
                    <a:pt x="36517" y="59964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00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5418835" y="24332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5418833" y="24332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5260187" y="2500909"/>
              <a:ext cx="1905" cy="568325"/>
            </a:xfrm>
            <a:custGeom>
              <a:avLst/>
              <a:gdLst/>
              <a:ahLst/>
              <a:cxnLst/>
              <a:rect l="l" t="t" r="r" b="b"/>
              <a:pathLst>
                <a:path w="1904" h="568325">
                  <a:moveTo>
                    <a:pt x="0" y="0"/>
                  </a:moveTo>
                  <a:lnTo>
                    <a:pt x="0" y="543356"/>
                  </a:lnTo>
                  <a:lnTo>
                    <a:pt x="1879" y="5677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5260188" y="2500975"/>
              <a:ext cx="1905" cy="567690"/>
            </a:xfrm>
            <a:custGeom>
              <a:avLst/>
              <a:gdLst/>
              <a:ahLst/>
              <a:cxnLst/>
              <a:rect l="l" t="t" r="r" b="b"/>
              <a:pathLst>
                <a:path w="1904" h="567689">
                  <a:moveTo>
                    <a:pt x="1869" y="567636"/>
                  </a:moveTo>
                  <a:lnTo>
                    <a:pt x="0" y="5433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676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5261991" y="2524010"/>
              <a:ext cx="36195" cy="544830"/>
            </a:xfrm>
            <a:custGeom>
              <a:avLst/>
              <a:gdLst/>
              <a:ahLst/>
              <a:cxnLst/>
              <a:rect l="l" t="t" r="r" b="b"/>
              <a:pathLst>
                <a:path w="36195" h="544830">
                  <a:moveTo>
                    <a:pt x="35763" y="0"/>
                  </a:moveTo>
                  <a:lnTo>
                    <a:pt x="0" y="1282"/>
                  </a:lnTo>
                  <a:lnTo>
                    <a:pt x="0" y="544639"/>
                  </a:lnTo>
                  <a:lnTo>
                    <a:pt x="35763" y="543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5261995" y="2524012"/>
              <a:ext cx="36195" cy="544830"/>
            </a:xfrm>
            <a:custGeom>
              <a:avLst/>
              <a:gdLst/>
              <a:ahLst/>
              <a:cxnLst/>
              <a:rect l="l" t="t" r="r" b="b"/>
              <a:pathLst>
                <a:path w="36195" h="544830">
                  <a:moveTo>
                    <a:pt x="0" y="544637"/>
                  </a:moveTo>
                  <a:lnTo>
                    <a:pt x="35770" y="54335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446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5260111" y="24994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5260114" y="24994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5112562" y="2607462"/>
              <a:ext cx="1905" cy="476884"/>
            </a:xfrm>
            <a:custGeom>
              <a:avLst/>
              <a:gdLst/>
              <a:ahLst/>
              <a:cxnLst/>
              <a:rect l="l" t="t" r="r" b="b"/>
              <a:pathLst>
                <a:path w="1904" h="476885">
                  <a:moveTo>
                    <a:pt x="0" y="0"/>
                  </a:moveTo>
                  <a:lnTo>
                    <a:pt x="0" y="451967"/>
                  </a:lnTo>
                  <a:lnTo>
                    <a:pt x="1879" y="47636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5112566" y="2607443"/>
              <a:ext cx="1905" cy="476884"/>
            </a:xfrm>
            <a:custGeom>
              <a:avLst/>
              <a:gdLst/>
              <a:ahLst/>
              <a:cxnLst/>
              <a:rect l="l" t="t" r="r" b="b"/>
              <a:pathLst>
                <a:path w="1904" h="476885">
                  <a:moveTo>
                    <a:pt x="1878" y="476442"/>
                  </a:moveTo>
                  <a:lnTo>
                    <a:pt x="0" y="45199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64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5114378" y="2630753"/>
              <a:ext cx="36195" cy="453390"/>
            </a:xfrm>
            <a:custGeom>
              <a:avLst/>
              <a:gdLst/>
              <a:ahLst/>
              <a:cxnLst/>
              <a:rect l="l" t="t" r="r" b="b"/>
              <a:pathLst>
                <a:path w="36195" h="453389">
                  <a:moveTo>
                    <a:pt x="35763" y="0"/>
                  </a:moveTo>
                  <a:lnTo>
                    <a:pt x="0" y="1282"/>
                  </a:lnTo>
                  <a:lnTo>
                    <a:pt x="0" y="453250"/>
                  </a:lnTo>
                  <a:lnTo>
                    <a:pt x="35763" y="4519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5114387" y="2630762"/>
              <a:ext cx="36195" cy="453390"/>
            </a:xfrm>
            <a:custGeom>
              <a:avLst/>
              <a:gdLst/>
              <a:ahLst/>
              <a:cxnLst/>
              <a:rect l="l" t="t" r="r" b="b"/>
              <a:pathLst>
                <a:path w="36195" h="453389">
                  <a:moveTo>
                    <a:pt x="0" y="453242"/>
                  </a:moveTo>
                  <a:lnTo>
                    <a:pt x="35756" y="45196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532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5112486" y="26064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5112483" y="26064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4956238" y="2967202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4" h="127000">
                  <a:moveTo>
                    <a:pt x="0" y="0"/>
                  </a:moveTo>
                  <a:lnTo>
                    <a:pt x="0" y="101981"/>
                  </a:lnTo>
                  <a:lnTo>
                    <a:pt x="1866" y="12637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4956232" y="2967177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4" h="127000">
                  <a:moveTo>
                    <a:pt x="1878" y="126412"/>
                  </a:moveTo>
                  <a:lnTo>
                    <a:pt x="0" y="1019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6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4957927" y="2990468"/>
              <a:ext cx="36195" cy="103505"/>
            </a:xfrm>
            <a:custGeom>
              <a:avLst/>
              <a:gdLst/>
              <a:ahLst/>
              <a:cxnLst/>
              <a:rect l="l" t="t" r="r" b="b"/>
              <a:pathLst>
                <a:path w="36195" h="103505">
                  <a:moveTo>
                    <a:pt x="35775" y="0"/>
                  </a:moveTo>
                  <a:lnTo>
                    <a:pt x="0" y="1270"/>
                  </a:lnTo>
                  <a:lnTo>
                    <a:pt x="0" y="103263"/>
                  </a:lnTo>
                  <a:lnTo>
                    <a:pt x="35775" y="10198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4957944" y="2990463"/>
              <a:ext cx="36195" cy="103505"/>
            </a:xfrm>
            <a:custGeom>
              <a:avLst/>
              <a:gdLst/>
              <a:ahLst/>
              <a:cxnLst/>
              <a:rect l="l" t="t" r="r" b="b"/>
              <a:pathLst>
                <a:path w="36195" h="103505">
                  <a:moveTo>
                    <a:pt x="0" y="103267"/>
                  </a:moveTo>
                  <a:lnTo>
                    <a:pt x="35770" y="1019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3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4956047" y="29659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4956047" y="29659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3469322" y="2975330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4" h="122555">
                  <a:moveTo>
                    <a:pt x="0" y="0"/>
                  </a:moveTo>
                  <a:lnTo>
                    <a:pt x="0" y="98082"/>
                  </a:lnTo>
                  <a:lnTo>
                    <a:pt x="1879" y="12246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3469325" y="2975294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4" h="122555">
                  <a:moveTo>
                    <a:pt x="1878" y="122480"/>
                  </a:moveTo>
                  <a:lnTo>
                    <a:pt x="0" y="98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2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3471075" y="2998419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4">
                  <a:moveTo>
                    <a:pt x="35763" y="0"/>
                  </a:moveTo>
                  <a:lnTo>
                    <a:pt x="0" y="1282"/>
                  </a:lnTo>
                  <a:lnTo>
                    <a:pt x="0" y="99364"/>
                  </a:lnTo>
                  <a:lnTo>
                    <a:pt x="35763" y="980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3471077" y="2998420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4">
                  <a:moveTo>
                    <a:pt x="0" y="99363"/>
                  </a:moveTo>
                  <a:lnTo>
                    <a:pt x="35756" y="9808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993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3469195" y="29737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3469199" y="29737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3153613" y="2575953"/>
              <a:ext cx="1905" cy="524510"/>
            </a:xfrm>
            <a:custGeom>
              <a:avLst/>
              <a:gdLst/>
              <a:ahLst/>
              <a:cxnLst/>
              <a:rect l="l" t="t" r="r" b="b"/>
              <a:pathLst>
                <a:path w="1905" h="524510">
                  <a:moveTo>
                    <a:pt x="0" y="0"/>
                  </a:moveTo>
                  <a:lnTo>
                    <a:pt x="0" y="499897"/>
                  </a:lnTo>
                  <a:lnTo>
                    <a:pt x="1866" y="52428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3153608" y="2575946"/>
              <a:ext cx="1905" cy="524510"/>
            </a:xfrm>
            <a:custGeom>
              <a:avLst/>
              <a:gdLst/>
              <a:ahLst/>
              <a:cxnLst/>
              <a:rect l="l" t="t" r="r" b="b"/>
              <a:pathLst>
                <a:path w="1905" h="524510">
                  <a:moveTo>
                    <a:pt x="1878" y="524381"/>
                  </a:moveTo>
                  <a:lnTo>
                    <a:pt x="0" y="4999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43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3155365" y="2599143"/>
              <a:ext cx="36195" cy="501650"/>
            </a:xfrm>
            <a:custGeom>
              <a:avLst/>
              <a:gdLst/>
              <a:ahLst/>
              <a:cxnLst/>
              <a:rect l="l" t="t" r="r" b="b"/>
              <a:pathLst>
                <a:path w="36194" h="501650">
                  <a:moveTo>
                    <a:pt x="35763" y="0"/>
                  </a:moveTo>
                  <a:lnTo>
                    <a:pt x="0" y="1270"/>
                  </a:lnTo>
                  <a:lnTo>
                    <a:pt x="0" y="501167"/>
                  </a:lnTo>
                  <a:lnTo>
                    <a:pt x="35763" y="4998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3155361" y="2599139"/>
              <a:ext cx="36195" cy="501650"/>
            </a:xfrm>
            <a:custGeom>
              <a:avLst/>
              <a:gdLst/>
              <a:ahLst/>
              <a:cxnLst/>
              <a:rect l="l" t="t" r="r" b="b"/>
              <a:pathLst>
                <a:path w="36194" h="501650">
                  <a:moveTo>
                    <a:pt x="0" y="501165"/>
                  </a:moveTo>
                  <a:lnTo>
                    <a:pt x="35770" y="49989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011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3153486" y="25747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3153487" y="25747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3295395" y="2900438"/>
              <a:ext cx="1905" cy="200025"/>
            </a:xfrm>
            <a:custGeom>
              <a:avLst/>
              <a:gdLst/>
              <a:ahLst/>
              <a:cxnLst/>
              <a:rect l="l" t="t" r="r" b="b"/>
              <a:pathLst>
                <a:path w="1904" h="200025">
                  <a:moveTo>
                    <a:pt x="0" y="0"/>
                  </a:moveTo>
                  <a:lnTo>
                    <a:pt x="0" y="175552"/>
                  </a:lnTo>
                  <a:lnTo>
                    <a:pt x="1879" y="1999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3295403" y="2900440"/>
              <a:ext cx="1905" cy="200025"/>
            </a:xfrm>
            <a:custGeom>
              <a:avLst/>
              <a:gdLst/>
              <a:ahLst/>
              <a:cxnLst/>
              <a:rect l="l" t="t" r="r" b="b"/>
              <a:pathLst>
                <a:path w="1904" h="200025">
                  <a:moveTo>
                    <a:pt x="1869" y="199978"/>
                  </a:moveTo>
                  <a:lnTo>
                    <a:pt x="0" y="17552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99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3297301" y="2923755"/>
              <a:ext cx="36195" cy="177165"/>
            </a:xfrm>
            <a:custGeom>
              <a:avLst/>
              <a:gdLst/>
              <a:ahLst/>
              <a:cxnLst/>
              <a:rect l="l" t="t" r="r" b="b"/>
              <a:pathLst>
                <a:path w="36195" h="177164">
                  <a:moveTo>
                    <a:pt x="35775" y="0"/>
                  </a:moveTo>
                  <a:lnTo>
                    <a:pt x="0" y="1270"/>
                  </a:lnTo>
                  <a:lnTo>
                    <a:pt x="0" y="176822"/>
                  </a:lnTo>
                  <a:lnTo>
                    <a:pt x="35775" y="17553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3297309" y="2923757"/>
              <a:ext cx="36195" cy="177165"/>
            </a:xfrm>
            <a:custGeom>
              <a:avLst/>
              <a:gdLst/>
              <a:ahLst/>
              <a:cxnLst/>
              <a:rect l="l" t="t" r="r" b="b"/>
              <a:pathLst>
                <a:path w="36195" h="177164">
                  <a:moveTo>
                    <a:pt x="0" y="176818"/>
                  </a:moveTo>
                  <a:lnTo>
                    <a:pt x="35770" y="17554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768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3295421" y="28989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3295419" y="28989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4805362" y="3014497"/>
              <a:ext cx="1905" cy="90805"/>
            </a:xfrm>
            <a:custGeom>
              <a:avLst/>
              <a:gdLst/>
              <a:ahLst/>
              <a:cxnLst/>
              <a:rect l="l" t="t" r="r" b="b"/>
              <a:pathLst>
                <a:path w="1904" h="90805">
                  <a:moveTo>
                    <a:pt x="0" y="0"/>
                  </a:moveTo>
                  <a:lnTo>
                    <a:pt x="0" y="66319"/>
                  </a:lnTo>
                  <a:lnTo>
                    <a:pt x="1866" y="9071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4805352" y="3014505"/>
              <a:ext cx="1905" cy="90805"/>
            </a:xfrm>
            <a:custGeom>
              <a:avLst/>
              <a:gdLst/>
              <a:ahLst/>
              <a:cxnLst/>
              <a:rect l="l" t="t" r="r" b="b"/>
              <a:pathLst>
                <a:path w="1904" h="90805">
                  <a:moveTo>
                    <a:pt x="1878" y="90648"/>
                  </a:moveTo>
                  <a:lnTo>
                    <a:pt x="0" y="663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06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4806988" y="3037776"/>
              <a:ext cx="36830" cy="67945"/>
            </a:xfrm>
            <a:custGeom>
              <a:avLst/>
              <a:gdLst/>
              <a:ahLst/>
              <a:cxnLst/>
              <a:rect l="l" t="t" r="r" b="b"/>
              <a:pathLst>
                <a:path w="36829" h="67944">
                  <a:moveTo>
                    <a:pt x="36525" y="0"/>
                  </a:moveTo>
                  <a:lnTo>
                    <a:pt x="0" y="1308"/>
                  </a:lnTo>
                  <a:lnTo>
                    <a:pt x="0" y="67627"/>
                  </a:lnTo>
                  <a:lnTo>
                    <a:pt x="36525" y="6631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4806989" y="3037778"/>
              <a:ext cx="36830" cy="67945"/>
            </a:xfrm>
            <a:custGeom>
              <a:avLst/>
              <a:gdLst/>
              <a:ahLst/>
              <a:cxnLst/>
              <a:rect l="l" t="t" r="r" b="b"/>
              <a:pathLst>
                <a:path w="36829" h="67944">
                  <a:moveTo>
                    <a:pt x="0" y="67629"/>
                  </a:moveTo>
                  <a:lnTo>
                    <a:pt x="36532" y="6632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76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4805095" y="30131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4805104" y="30131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4641215" y="3071456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4" h="42544">
                  <a:moveTo>
                    <a:pt x="0" y="0"/>
                  </a:moveTo>
                  <a:lnTo>
                    <a:pt x="0" y="17830"/>
                  </a:lnTo>
                  <a:lnTo>
                    <a:pt x="1866" y="4222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4641204" y="3071413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4" h="42544">
                  <a:moveTo>
                    <a:pt x="1878" y="42202"/>
                  </a:moveTo>
                  <a:lnTo>
                    <a:pt x="0" y="1788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4642802" y="3094583"/>
              <a:ext cx="36830" cy="19685"/>
            </a:xfrm>
            <a:custGeom>
              <a:avLst/>
              <a:gdLst/>
              <a:ahLst/>
              <a:cxnLst/>
              <a:rect l="l" t="t" r="r" b="b"/>
              <a:pathLst>
                <a:path w="36829" h="19685">
                  <a:moveTo>
                    <a:pt x="36525" y="0"/>
                  </a:moveTo>
                  <a:lnTo>
                    <a:pt x="0" y="1295"/>
                  </a:lnTo>
                  <a:lnTo>
                    <a:pt x="0" y="19138"/>
                  </a:lnTo>
                  <a:lnTo>
                    <a:pt x="36525" y="1781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4642803" y="3094577"/>
              <a:ext cx="36830" cy="19685"/>
            </a:xfrm>
            <a:custGeom>
              <a:avLst/>
              <a:gdLst/>
              <a:ahLst/>
              <a:cxnLst/>
              <a:rect l="l" t="t" r="r" b="b"/>
              <a:pathLst>
                <a:path w="36829" h="19685">
                  <a:moveTo>
                    <a:pt x="0" y="19138"/>
                  </a:moveTo>
                  <a:lnTo>
                    <a:pt x="36532" y="1783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9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4640922" y="30701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4640937" y="30701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2983407" y="1933803"/>
              <a:ext cx="1905" cy="1182370"/>
            </a:xfrm>
            <a:custGeom>
              <a:avLst/>
              <a:gdLst/>
              <a:ahLst/>
              <a:cxnLst/>
              <a:rect l="l" t="t" r="r" b="b"/>
              <a:pathLst>
                <a:path w="1905" h="1182370">
                  <a:moveTo>
                    <a:pt x="0" y="0"/>
                  </a:moveTo>
                  <a:lnTo>
                    <a:pt x="0" y="1157490"/>
                  </a:lnTo>
                  <a:lnTo>
                    <a:pt x="1879" y="11818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2983415" y="1933781"/>
              <a:ext cx="1905" cy="1182370"/>
            </a:xfrm>
            <a:custGeom>
              <a:avLst/>
              <a:gdLst/>
              <a:ahLst/>
              <a:cxnLst/>
              <a:rect l="l" t="t" r="r" b="b"/>
              <a:pathLst>
                <a:path w="1905" h="1182370">
                  <a:moveTo>
                    <a:pt x="1869" y="1181838"/>
                  </a:moveTo>
                  <a:lnTo>
                    <a:pt x="0" y="115750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818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2985630" y="1957095"/>
              <a:ext cx="36195" cy="1158875"/>
            </a:xfrm>
            <a:custGeom>
              <a:avLst/>
              <a:gdLst/>
              <a:ahLst/>
              <a:cxnLst/>
              <a:rect l="l" t="t" r="r" b="b"/>
              <a:pathLst>
                <a:path w="36194" h="1158875">
                  <a:moveTo>
                    <a:pt x="35763" y="0"/>
                  </a:moveTo>
                  <a:lnTo>
                    <a:pt x="0" y="1270"/>
                  </a:lnTo>
                  <a:lnTo>
                    <a:pt x="0" y="1158760"/>
                  </a:lnTo>
                  <a:lnTo>
                    <a:pt x="35763" y="1157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2985644" y="1957090"/>
              <a:ext cx="36195" cy="1158875"/>
            </a:xfrm>
            <a:custGeom>
              <a:avLst/>
              <a:gdLst/>
              <a:ahLst/>
              <a:cxnLst/>
              <a:rect l="l" t="t" r="r" b="b"/>
              <a:pathLst>
                <a:path w="36194" h="1158875">
                  <a:moveTo>
                    <a:pt x="0" y="1158769"/>
                  </a:moveTo>
                  <a:lnTo>
                    <a:pt x="35756" y="11574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587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2983750" y="19323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2983747" y="19323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4495863" y="3087090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0" y="0"/>
                  </a:moveTo>
                  <a:lnTo>
                    <a:pt x="0" y="9474"/>
                  </a:lnTo>
                  <a:lnTo>
                    <a:pt x="1866" y="3387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4495861" y="3087169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1869" y="33713"/>
                  </a:moveTo>
                  <a:lnTo>
                    <a:pt x="0" y="938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4497628" y="311035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63" y="0"/>
                  </a:moveTo>
                  <a:lnTo>
                    <a:pt x="0" y="1270"/>
                  </a:lnTo>
                  <a:lnTo>
                    <a:pt x="0" y="10744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4497637" y="311035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747"/>
                  </a:moveTo>
                  <a:lnTo>
                    <a:pt x="35770" y="946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0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4495749" y="30857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4495747" y="30857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4339653" y="3031261"/>
              <a:ext cx="1905" cy="97155"/>
            </a:xfrm>
            <a:custGeom>
              <a:avLst/>
              <a:gdLst/>
              <a:ahLst/>
              <a:cxnLst/>
              <a:rect l="l" t="t" r="r" b="b"/>
              <a:pathLst>
                <a:path w="1904" h="97155">
                  <a:moveTo>
                    <a:pt x="0" y="0"/>
                  </a:moveTo>
                  <a:lnTo>
                    <a:pt x="0" y="72453"/>
                  </a:lnTo>
                  <a:lnTo>
                    <a:pt x="1879" y="9683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4339654" y="3031310"/>
              <a:ext cx="1905" cy="97155"/>
            </a:xfrm>
            <a:custGeom>
              <a:avLst/>
              <a:gdLst/>
              <a:ahLst/>
              <a:cxnLst/>
              <a:rect l="l" t="t" r="r" b="b"/>
              <a:pathLst>
                <a:path w="1904" h="97155">
                  <a:moveTo>
                    <a:pt x="1869" y="96744"/>
                  </a:moveTo>
                  <a:lnTo>
                    <a:pt x="0" y="7241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6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4341761" y="3054616"/>
              <a:ext cx="36195" cy="74295"/>
            </a:xfrm>
            <a:custGeom>
              <a:avLst/>
              <a:gdLst/>
              <a:ahLst/>
              <a:cxnLst/>
              <a:rect l="l" t="t" r="r" b="b"/>
              <a:pathLst>
                <a:path w="36195" h="74294">
                  <a:moveTo>
                    <a:pt x="35763" y="0"/>
                  </a:moveTo>
                  <a:lnTo>
                    <a:pt x="0" y="1270"/>
                  </a:lnTo>
                  <a:lnTo>
                    <a:pt x="0" y="73723"/>
                  </a:lnTo>
                  <a:lnTo>
                    <a:pt x="35763" y="724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4341769" y="3054611"/>
              <a:ext cx="36195" cy="74295"/>
            </a:xfrm>
            <a:custGeom>
              <a:avLst/>
              <a:gdLst/>
              <a:ahLst/>
              <a:cxnLst/>
              <a:rect l="l" t="t" r="r" b="b"/>
              <a:pathLst>
                <a:path w="36195" h="74294">
                  <a:moveTo>
                    <a:pt x="0" y="73724"/>
                  </a:moveTo>
                  <a:lnTo>
                    <a:pt x="35770" y="7244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37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4339869" y="30299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4339877" y="30299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5740984" y="2967342"/>
              <a:ext cx="1905" cy="164465"/>
            </a:xfrm>
            <a:custGeom>
              <a:avLst/>
              <a:gdLst/>
              <a:ahLst/>
              <a:cxnLst/>
              <a:rect l="l" t="t" r="r" b="b"/>
              <a:pathLst>
                <a:path w="1904" h="164464">
                  <a:moveTo>
                    <a:pt x="0" y="0"/>
                  </a:moveTo>
                  <a:lnTo>
                    <a:pt x="0" y="139877"/>
                  </a:lnTo>
                  <a:lnTo>
                    <a:pt x="1866" y="16427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5740979" y="2967320"/>
              <a:ext cx="1905" cy="164465"/>
            </a:xfrm>
            <a:custGeom>
              <a:avLst/>
              <a:gdLst/>
              <a:ahLst/>
              <a:cxnLst/>
              <a:rect l="l" t="t" r="r" b="b"/>
              <a:pathLst>
                <a:path w="1904" h="164464">
                  <a:moveTo>
                    <a:pt x="1869" y="164214"/>
                  </a:moveTo>
                  <a:lnTo>
                    <a:pt x="0" y="13988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42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5742978" y="2990570"/>
              <a:ext cx="36195" cy="141605"/>
            </a:xfrm>
            <a:custGeom>
              <a:avLst/>
              <a:gdLst/>
              <a:ahLst/>
              <a:cxnLst/>
              <a:rect l="l" t="t" r="r" b="b"/>
              <a:pathLst>
                <a:path w="36195" h="141605">
                  <a:moveTo>
                    <a:pt x="35763" y="0"/>
                  </a:moveTo>
                  <a:lnTo>
                    <a:pt x="0" y="1282"/>
                  </a:lnTo>
                  <a:lnTo>
                    <a:pt x="0" y="141160"/>
                  </a:lnTo>
                  <a:lnTo>
                    <a:pt x="35763" y="1398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5742989" y="2990568"/>
              <a:ext cx="36195" cy="141605"/>
            </a:xfrm>
            <a:custGeom>
              <a:avLst/>
              <a:gdLst/>
              <a:ahLst/>
              <a:cxnLst/>
              <a:rect l="l" t="t" r="r" b="b"/>
              <a:pathLst>
                <a:path w="36195" h="141605">
                  <a:moveTo>
                    <a:pt x="0" y="141162"/>
                  </a:moveTo>
                  <a:lnTo>
                    <a:pt x="35756" y="13988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411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5741086" y="29660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5741096" y="29660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4020743" y="3025279"/>
              <a:ext cx="1905" cy="116205"/>
            </a:xfrm>
            <a:custGeom>
              <a:avLst/>
              <a:gdLst/>
              <a:ahLst/>
              <a:cxnLst/>
              <a:rect l="l" t="t" r="r" b="b"/>
              <a:pathLst>
                <a:path w="1904" h="116205">
                  <a:moveTo>
                    <a:pt x="0" y="0"/>
                  </a:moveTo>
                  <a:lnTo>
                    <a:pt x="0" y="91389"/>
                  </a:lnTo>
                  <a:lnTo>
                    <a:pt x="1866" y="11578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4020742" y="3025265"/>
              <a:ext cx="1905" cy="116205"/>
            </a:xfrm>
            <a:custGeom>
              <a:avLst/>
              <a:gdLst/>
              <a:ahLst/>
              <a:cxnLst/>
              <a:rect l="l" t="t" r="r" b="b"/>
              <a:pathLst>
                <a:path w="1904" h="116205">
                  <a:moveTo>
                    <a:pt x="1869" y="115768"/>
                  </a:moveTo>
                  <a:lnTo>
                    <a:pt x="0" y="9143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57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4022267" y="3048533"/>
              <a:ext cx="36830" cy="92710"/>
            </a:xfrm>
            <a:custGeom>
              <a:avLst/>
              <a:gdLst/>
              <a:ahLst/>
              <a:cxnLst/>
              <a:rect l="l" t="t" r="r" b="b"/>
              <a:pathLst>
                <a:path w="36829" h="92710">
                  <a:moveTo>
                    <a:pt x="36537" y="0"/>
                  </a:moveTo>
                  <a:lnTo>
                    <a:pt x="0" y="1308"/>
                  </a:lnTo>
                  <a:lnTo>
                    <a:pt x="0" y="92697"/>
                  </a:lnTo>
                  <a:lnTo>
                    <a:pt x="36537" y="91389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4022275" y="3048529"/>
              <a:ext cx="36830" cy="92710"/>
            </a:xfrm>
            <a:custGeom>
              <a:avLst/>
              <a:gdLst/>
              <a:ahLst/>
              <a:cxnLst/>
              <a:rect l="l" t="t" r="r" b="b"/>
              <a:pathLst>
                <a:path w="36829" h="92710">
                  <a:moveTo>
                    <a:pt x="0" y="92700"/>
                  </a:moveTo>
                  <a:lnTo>
                    <a:pt x="36532" y="9139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27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4020388" y="30241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4020395" y="30241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4182110" y="3070707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4" h="73660">
                  <a:moveTo>
                    <a:pt x="0" y="0"/>
                  </a:moveTo>
                  <a:lnTo>
                    <a:pt x="0" y="49047"/>
                  </a:lnTo>
                  <a:lnTo>
                    <a:pt x="1866" y="7343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4182104" y="3070717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4" h="73660">
                  <a:moveTo>
                    <a:pt x="1878" y="73527"/>
                  </a:moveTo>
                  <a:lnTo>
                    <a:pt x="0" y="490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3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4184269" y="3093948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5" h="50800">
                  <a:moveTo>
                    <a:pt x="35763" y="0"/>
                  </a:moveTo>
                  <a:lnTo>
                    <a:pt x="0" y="1282"/>
                  </a:lnTo>
                  <a:lnTo>
                    <a:pt x="0" y="50317"/>
                  </a:lnTo>
                  <a:lnTo>
                    <a:pt x="35763" y="490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4184278" y="3093949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5" h="50800">
                  <a:moveTo>
                    <a:pt x="0" y="50326"/>
                  </a:moveTo>
                  <a:lnTo>
                    <a:pt x="35770" y="490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03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4182389" y="30695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4182399" y="30695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3864203" y="3078390"/>
              <a:ext cx="1905" cy="66675"/>
            </a:xfrm>
            <a:custGeom>
              <a:avLst/>
              <a:gdLst/>
              <a:ahLst/>
              <a:cxnLst/>
              <a:rect l="l" t="t" r="r" b="b"/>
              <a:pathLst>
                <a:path w="1904" h="66675">
                  <a:moveTo>
                    <a:pt x="0" y="0"/>
                  </a:moveTo>
                  <a:lnTo>
                    <a:pt x="0" y="41795"/>
                  </a:lnTo>
                  <a:lnTo>
                    <a:pt x="1879" y="6617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3864199" y="3078289"/>
              <a:ext cx="1905" cy="66675"/>
            </a:xfrm>
            <a:custGeom>
              <a:avLst/>
              <a:gdLst/>
              <a:ahLst/>
              <a:cxnLst/>
              <a:rect l="l" t="t" r="r" b="b"/>
              <a:pathLst>
                <a:path w="1904" h="66675">
                  <a:moveTo>
                    <a:pt x="1878" y="66298"/>
                  </a:moveTo>
                  <a:lnTo>
                    <a:pt x="0" y="4185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62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3866121" y="3101733"/>
              <a:ext cx="36195" cy="43180"/>
            </a:xfrm>
            <a:custGeom>
              <a:avLst/>
              <a:gdLst/>
              <a:ahLst/>
              <a:cxnLst/>
              <a:rect l="l" t="t" r="r" b="b"/>
              <a:pathLst>
                <a:path w="36195" h="43180">
                  <a:moveTo>
                    <a:pt x="35775" y="0"/>
                  </a:moveTo>
                  <a:lnTo>
                    <a:pt x="0" y="1282"/>
                  </a:lnTo>
                  <a:lnTo>
                    <a:pt x="0" y="43078"/>
                  </a:lnTo>
                  <a:lnTo>
                    <a:pt x="35775" y="4179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3866134" y="3101733"/>
              <a:ext cx="36195" cy="43180"/>
            </a:xfrm>
            <a:custGeom>
              <a:avLst/>
              <a:gdLst/>
              <a:ahLst/>
              <a:cxnLst/>
              <a:rect l="l" t="t" r="r" b="b"/>
              <a:pathLst>
                <a:path w="36195" h="43180">
                  <a:moveTo>
                    <a:pt x="0" y="43077"/>
                  </a:moveTo>
                  <a:lnTo>
                    <a:pt x="35756" y="4179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30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3864228" y="30769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3864231" y="30769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3707790" y="2988309"/>
              <a:ext cx="1905" cy="159385"/>
            </a:xfrm>
            <a:custGeom>
              <a:avLst/>
              <a:gdLst/>
              <a:ahLst/>
              <a:cxnLst/>
              <a:rect l="l" t="t" r="r" b="b"/>
              <a:pathLst>
                <a:path w="1904" h="159385">
                  <a:moveTo>
                    <a:pt x="0" y="0"/>
                  </a:moveTo>
                  <a:lnTo>
                    <a:pt x="0" y="134861"/>
                  </a:lnTo>
                  <a:lnTo>
                    <a:pt x="1866" y="15925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3707783" y="2988261"/>
              <a:ext cx="1905" cy="159385"/>
            </a:xfrm>
            <a:custGeom>
              <a:avLst/>
              <a:gdLst/>
              <a:ahLst/>
              <a:cxnLst/>
              <a:rect l="l" t="t" r="r" b="b"/>
              <a:pathLst>
                <a:path w="1904" h="159385">
                  <a:moveTo>
                    <a:pt x="1878" y="159386"/>
                  </a:moveTo>
                  <a:lnTo>
                    <a:pt x="0" y="13493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9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3709923" y="3011589"/>
              <a:ext cx="36195" cy="136525"/>
            </a:xfrm>
            <a:custGeom>
              <a:avLst/>
              <a:gdLst/>
              <a:ahLst/>
              <a:cxnLst/>
              <a:rect l="l" t="t" r="r" b="b"/>
              <a:pathLst>
                <a:path w="36195" h="136525">
                  <a:moveTo>
                    <a:pt x="35763" y="0"/>
                  </a:moveTo>
                  <a:lnTo>
                    <a:pt x="0" y="1282"/>
                  </a:lnTo>
                  <a:lnTo>
                    <a:pt x="0" y="136144"/>
                  </a:lnTo>
                  <a:lnTo>
                    <a:pt x="35763" y="1348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3709935" y="3011587"/>
              <a:ext cx="36195" cy="136525"/>
            </a:xfrm>
            <a:custGeom>
              <a:avLst/>
              <a:gdLst/>
              <a:ahLst/>
              <a:cxnLst/>
              <a:rect l="l" t="t" r="r" b="b"/>
              <a:pathLst>
                <a:path w="36195" h="136525">
                  <a:moveTo>
                    <a:pt x="0" y="136144"/>
                  </a:moveTo>
                  <a:lnTo>
                    <a:pt x="35756" y="13486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61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3708031" y="29872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3708046" y="2987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5586323" y="2579166"/>
              <a:ext cx="1905" cy="569595"/>
            </a:xfrm>
            <a:custGeom>
              <a:avLst/>
              <a:gdLst/>
              <a:ahLst/>
              <a:cxnLst/>
              <a:rect l="l" t="t" r="r" b="b"/>
              <a:pathLst>
                <a:path w="1904" h="569594">
                  <a:moveTo>
                    <a:pt x="0" y="0"/>
                  </a:moveTo>
                  <a:lnTo>
                    <a:pt x="0" y="545033"/>
                  </a:lnTo>
                  <a:lnTo>
                    <a:pt x="1879" y="56942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5586324" y="2579089"/>
              <a:ext cx="1905" cy="569595"/>
            </a:xfrm>
            <a:custGeom>
              <a:avLst/>
              <a:gdLst/>
              <a:ahLst/>
              <a:cxnLst/>
              <a:rect l="l" t="t" r="r" b="b"/>
              <a:pathLst>
                <a:path w="1904" h="569594">
                  <a:moveTo>
                    <a:pt x="1878" y="569530"/>
                  </a:moveTo>
                  <a:lnTo>
                    <a:pt x="0" y="54508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695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5587847" y="2602204"/>
              <a:ext cx="36830" cy="546735"/>
            </a:xfrm>
            <a:custGeom>
              <a:avLst/>
              <a:gdLst/>
              <a:ahLst/>
              <a:cxnLst/>
              <a:rect l="l" t="t" r="r" b="b"/>
              <a:pathLst>
                <a:path w="36829" h="546735">
                  <a:moveTo>
                    <a:pt x="36525" y="0"/>
                  </a:moveTo>
                  <a:lnTo>
                    <a:pt x="0" y="1308"/>
                  </a:lnTo>
                  <a:lnTo>
                    <a:pt x="0" y="546341"/>
                  </a:lnTo>
                  <a:lnTo>
                    <a:pt x="36525" y="54503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5587853" y="2602207"/>
              <a:ext cx="36830" cy="546735"/>
            </a:xfrm>
            <a:custGeom>
              <a:avLst/>
              <a:gdLst/>
              <a:ahLst/>
              <a:cxnLst/>
              <a:rect l="l" t="t" r="r" b="b"/>
              <a:pathLst>
                <a:path w="36829" h="546735">
                  <a:moveTo>
                    <a:pt x="0" y="546337"/>
                  </a:moveTo>
                  <a:lnTo>
                    <a:pt x="36532" y="54503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463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5585967" y="25780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1377"/>
            <p:cNvSpPr/>
            <p:nvPr/>
          </p:nvSpPr>
          <p:spPr>
            <a:xfrm>
              <a:off x="5585975" y="25780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8" name="object 1378"/>
            <p:cNvSpPr/>
            <p:nvPr/>
          </p:nvSpPr>
          <p:spPr>
            <a:xfrm>
              <a:off x="2925965" y="3110090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90"/>
                  </a:lnTo>
                  <a:lnTo>
                    <a:pt x="1879" y="3887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9" name="object 1379"/>
            <p:cNvSpPr/>
            <p:nvPr/>
          </p:nvSpPr>
          <p:spPr>
            <a:xfrm>
              <a:off x="2925968" y="3110095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69" y="38786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0" name="object 1380"/>
            <p:cNvSpPr/>
            <p:nvPr/>
          </p:nvSpPr>
          <p:spPr>
            <a:xfrm>
              <a:off x="2927908" y="3133318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35763" y="0"/>
                  </a:moveTo>
                  <a:lnTo>
                    <a:pt x="0" y="1282"/>
                  </a:lnTo>
                  <a:lnTo>
                    <a:pt x="0" y="15773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1" name="object 1381"/>
            <p:cNvSpPr/>
            <p:nvPr/>
          </p:nvSpPr>
          <p:spPr>
            <a:xfrm>
              <a:off x="2927908" y="3133321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0" y="15776"/>
                  </a:moveTo>
                  <a:lnTo>
                    <a:pt x="35770" y="1449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7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1382"/>
            <p:cNvSpPr/>
            <p:nvPr/>
          </p:nvSpPr>
          <p:spPr>
            <a:xfrm>
              <a:off x="2926029" y="31087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1383"/>
            <p:cNvSpPr/>
            <p:nvPr/>
          </p:nvSpPr>
          <p:spPr>
            <a:xfrm>
              <a:off x="2926027" y="31087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1384"/>
            <p:cNvSpPr/>
            <p:nvPr/>
          </p:nvSpPr>
          <p:spPr>
            <a:xfrm>
              <a:off x="3079343" y="2887865"/>
              <a:ext cx="1905" cy="263525"/>
            </a:xfrm>
            <a:custGeom>
              <a:avLst/>
              <a:gdLst/>
              <a:ahLst/>
              <a:cxnLst/>
              <a:rect l="l" t="t" r="r" b="b"/>
              <a:pathLst>
                <a:path w="1905" h="263525">
                  <a:moveTo>
                    <a:pt x="0" y="0"/>
                  </a:moveTo>
                  <a:lnTo>
                    <a:pt x="0" y="238506"/>
                  </a:lnTo>
                  <a:lnTo>
                    <a:pt x="1905" y="26342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1385"/>
            <p:cNvSpPr/>
            <p:nvPr/>
          </p:nvSpPr>
          <p:spPr>
            <a:xfrm>
              <a:off x="3079343" y="2887890"/>
              <a:ext cx="1905" cy="263525"/>
            </a:xfrm>
            <a:custGeom>
              <a:avLst/>
              <a:gdLst/>
              <a:ahLst/>
              <a:cxnLst/>
              <a:rect l="l" t="t" r="r" b="b"/>
              <a:pathLst>
                <a:path w="1905" h="263525">
                  <a:moveTo>
                    <a:pt x="1905" y="263354"/>
                  </a:moveTo>
                  <a:lnTo>
                    <a:pt x="0" y="238553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2633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6" name="object 1386"/>
            <p:cNvSpPr/>
            <p:nvPr/>
          </p:nvSpPr>
          <p:spPr>
            <a:xfrm>
              <a:off x="3081439" y="2911347"/>
              <a:ext cx="36195" cy="240029"/>
            </a:xfrm>
            <a:custGeom>
              <a:avLst/>
              <a:gdLst/>
              <a:ahLst/>
              <a:cxnLst/>
              <a:rect l="l" t="t" r="r" b="b"/>
              <a:pathLst>
                <a:path w="36194" h="240030">
                  <a:moveTo>
                    <a:pt x="35763" y="0"/>
                  </a:moveTo>
                  <a:lnTo>
                    <a:pt x="0" y="1282"/>
                  </a:lnTo>
                  <a:lnTo>
                    <a:pt x="0" y="239801"/>
                  </a:lnTo>
                  <a:lnTo>
                    <a:pt x="35763" y="2385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7" name="object 1387"/>
            <p:cNvSpPr/>
            <p:nvPr/>
          </p:nvSpPr>
          <p:spPr>
            <a:xfrm>
              <a:off x="3081435" y="2911346"/>
              <a:ext cx="36195" cy="240029"/>
            </a:xfrm>
            <a:custGeom>
              <a:avLst/>
              <a:gdLst/>
              <a:ahLst/>
              <a:cxnLst/>
              <a:rect l="l" t="t" r="r" b="b"/>
              <a:pathLst>
                <a:path w="36194" h="240030">
                  <a:moveTo>
                    <a:pt x="0" y="239796"/>
                  </a:moveTo>
                  <a:lnTo>
                    <a:pt x="35770" y="23851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7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1388"/>
            <p:cNvSpPr/>
            <p:nvPr/>
          </p:nvSpPr>
          <p:spPr>
            <a:xfrm>
              <a:off x="3079534" y="28867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9" name="object 1389"/>
            <p:cNvSpPr/>
            <p:nvPr/>
          </p:nvSpPr>
          <p:spPr>
            <a:xfrm>
              <a:off x="3079530" y="28867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1390"/>
            <p:cNvSpPr/>
            <p:nvPr/>
          </p:nvSpPr>
          <p:spPr>
            <a:xfrm>
              <a:off x="3239058" y="2924022"/>
              <a:ext cx="1905" cy="227965"/>
            </a:xfrm>
            <a:custGeom>
              <a:avLst/>
              <a:gdLst/>
              <a:ahLst/>
              <a:cxnLst/>
              <a:rect l="l" t="t" r="r" b="b"/>
              <a:pathLst>
                <a:path w="1905" h="227964">
                  <a:moveTo>
                    <a:pt x="0" y="0"/>
                  </a:moveTo>
                  <a:lnTo>
                    <a:pt x="0" y="203415"/>
                  </a:lnTo>
                  <a:lnTo>
                    <a:pt x="1879" y="22779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1391"/>
            <p:cNvSpPr/>
            <p:nvPr/>
          </p:nvSpPr>
          <p:spPr>
            <a:xfrm>
              <a:off x="3239062" y="2924014"/>
              <a:ext cx="1905" cy="227965"/>
            </a:xfrm>
            <a:custGeom>
              <a:avLst/>
              <a:gdLst/>
              <a:ahLst/>
              <a:cxnLst/>
              <a:rect l="l" t="t" r="r" b="b"/>
              <a:pathLst>
                <a:path w="1905" h="227964">
                  <a:moveTo>
                    <a:pt x="1869" y="227752"/>
                  </a:moveTo>
                  <a:lnTo>
                    <a:pt x="0" y="20342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277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1392"/>
            <p:cNvSpPr/>
            <p:nvPr/>
          </p:nvSpPr>
          <p:spPr>
            <a:xfrm>
              <a:off x="3240976" y="2947212"/>
              <a:ext cx="36195" cy="205104"/>
            </a:xfrm>
            <a:custGeom>
              <a:avLst/>
              <a:gdLst/>
              <a:ahLst/>
              <a:cxnLst/>
              <a:rect l="l" t="t" r="r" b="b"/>
              <a:pathLst>
                <a:path w="36195" h="205105">
                  <a:moveTo>
                    <a:pt x="35763" y="0"/>
                  </a:moveTo>
                  <a:lnTo>
                    <a:pt x="0" y="1270"/>
                  </a:lnTo>
                  <a:lnTo>
                    <a:pt x="0" y="204685"/>
                  </a:lnTo>
                  <a:lnTo>
                    <a:pt x="35763" y="2034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1393"/>
            <p:cNvSpPr/>
            <p:nvPr/>
          </p:nvSpPr>
          <p:spPr>
            <a:xfrm>
              <a:off x="3240981" y="2947211"/>
              <a:ext cx="36195" cy="205104"/>
            </a:xfrm>
            <a:custGeom>
              <a:avLst/>
              <a:gdLst/>
              <a:ahLst/>
              <a:cxnLst/>
              <a:rect l="l" t="t" r="r" b="b"/>
              <a:pathLst>
                <a:path w="36195" h="205105">
                  <a:moveTo>
                    <a:pt x="0" y="204688"/>
                  </a:moveTo>
                  <a:lnTo>
                    <a:pt x="35770" y="20340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46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3239084" y="29230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3239093" y="29230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3392170" y="3000552"/>
              <a:ext cx="1905" cy="153035"/>
            </a:xfrm>
            <a:custGeom>
              <a:avLst/>
              <a:gdLst/>
              <a:ahLst/>
              <a:cxnLst/>
              <a:rect l="l" t="t" r="r" b="b"/>
              <a:pathLst>
                <a:path w="1904" h="153035">
                  <a:moveTo>
                    <a:pt x="0" y="0"/>
                  </a:moveTo>
                  <a:lnTo>
                    <a:pt x="0" y="128181"/>
                  </a:lnTo>
                  <a:lnTo>
                    <a:pt x="1866" y="15256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3392166" y="3000610"/>
              <a:ext cx="1905" cy="153035"/>
            </a:xfrm>
            <a:custGeom>
              <a:avLst/>
              <a:gdLst/>
              <a:ahLst/>
              <a:cxnLst/>
              <a:rect l="l" t="t" r="r" b="b"/>
              <a:pathLst>
                <a:path w="1904" h="153035">
                  <a:moveTo>
                    <a:pt x="1869" y="152419"/>
                  </a:moveTo>
                  <a:lnTo>
                    <a:pt x="0" y="1280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2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3393681" y="3023768"/>
              <a:ext cx="36830" cy="129539"/>
            </a:xfrm>
            <a:custGeom>
              <a:avLst/>
              <a:gdLst/>
              <a:ahLst/>
              <a:cxnLst/>
              <a:rect l="l" t="t" r="r" b="b"/>
              <a:pathLst>
                <a:path w="36829" h="129539">
                  <a:moveTo>
                    <a:pt x="36525" y="0"/>
                  </a:moveTo>
                  <a:lnTo>
                    <a:pt x="0" y="1308"/>
                  </a:lnTo>
                  <a:lnTo>
                    <a:pt x="0" y="129476"/>
                  </a:lnTo>
                  <a:lnTo>
                    <a:pt x="36525" y="1281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3393688" y="3023767"/>
              <a:ext cx="36830" cy="129539"/>
            </a:xfrm>
            <a:custGeom>
              <a:avLst/>
              <a:gdLst/>
              <a:ahLst/>
              <a:cxnLst/>
              <a:rect l="l" t="t" r="r" b="b"/>
              <a:pathLst>
                <a:path w="36829" h="129539">
                  <a:moveTo>
                    <a:pt x="0" y="129481"/>
                  </a:moveTo>
                  <a:lnTo>
                    <a:pt x="36532" y="12817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294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1400"/>
            <p:cNvSpPr/>
            <p:nvPr/>
          </p:nvSpPr>
          <p:spPr>
            <a:xfrm>
              <a:off x="3391801" y="29992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3391806" y="29992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3547427" y="3052965"/>
              <a:ext cx="1905" cy="102870"/>
            </a:xfrm>
            <a:custGeom>
              <a:avLst/>
              <a:gdLst/>
              <a:ahLst/>
              <a:cxnLst/>
              <a:rect l="l" t="t" r="r" b="b"/>
              <a:pathLst>
                <a:path w="1904" h="102869">
                  <a:moveTo>
                    <a:pt x="0" y="0"/>
                  </a:moveTo>
                  <a:lnTo>
                    <a:pt x="0" y="78016"/>
                  </a:lnTo>
                  <a:lnTo>
                    <a:pt x="1879" y="1024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3547429" y="3053064"/>
              <a:ext cx="1905" cy="102870"/>
            </a:xfrm>
            <a:custGeom>
              <a:avLst/>
              <a:gdLst/>
              <a:ahLst/>
              <a:cxnLst/>
              <a:rect l="l" t="t" r="r" b="b"/>
              <a:pathLst>
                <a:path w="1904" h="102869">
                  <a:moveTo>
                    <a:pt x="1869" y="102324"/>
                  </a:moveTo>
                  <a:lnTo>
                    <a:pt x="0" y="7799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02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3549497" y="3075965"/>
              <a:ext cx="36195" cy="79375"/>
            </a:xfrm>
            <a:custGeom>
              <a:avLst/>
              <a:gdLst/>
              <a:ahLst/>
              <a:cxnLst/>
              <a:rect l="l" t="t" r="r" b="b"/>
              <a:pathLst>
                <a:path w="36195" h="79375">
                  <a:moveTo>
                    <a:pt x="35763" y="0"/>
                  </a:moveTo>
                  <a:lnTo>
                    <a:pt x="0" y="1270"/>
                  </a:lnTo>
                  <a:lnTo>
                    <a:pt x="0" y="79298"/>
                  </a:lnTo>
                  <a:lnTo>
                    <a:pt x="35763" y="78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3549513" y="3075964"/>
              <a:ext cx="36195" cy="79375"/>
            </a:xfrm>
            <a:custGeom>
              <a:avLst/>
              <a:gdLst/>
              <a:ahLst/>
              <a:cxnLst/>
              <a:rect l="l" t="t" r="r" b="b"/>
              <a:pathLst>
                <a:path w="36195" h="79375">
                  <a:moveTo>
                    <a:pt x="0" y="79300"/>
                  </a:moveTo>
                  <a:lnTo>
                    <a:pt x="35756" y="7802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3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3547630" y="30515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3547633" y="30515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5428805" y="2757855"/>
              <a:ext cx="2540" cy="400685"/>
            </a:xfrm>
            <a:custGeom>
              <a:avLst/>
              <a:gdLst/>
              <a:ahLst/>
              <a:cxnLst/>
              <a:rect l="l" t="t" r="r" b="b"/>
              <a:pathLst>
                <a:path w="2539" h="400685">
                  <a:moveTo>
                    <a:pt x="0" y="0"/>
                  </a:moveTo>
                  <a:lnTo>
                    <a:pt x="0" y="375615"/>
                  </a:lnTo>
                  <a:lnTo>
                    <a:pt x="1917" y="40053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5428810" y="2757966"/>
              <a:ext cx="2540" cy="400685"/>
            </a:xfrm>
            <a:custGeom>
              <a:avLst/>
              <a:gdLst/>
              <a:ahLst/>
              <a:cxnLst/>
              <a:rect l="l" t="t" r="r" b="b"/>
              <a:pathLst>
                <a:path w="2539" h="400685">
                  <a:moveTo>
                    <a:pt x="1914" y="400441"/>
                  </a:moveTo>
                  <a:lnTo>
                    <a:pt x="0" y="375521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4004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1410"/>
            <p:cNvSpPr/>
            <p:nvPr/>
          </p:nvSpPr>
          <p:spPr>
            <a:xfrm>
              <a:off x="5430634" y="2781274"/>
              <a:ext cx="36195" cy="377190"/>
            </a:xfrm>
            <a:custGeom>
              <a:avLst/>
              <a:gdLst/>
              <a:ahLst/>
              <a:cxnLst/>
              <a:rect l="l" t="t" r="r" b="b"/>
              <a:pathLst>
                <a:path w="36195" h="377189">
                  <a:moveTo>
                    <a:pt x="35763" y="0"/>
                  </a:moveTo>
                  <a:lnTo>
                    <a:pt x="0" y="1282"/>
                  </a:lnTo>
                  <a:lnTo>
                    <a:pt x="0" y="376897"/>
                  </a:lnTo>
                  <a:lnTo>
                    <a:pt x="35763" y="37562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5430649" y="2781279"/>
              <a:ext cx="36195" cy="377190"/>
            </a:xfrm>
            <a:custGeom>
              <a:avLst/>
              <a:gdLst/>
              <a:ahLst/>
              <a:cxnLst/>
              <a:rect l="l" t="t" r="r" b="b"/>
              <a:pathLst>
                <a:path w="36195" h="377189">
                  <a:moveTo>
                    <a:pt x="0" y="376892"/>
                  </a:moveTo>
                  <a:lnTo>
                    <a:pt x="35756" y="37561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768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5428729" y="27565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5428739" y="27565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5271528" y="3046818"/>
              <a:ext cx="1905" cy="129539"/>
            </a:xfrm>
            <a:custGeom>
              <a:avLst/>
              <a:gdLst/>
              <a:ahLst/>
              <a:cxnLst/>
              <a:rect l="l" t="t" r="r" b="b"/>
              <a:pathLst>
                <a:path w="1904" h="129539">
                  <a:moveTo>
                    <a:pt x="0" y="0"/>
                  </a:moveTo>
                  <a:lnTo>
                    <a:pt x="0" y="104762"/>
                  </a:lnTo>
                  <a:lnTo>
                    <a:pt x="1879" y="12915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5271532" y="3046826"/>
              <a:ext cx="1905" cy="129539"/>
            </a:xfrm>
            <a:custGeom>
              <a:avLst/>
              <a:gdLst/>
              <a:ahLst/>
              <a:cxnLst/>
              <a:rect l="l" t="t" r="r" b="b"/>
              <a:pathLst>
                <a:path w="1904" h="129539">
                  <a:moveTo>
                    <a:pt x="1869" y="129084"/>
                  </a:moveTo>
                  <a:lnTo>
                    <a:pt x="0" y="1047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5273294" y="3069932"/>
              <a:ext cx="36195" cy="106045"/>
            </a:xfrm>
            <a:custGeom>
              <a:avLst/>
              <a:gdLst/>
              <a:ahLst/>
              <a:cxnLst/>
              <a:rect l="l" t="t" r="r" b="b"/>
              <a:pathLst>
                <a:path w="36195" h="106044">
                  <a:moveTo>
                    <a:pt x="35763" y="0"/>
                  </a:moveTo>
                  <a:lnTo>
                    <a:pt x="0" y="1270"/>
                  </a:lnTo>
                  <a:lnTo>
                    <a:pt x="0" y="106045"/>
                  </a:lnTo>
                  <a:lnTo>
                    <a:pt x="35763" y="1047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5273301" y="3069924"/>
              <a:ext cx="36195" cy="106680"/>
            </a:xfrm>
            <a:custGeom>
              <a:avLst/>
              <a:gdLst/>
              <a:ahLst/>
              <a:cxnLst/>
              <a:rect l="l" t="t" r="r" b="b"/>
              <a:pathLst>
                <a:path w="36195" h="106680">
                  <a:moveTo>
                    <a:pt x="0" y="106054"/>
                  </a:moveTo>
                  <a:lnTo>
                    <a:pt x="35756" y="1047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60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5271414" y="30454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5271425" y="30454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5129161" y="2900616"/>
              <a:ext cx="2540" cy="285115"/>
            </a:xfrm>
            <a:custGeom>
              <a:avLst/>
              <a:gdLst/>
              <a:ahLst/>
              <a:cxnLst/>
              <a:rect l="l" t="t" r="r" b="b"/>
              <a:pathLst>
                <a:path w="2539" h="285114">
                  <a:moveTo>
                    <a:pt x="0" y="0"/>
                  </a:moveTo>
                  <a:lnTo>
                    <a:pt x="0" y="259702"/>
                  </a:lnTo>
                  <a:lnTo>
                    <a:pt x="1917" y="28460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5129165" y="2900559"/>
              <a:ext cx="1905" cy="285115"/>
            </a:xfrm>
            <a:custGeom>
              <a:avLst/>
              <a:gdLst/>
              <a:ahLst/>
              <a:cxnLst/>
              <a:rect l="l" t="t" r="r" b="b"/>
              <a:pathLst>
                <a:path w="1904" h="285114">
                  <a:moveTo>
                    <a:pt x="1905" y="284660"/>
                  </a:moveTo>
                  <a:lnTo>
                    <a:pt x="0" y="259732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2846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2"/>
            <p:cNvSpPr/>
            <p:nvPr/>
          </p:nvSpPr>
          <p:spPr>
            <a:xfrm>
              <a:off x="5131295" y="2924035"/>
              <a:ext cx="36195" cy="260985"/>
            </a:xfrm>
            <a:custGeom>
              <a:avLst/>
              <a:gdLst/>
              <a:ahLst/>
              <a:cxnLst/>
              <a:rect l="l" t="t" r="r" b="b"/>
              <a:pathLst>
                <a:path w="36195" h="260985">
                  <a:moveTo>
                    <a:pt x="35763" y="0"/>
                  </a:moveTo>
                  <a:lnTo>
                    <a:pt x="0" y="1270"/>
                  </a:lnTo>
                  <a:lnTo>
                    <a:pt x="0" y="260972"/>
                  </a:lnTo>
                  <a:lnTo>
                    <a:pt x="35763" y="2596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1423"/>
            <p:cNvSpPr/>
            <p:nvPr/>
          </p:nvSpPr>
          <p:spPr>
            <a:xfrm>
              <a:off x="5131296" y="2924035"/>
              <a:ext cx="36195" cy="260985"/>
            </a:xfrm>
            <a:custGeom>
              <a:avLst/>
              <a:gdLst/>
              <a:ahLst/>
              <a:cxnLst/>
              <a:rect l="l" t="t" r="r" b="b"/>
              <a:pathLst>
                <a:path w="36195" h="260985">
                  <a:moveTo>
                    <a:pt x="0" y="260974"/>
                  </a:moveTo>
                  <a:lnTo>
                    <a:pt x="35770" y="25968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609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1424"/>
            <p:cNvSpPr/>
            <p:nvPr/>
          </p:nvSpPr>
          <p:spPr>
            <a:xfrm>
              <a:off x="5129390" y="28995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5129396" y="28995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4972126" y="3037268"/>
              <a:ext cx="1905" cy="160020"/>
            </a:xfrm>
            <a:custGeom>
              <a:avLst/>
              <a:gdLst/>
              <a:ahLst/>
              <a:cxnLst/>
              <a:rect l="l" t="t" r="r" b="b"/>
              <a:pathLst>
                <a:path w="1904" h="160019">
                  <a:moveTo>
                    <a:pt x="0" y="0"/>
                  </a:moveTo>
                  <a:lnTo>
                    <a:pt x="0" y="135420"/>
                  </a:lnTo>
                  <a:lnTo>
                    <a:pt x="1879" y="15981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4972123" y="3037258"/>
              <a:ext cx="1905" cy="160020"/>
            </a:xfrm>
            <a:custGeom>
              <a:avLst/>
              <a:gdLst/>
              <a:ahLst/>
              <a:cxnLst/>
              <a:rect l="l" t="t" r="r" b="b"/>
              <a:pathLst>
                <a:path w="1904" h="160019">
                  <a:moveTo>
                    <a:pt x="1869" y="159775"/>
                  </a:moveTo>
                  <a:lnTo>
                    <a:pt x="0" y="1354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97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1428"/>
            <p:cNvSpPr/>
            <p:nvPr/>
          </p:nvSpPr>
          <p:spPr>
            <a:xfrm>
              <a:off x="4974285" y="3060636"/>
              <a:ext cx="36195" cy="137160"/>
            </a:xfrm>
            <a:custGeom>
              <a:avLst/>
              <a:gdLst/>
              <a:ahLst/>
              <a:cxnLst/>
              <a:rect l="l" t="t" r="r" b="b"/>
              <a:pathLst>
                <a:path w="36195" h="137160">
                  <a:moveTo>
                    <a:pt x="35763" y="0"/>
                  </a:moveTo>
                  <a:lnTo>
                    <a:pt x="0" y="1270"/>
                  </a:lnTo>
                  <a:lnTo>
                    <a:pt x="0" y="136702"/>
                  </a:lnTo>
                  <a:lnTo>
                    <a:pt x="35763" y="1354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9" name="object 1429"/>
            <p:cNvSpPr/>
            <p:nvPr/>
          </p:nvSpPr>
          <p:spPr>
            <a:xfrm>
              <a:off x="4974292" y="3060631"/>
              <a:ext cx="36195" cy="137160"/>
            </a:xfrm>
            <a:custGeom>
              <a:avLst/>
              <a:gdLst/>
              <a:ahLst/>
              <a:cxnLst/>
              <a:rect l="l" t="t" r="r" b="b"/>
              <a:pathLst>
                <a:path w="36195" h="137160">
                  <a:moveTo>
                    <a:pt x="0" y="136702"/>
                  </a:moveTo>
                  <a:lnTo>
                    <a:pt x="35770" y="13542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6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0" name="object 1430"/>
            <p:cNvSpPr/>
            <p:nvPr/>
          </p:nvSpPr>
          <p:spPr>
            <a:xfrm>
              <a:off x="4972393" y="30359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1431"/>
            <p:cNvSpPr/>
            <p:nvPr/>
          </p:nvSpPr>
          <p:spPr>
            <a:xfrm>
              <a:off x="4972396" y="30359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2" name="object 1432"/>
            <p:cNvSpPr/>
            <p:nvPr/>
          </p:nvSpPr>
          <p:spPr>
            <a:xfrm>
              <a:off x="3002026" y="3164204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5" h="37464">
                  <a:moveTo>
                    <a:pt x="0" y="0"/>
                  </a:moveTo>
                  <a:lnTo>
                    <a:pt x="0" y="12814"/>
                  </a:lnTo>
                  <a:lnTo>
                    <a:pt x="1879" y="3721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1433"/>
            <p:cNvSpPr/>
            <p:nvPr/>
          </p:nvSpPr>
          <p:spPr>
            <a:xfrm>
              <a:off x="3002029" y="3164210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5" h="37464">
                  <a:moveTo>
                    <a:pt x="1878" y="37256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2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3003651" y="3187306"/>
              <a:ext cx="36830" cy="14604"/>
            </a:xfrm>
            <a:custGeom>
              <a:avLst/>
              <a:gdLst/>
              <a:ahLst/>
              <a:cxnLst/>
              <a:rect l="l" t="t" r="r" b="b"/>
              <a:pathLst>
                <a:path w="36830" h="14605">
                  <a:moveTo>
                    <a:pt x="36525" y="0"/>
                  </a:moveTo>
                  <a:lnTo>
                    <a:pt x="0" y="1308"/>
                  </a:lnTo>
                  <a:lnTo>
                    <a:pt x="0" y="14122"/>
                  </a:lnTo>
                  <a:lnTo>
                    <a:pt x="36525" y="1282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3003659" y="3187304"/>
              <a:ext cx="36830" cy="14604"/>
            </a:xfrm>
            <a:custGeom>
              <a:avLst/>
              <a:gdLst/>
              <a:ahLst/>
              <a:cxnLst/>
              <a:rect l="l" t="t" r="r" b="b"/>
              <a:pathLst>
                <a:path w="36830" h="14605">
                  <a:moveTo>
                    <a:pt x="0" y="14130"/>
                  </a:moveTo>
                  <a:lnTo>
                    <a:pt x="36532" y="1282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41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3001784" y="31630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1437"/>
            <p:cNvSpPr/>
            <p:nvPr/>
          </p:nvSpPr>
          <p:spPr>
            <a:xfrm>
              <a:off x="3001783" y="31630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1438"/>
            <p:cNvSpPr/>
            <p:nvPr/>
          </p:nvSpPr>
          <p:spPr>
            <a:xfrm>
              <a:off x="3145536" y="3028708"/>
              <a:ext cx="1905" cy="175260"/>
            </a:xfrm>
            <a:custGeom>
              <a:avLst/>
              <a:gdLst/>
              <a:ahLst/>
              <a:cxnLst/>
              <a:rect l="l" t="t" r="r" b="b"/>
              <a:pathLst>
                <a:path w="1905" h="175260">
                  <a:moveTo>
                    <a:pt x="0" y="0"/>
                  </a:moveTo>
                  <a:lnTo>
                    <a:pt x="0" y="150469"/>
                  </a:lnTo>
                  <a:lnTo>
                    <a:pt x="1879" y="17486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3145540" y="3028719"/>
              <a:ext cx="1905" cy="175260"/>
            </a:xfrm>
            <a:custGeom>
              <a:avLst/>
              <a:gdLst/>
              <a:ahLst/>
              <a:cxnLst/>
              <a:rect l="l" t="t" r="r" b="b"/>
              <a:pathLst>
                <a:path w="1905" h="175260">
                  <a:moveTo>
                    <a:pt x="1869" y="174867"/>
                  </a:moveTo>
                  <a:lnTo>
                    <a:pt x="0" y="1505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748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0" name="object 1440"/>
            <p:cNvSpPr/>
            <p:nvPr/>
          </p:nvSpPr>
          <p:spPr>
            <a:xfrm>
              <a:off x="3147288" y="3052038"/>
              <a:ext cx="36195" cy="151765"/>
            </a:xfrm>
            <a:custGeom>
              <a:avLst/>
              <a:gdLst/>
              <a:ahLst/>
              <a:cxnLst/>
              <a:rect l="l" t="t" r="r" b="b"/>
              <a:pathLst>
                <a:path w="36194" h="151764">
                  <a:moveTo>
                    <a:pt x="35763" y="0"/>
                  </a:moveTo>
                  <a:lnTo>
                    <a:pt x="0" y="1270"/>
                  </a:lnTo>
                  <a:lnTo>
                    <a:pt x="0" y="151739"/>
                  </a:lnTo>
                  <a:lnTo>
                    <a:pt x="35763" y="15046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1" name="object 1441"/>
            <p:cNvSpPr/>
            <p:nvPr/>
          </p:nvSpPr>
          <p:spPr>
            <a:xfrm>
              <a:off x="3147287" y="3052034"/>
              <a:ext cx="36195" cy="151765"/>
            </a:xfrm>
            <a:custGeom>
              <a:avLst/>
              <a:gdLst/>
              <a:ahLst/>
              <a:cxnLst/>
              <a:rect l="l" t="t" r="r" b="b"/>
              <a:pathLst>
                <a:path w="36194" h="151764">
                  <a:moveTo>
                    <a:pt x="0" y="151747"/>
                  </a:moveTo>
                  <a:lnTo>
                    <a:pt x="35770" y="1504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1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2"/>
            <p:cNvSpPr/>
            <p:nvPr/>
          </p:nvSpPr>
          <p:spPr>
            <a:xfrm>
              <a:off x="3145396" y="30274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3"/>
            <p:cNvSpPr/>
            <p:nvPr/>
          </p:nvSpPr>
          <p:spPr>
            <a:xfrm>
              <a:off x="3145405" y="30274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3478949" y="317421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0" y="0"/>
                  </a:moveTo>
                  <a:lnTo>
                    <a:pt x="0" y="5016"/>
                  </a:lnTo>
                  <a:lnTo>
                    <a:pt x="1866" y="2941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3478945" y="3174166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1878" y="29519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446"/>
            <p:cNvSpPr/>
            <p:nvPr/>
          </p:nvSpPr>
          <p:spPr>
            <a:xfrm>
              <a:off x="3480739" y="319749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7" name="object 1447"/>
            <p:cNvSpPr/>
            <p:nvPr/>
          </p:nvSpPr>
          <p:spPr>
            <a:xfrm>
              <a:off x="3480745" y="319749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8" name="object 1448"/>
            <p:cNvSpPr/>
            <p:nvPr/>
          </p:nvSpPr>
          <p:spPr>
            <a:xfrm>
              <a:off x="3478847" y="31728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449"/>
            <p:cNvSpPr/>
            <p:nvPr/>
          </p:nvSpPr>
          <p:spPr>
            <a:xfrm>
              <a:off x="3478854" y="31728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450"/>
            <p:cNvSpPr/>
            <p:nvPr/>
          </p:nvSpPr>
          <p:spPr>
            <a:xfrm>
              <a:off x="3301898" y="3114039"/>
              <a:ext cx="1905" cy="90805"/>
            </a:xfrm>
            <a:custGeom>
              <a:avLst/>
              <a:gdLst/>
              <a:ahLst/>
              <a:cxnLst/>
              <a:rect l="l" t="t" r="r" b="b"/>
              <a:pathLst>
                <a:path w="1904" h="90805">
                  <a:moveTo>
                    <a:pt x="0" y="0"/>
                  </a:moveTo>
                  <a:lnTo>
                    <a:pt x="0" y="66306"/>
                  </a:lnTo>
                  <a:lnTo>
                    <a:pt x="1879" y="9070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451"/>
            <p:cNvSpPr/>
            <p:nvPr/>
          </p:nvSpPr>
          <p:spPr>
            <a:xfrm>
              <a:off x="3301901" y="3114106"/>
              <a:ext cx="1905" cy="90805"/>
            </a:xfrm>
            <a:custGeom>
              <a:avLst/>
              <a:gdLst/>
              <a:ahLst/>
              <a:cxnLst/>
              <a:rect l="l" t="t" r="r" b="b"/>
              <a:pathLst>
                <a:path w="1904" h="90805">
                  <a:moveTo>
                    <a:pt x="1869" y="90530"/>
                  </a:moveTo>
                  <a:lnTo>
                    <a:pt x="0" y="663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05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452"/>
            <p:cNvSpPr/>
            <p:nvPr/>
          </p:nvSpPr>
          <p:spPr>
            <a:xfrm>
              <a:off x="3303803" y="3137306"/>
              <a:ext cx="36195" cy="67945"/>
            </a:xfrm>
            <a:custGeom>
              <a:avLst/>
              <a:gdLst/>
              <a:ahLst/>
              <a:cxnLst/>
              <a:rect l="l" t="t" r="r" b="b"/>
              <a:pathLst>
                <a:path w="36195" h="67944">
                  <a:moveTo>
                    <a:pt x="35763" y="0"/>
                  </a:moveTo>
                  <a:lnTo>
                    <a:pt x="0" y="1270"/>
                  </a:lnTo>
                  <a:lnTo>
                    <a:pt x="0" y="67589"/>
                  </a:lnTo>
                  <a:lnTo>
                    <a:pt x="35763" y="663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453"/>
            <p:cNvSpPr/>
            <p:nvPr/>
          </p:nvSpPr>
          <p:spPr>
            <a:xfrm>
              <a:off x="3303802" y="3137297"/>
              <a:ext cx="36195" cy="67945"/>
            </a:xfrm>
            <a:custGeom>
              <a:avLst/>
              <a:gdLst/>
              <a:ahLst/>
              <a:cxnLst/>
              <a:rect l="l" t="t" r="r" b="b"/>
              <a:pathLst>
                <a:path w="36195" h="67944">
                  <a:moveTo>
                    <a:pt x="0" y="67591"/>
                  </a:moveTo>
                  <a:lnTo>
                    <a:pt x="35770" y="663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75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454"/>
            <p:cNvSpPr/>
            <p:nvPr/>
          </p:nvSpPr>
          <p:spPr>
            <a:xfrm>
              <a:off x="3301911" y="31126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455"/>
            <p:cNvSpPr/>
            <p:nvPr/>
          </p:nvSpPr>
          <p:spPr>
            <a:xfrm>
              <a:off x="3301910" y="31126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456"/>
            <p:cNvSpPr/>
            <p:nvPr/>
          </p:nvSpPr>
          <p:spPr>
            <a:xfrm>
              <a:off x="4819319" y="3153193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4" h="55880">
                  <a:moveTo>
                    <a:pt x="0" y="0"/>
                  </a:moveTo>
                  <a:lnTo>
                    <a:pt x="0" y="31203"/>
                  </a:lnTo>
                  <a:lnTo>
                    <a:pt x="1866" y="5560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457"/>
            <p:cNvSpPr/>
            <p:nvPr/>
          </p:nvSpPr>
          <p:spPr>
            <a:xfrm>
              <a:off x="4819310" y="3153153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4" h="55880">
                  <a:moveTo>
                    <a:pt x="1878" y="55645"/>
                  </a:moveTo>
                  <a:lnTo>
                    <a:pt x="0" y="311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6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458"/>
            <p:cNvSpPr/>
            <p:nvPr/>
          </p:nvSpPr>
          <p:spPr>
            <a:xfrm>
              <a:off x="4821047" y="3176447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5" h="33019">
                  <a:moveTo>
                    <a:pt x="35763" y="0"/>
                  </a:moveTo>
                  <a:lnTo>
                    <a:pt x="0" y="1282"/>
                  </a:lnTo>
                  <a:lnTo>
                    <a:pt x="0" y="32499"/>
                  </a:lnTo>
                  <a:lnTo>
                    <a:pt x="35763" y="312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459"/>
            <p:cNvSpPr/>
            <p:nvPr/>
          </p:nvSpPr>
          <p:spPr>
            <a:xfrm>
              <a:off x="4821053" y="3176451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5" h="33019">
                  <a:moveTo>
                    <a:pt x="0" y="32493"/>
                  </a:moveTo>
                  <a:lnTo>
                    <a:pt x="35756" y="312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24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460"/>
            <p:cNvSpPr/>
            <p:nvPr/>
          </p:nvSpPr>
          <p:spPr>
            <a:xfrm>
              <a:off x="4819154" y="31519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461"/>
            <p:cNvSpPr/>
            <p:nvPr/>
          </p:nvSpPr>
          <p:spPr>
            <a:xfrm>
              <a:off x="4819166" y="31519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462"/>
            <p:cNvSpPr/>
            <p:nvPr/>
          </p:nvSpPr>
          <p:spPr>
            <a:xfrm>
              <a:off x="4656823" y="2756001"/>
              <a:ext cx="1905" cy="459740"/>
            </a:xfrm>
            <a:custGeom>
              <a:avLst/>
              <a:gdLst/>
              <a:ahLst/>
              <a:cxnLst/>
              <a:rect l="l" t="t" r="r" b="b"/>
              <a:pathLst>
                <a:path w="1904" h="459739">
                  <a:moveTo>
                    <a:pt x="0" y="0"/>
                  </a:moveTo>
                  <a:lnTo>
                    <a:pt x="0" y="435254"/>
                  </a:lnTo>
                  <a:lnTo>
                    <a:pt x="1866" y="45963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3" name="object 1463"/>
            <p:cNvSpPr/>
            <p:nvPr/>
          </p:nvSpPr>
          <p:spPr>
            <a:xfrm>
              <a:off x="4656814" y="2755970"/>
              <a:ext cx="1905" cy="459740"/>
            </a:xfrm>
            <a:custGeom>
              <a:avLst/>
              <a:gdLst/>
              <a:ahLst/>
              <a:cxnLst/>
              <a:rect l="l" t="t" r="r" b="b"/>
              <a:pathLst>
                <a:path w="1904" h="459739">
                  <a:moveTo>
                    <a:pt x="1869" y="459584"/>
                  </a:moveTo>
                  <a:lnTo>
                    <a:pt x="0" y="43525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595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4" name="object 1464"/>
            <p:cNvSpPr/>
            <p:nvPr/>
          </p:nvSpPr>
          <p:spPr>
            <a:xfrm>
              <a:off x="4659045" y="2779344"/>
              <a:ext cx="36195" cy="436880"/>
            </a:xfrm>
            <a:custGeom>
              <a:avLst/>
              <a:gdLst/>
              <a:ahLst/>
              <a:cxnLst/>
              <a:rect l="l" t="t" r="r" b="b"/>
              <a:pathLst>
                <a:path w="36195" h="436880">
                  <a:moveTo>
                    <a:pt x="35763" y="0"/>
                  </a:moveTo>
                  <a:lnTo>
                    <a:pt x="0" y="1282"/>
                  </a:lnTo>
                  <a:lnTo>
                    <a:pt x="0" y="436524"/>
                  </a:lnTo>
                  <a:lnTo>
                    <a:pt x="35763" y="4352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5" name="object 1465"/>
            <p:cNvSpPr/>
            <p:nvPr/>
          </p:nvSpPr>
          <p:spPr>
            <a:xfrm>
              <a:off x="4659051" y="2779346"/>
              <a:ext cx="36195" cy="436880"/>
            </a:xfrm>
            <a:custGeom>
              <a:avLst/>
              <a:gdLst/>
              <a:ahLst/>
              <a:cxnLst/>
              <a:rect l="l" t="t" r="r" b="b"/>
              <a:pathLst>
                <a:path w="36195" h="436880">
                  <a:moveTo>
                    <a:pt x="0" y="436525"/>
                  </a:moveTo>
                  <a:lnTo>
                    <a:pt x="35770" y="43524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365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6" name="object 1466"/>
            <p:cNvSpPr/>
            <p:nvPr/>
          </p:nvSpPr>
          <p:spPr>
            <a:xfrm>
              <a:off x="4657153" y="27549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7" name="object 1467"/>
            <p:cNvSpPr/>
            <p:nvPr/>
          </p:nvSpPr>
          <p:spPr>
            <a:xfrm>
              <a:off x="4657162" y="27549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8" name="object 1468"/>
            <p:cNvSpPr/>
            <p:nvPr/>
          </p:nvSpPr>
          <p:spPr>
            <a:xfrm>
              <a:off x="4507928" y="3131553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4">
                  <a:moveTo>
                    <a:pt x="0" y="0"/>
                  </a:moveTo>
                  <a:lnTo>
                    <a:pt x="0" y="70218"/>
                  </a:lnTo>
                  <a:lnTo>
                    <a:pt x="1879" y="9461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9" name="object 1469"/>
            <p:cNvSpPr/>
            <p:nvPr/>
          </p:nvSpPr>
          <p:spPr>
            <a:xfrm>
              <a:off x="4507931" y="3131499"/>
              <a:ext cx="1905" cy="95250"/>
            </a:xfrm>
            <a:custGeom>
              <a:avLst/>
              <a:gdLst/>
              <a:ahLst/>
              <a:cxnLst/>
              <a:rect l="l" t="t" r="r" b="b"/>
              <a:pathLst>
                <a:path w="1904" h="95250">
                  <a:moveTo>
                    <a:pt x="1878" y="94706"/>
                  </a:moveTo>
                  <a:lnTo>
                    <a:pt x="0" y="7025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47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0" name="object 1470"/>
            <p:cNvSpPr/>
            <p:nvPr/>
          </p:nvSpPr>
          <p:spPr>
            <a:xfrm>
              <a:off x="4509528" y="3154768"/>
              <a:ext cx="36830" cy="71755"/>
            </a:xfrm>
            <a:custGeom>
              <a:avLst/>
              <a:gdLst/>
              <a:ahLst/>
              <a:cxnLst/>
              <a:rect l="l" t="t" r="r" b="b"/>
              <a:pathLst>
                <a:path w="36829" h="71755">
                  <a:moveTo>
                    <a:pt x="36525" y="0"/>
                  </a:moveTo>
                  <a:lnTo>
                    <a:pt x="0" y="1308"/>
                  </a:lnTo>
                  <a:lnTo>
                    <a:pt x="0" y="71526"/>
                  </a:lnTo>
                  <a:lnTo>
                    <a:pt x="36525" y="7021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1" name="object 1471"/>
            <p:cNvSpPr/>
            <p:nvPr/>
          </p:nvSpPr>
          <p:spPr>
            <a:xfrm>
              <a:off x="4509532" y="3154775"/>
              <a:ext cx="36830" cy="71755"/>
            </a:xfrm>
            <a:custGeom>
              <a:avLst/>
              <a:gdLst/>
              <a:ahLst/>
              <a:cxnLst/>
              <a:rect l="l" t="t" r="r" b="b"/>
              <a:pathLst>
                <a:path w="36829" h="71755">
                  <a:moveTo>
                    <a:pt x="0" y="71521"/>
                  </a:moveTo>
                  <a:lnTo>
                    <a:pt x="36532" y="7021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15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2" name="object 1472"/>
            <p:cNvSpPr/>
            <p:nvPr/>
          </p:nvSpPr>
          <p:spPr>
            <a:xfrm>
              <a:off x="4507649" y="313011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3" name="object 1473"/>
            <p:cNvSpPr/>
            <p:nvPr/>
          </p:nvSpPr>
          <p:spPr>
            <a:xfrm>
              <a:off x="4507646" y="31301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4" name="object 1474"/>
            <p:cNvSpPr/>
            <p:nvPr/>
          </p:nvSpPr>
          <p:spPr>
            <a:xfrm>
              <a:off x="4347692" y="3161728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0" y="0"/>
                  </a:moveTo>
                  <a:lnTo>
                    <a:pt x="0" y="46812"/>
                  </a:lnTo>
                  <a:lnTo>
                    <a:pt x="1879" y="7120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5" name="object 1475"/>
            <p:cNvSpPr/>
            <p:nvPr/>
          </p:nvSpPr>
          <p:spPr>
            <a:xfrm>
              <a:off x="4347695" y="3161693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1878" y="71244"/>
                  </a:moveTo>
                  <a:lnTo>
                    <a:pt x="0" y="467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12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6" name="object 1476"/>
            <p:cNvSpPr/>
            <p:nvPr/>
          </p:nvSpPr>
          <p:spPr>
            <a:xfrm>
              <a:off x="4349800" y="3184918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5" h="48260">
                  <a:moveTo>
                    <a:pt x="35763" y="0"/>
                  </a:moveTo>
                  <a:lnTo>
                    <a:pt x="0" y="1282"/>
                  </a:lnTo>
                  <a:lnTo>
                    <a:pt x="0" y="48094"/>
                  </a:lnTo>
                  <a:lnTo>
                    <a:pt x="35763" y="468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7" name="object 1477"/>
            <p:cNvSpPr/>
            <p:nvPr/>
          </p:nvSpPr>
          <p:spPr>
            <a:xfrm>
              <a:off x="4349814" y="3184920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5" h="48260">
                  <a:moveTo>
                    <a:pt x="0" y="48085"/>
                  </a:moveTo>
                  <a:lnTo>
                    <a:pt x="35756" y="4680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80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478"/>
            <p:cNvSpPr/>
            <p:nvPr/>
          </p:nvSpPr>
          <p:spPr>
            <a:xfrm>
              <a:off x="4347921" y="31603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9" name="object 1479"/>
            <p:cNvSpPr/>
            <p:nvPr/>
          </p:nvSpPr>
          <p:spPr>
            <a:xfrm>
              <a:off x="4347922" y="31603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0" name="object 1480"/>
            <p:cNvSpPr/>
            <p:nvPr/>
          </p:nvSpPr>
          <p:spPr>
            <a:xfrm>
              <a:off x="2463279" y="3205124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0" y="0"/>
                  </a:moveTo>
                  <a:lnTo>
                    <a:pt x="0" y="7797"/>
                  </a:lnTo>
                  <a:lnTo>
                    <a:pt x="1917" y="3271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81"/>
            <p:cNvSpPr/>
            <p:nvPr/>
          </p:nvSpPr>
          <p:spPr>
            <a:xfrm>
              <a:off x="2463282" y="3205171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1914" y="32655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26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2" name="object 1482"/>
            <p:cNvSpPr/>
            <p:nvPr/>
          </p:nvSpPr>
          <p:spPr>
            <a:xfrm>
              <a:off x="2465438" y="3228543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67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3" name="object 1483"/>
            <p:cNvSpPr/>
            <p:nvPr/>
          </p:nvSpPr>
          <p:spPr>
            <a:xfrm>
              <a:off x="2465447" y="3228536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56" y="779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4" name="object 1484"/>
            <p:cNvSpPr/>
            <p:nvPr/>
          </p:nvSpPr>
          <p:spPr>
            <a:xfrm>
              <a:off x="2463533" y="32040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5" name="object 1485"/>
            <p:cNvSpPr/>
            <p:nvPr/>
          </p:nvSpPr>
          <p:spPr>
            <a:xfrm>
              <a:off x="2463541" y="32040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6" name="object 1486"/>
            <p:cNvSpPr/>
            <p:nvPr/>
          </p:nvSpPr>
          <p:spPr>
            <a:xfrm>
              <a:off x="4185488" y="3183648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4" h="55880">
                  <a:moveTo>
                    <a:pt x="0" y="0"/>
                  </a:moveTo>
                  <a:lnTo>
                    <a:pt x="0" y="31216"/>
                  </a:lnTo>
                  <a:lnTo>
                    <a:pt x="1879" y="5560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87"/>
            <p:cNvSpPr/>
            <p:nvPr/>
          </p:nvSpPr>
          <p:spPr>
            <a:xfrm>
              <a:off x="4185489" y="3183634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4" h="55880">
                  <a:moveTo>
                    <a:pt x="1869" y="55527"/>
                  </a:moveTo>
                  <a:lnTo>
                    <a:pt x="0" y="3119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5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8" name="object 1488"/>
            <p:cNvSpPr/>
            <p:nvPr/>
          </p:nvSpPr>
          <p:spPr>
            <a:xfrm>
              <a:off x="4187012" y="3206902"/>
              <a:ext cx="36830" cy="33020"/>
            </a:xfrm>
            <a:custGeom>
              <a:avLst/>
              <a:gdLst/>
              <a:ahLst/>
              <a:cxnLst/>
              <a:rect l="l" t="t" r="r" b="b"/>
              <a:pathLst>
                <a:path w="36829" h="33019">
                  <a:moveTo>
                    <a:pt x="36525" y="0"/>
                  </a:moveTo>
                  <a:lnTo>
                    <a:pt x="0" y="1308"/>
                  </a:lnTo>
                  <a:lnTo>
                    <a:pt x="0" y="32512"/>
                  </a:lnTo>
                  <a:lnTo>
                    <a:pt x="36525" y="312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9" name="object 1489"/>
            <p:cNvSpPr/>
            <p:nvPr/>
          </p:nvSpPr>
          <p:spPr>
            <a:xfrm>
              <a:off x="4187007" y="3206903"/>
              <a:ext cx="36830" cy="33020"/>
            </a:xfrm>
            <a:custGeom>
              <a:avLst/>
              <a:gdLst/>
              <a:ahLst/>
              <a:cxnLst/>
              <a:rect l="l" t="t" r="r" b="b"/>
              <a:pathLst>
                <a:path w="36829" h="33019">
                  <a:moveTo>
                    <a:pt x="0" y="32510"/>
                  </a:moveTo>
                  <a:lnTo>
                    <a:pt x="36532" y="3120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25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0" name="object 1490"/>
            <p:cNvSpPr/>
            <p:nvPr/>
          </p:nvSpPr>
          <p:spPr>
            <a:xfrm>
              <a:off x="4185120" y="31822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1" name="object 1491"/>
            <p:cNvSpPr/>
            <p:nvPr/>
          </p:nvSpPr>
          <p:spPr>
            <a:xfrm>
              <a:off x="4185132" y="31822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492"/>
            <p:cNvSpPr/>
            <p:nvPr/>
          </p:nvSpPr>
          <p:spPr>
            <a:xfrm>
              <a:off x="4039958" y="3189515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4" h="53975">
                  <a:moveTo>
                    <a:pt x="0" y="0"/>
                  </a:moveTo>
                  <a:lnTo>
                    <a:pt x="0" y="28981"/>
                  </a:lnTo>
                  <a:lnTo>
                    <a:pt x="1879" y="533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3" name="object 1493"/>
            <p:cNvSpPr/>
            <p:nvPr/>
          </p:nvSpPr>
          <p:spPr>
            <a:xfrm>
              <a:off x="4039963" y="3189546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4" h="53975">
                  <a:moveTo>
                    <a:pt x="1869" y="53371"/>
                  </a:moveTo>
                  <a:lnTo>
                    <a:pt x="0" y="2891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33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4" name="object 1494"/>
            <p:cNvSpPr/>
            <p:nvPr/>
          </p:nvSpPr>
          <p:spPr>
            <a:xfrm>
              <a:off x="4041546" y="3212833"/>
              <a:ext cx="36830" cy="30480"/>
            </a:xfrm>
            <a:custGeom>
              <a:avLst/>
              <a:gdLst/>
              <a:ahLst/>
              <a:cxnLst/>
              <a:rect l="l" t="t" r="r" b="b"/>
              <a:pathLst>
                <a:path w="36829" h="30480">
                  <a:moveTo>
                    <a:pt x="36525" y="0"/>
                  </a:moveTo>
                  <a:lnTo>
                    <a:pt x="0" y="1308"/>
                  </a:lnTo>
                  <a:lnTo>
                    <a:pt x="0" y="30289"/>
                  </a:lnTo>
                  <a:lnTo>
                    <a:pt x="36525" y="289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5" name="object 1495"/>
            <p:cNvSpPr/>
            <p:nvPr/>
          </p:nvSpPr>
          <p:spPr>
            <a:xfrm>
              <a:off x="4041554" y="3212827"/>
              <a:ext cx="36830" cy="30480"/>
            </a:xfrm>
            <a:custGeom>
              <a:avLst/>
              <a:gdLst/>
              <a:ahLst/>
              <a:cxnLst/>
              <a:rect l="l" t="t" r="r" b="b"/>
              <a:pathLst>
                <a:path w="36829" h="30480">
                  <a:moveTo>
                    <a:pt x="0" y="30290"/>
                  </a:moveTo>
                  <a:lnTo>
                    <a:pt x="36532" y="28984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302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6" name="object 1496"/>
            <p:cNvSpPr/>
            <p:nvPr/>
          </p:nvSpPr>
          <p:spPr>
            <a:xfrm>
              <a:off x="4039654" y="31880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497"/>
            <p:cNvSpPr/>
            <p:nvPr/>
          </p:nvSpPr>
          <p:spPr>
            <a:xfrm>
              <a:off x="4039664" y="31880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8" name="object 1498"/>
            <p:cNvSpPr/>
            <p:nvPr/>
          </p:nvSpPr>
          <p:spPr>
            <a:xfrm>
              <a:off x="2616555" y="321763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52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9" name="object 1499"/>
            <p:cNvSpPr/>
            <p:nvPr/>
          </p:nvSpPr>
          <p:spPr>
            <a:xfrm>
              <a:off x="2616549" y="3217566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871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8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0" name="object 1500"/>
            <p:cNvSpPr/>
            <p:nvPr/>
          </p:nvSpPr>
          <p:spPr>
            <a:xfrm>
              <a:off x="2618651" y="324090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1" name="object 1501"/>
            <p:cNvSpPr/>
            <p:nvPr/>
          </p:nvSpPr>
          <p:spPr>
            <a:xfrm>
              <a:off x="2618657" y="324089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2" name="object 1502"/>
            <p:cNvSpPr/>
            <p:nvPr/>
          </p:nvSpPr>
          <p:spPr>
            <a:xfrm>
              <a:off x="2616771" y="32162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3" name="object 1503"/>
            <p:cNvSpPr/>
            <p:nvPr/>
          </p:nvSpPr>
          <p:spPr>
            <a:xfrm>
              <a:off x="2616766" y="32162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4" name="object 1504"/>
            <p:cNvSpPr/>
            <p:nvPr/>
          </p:nvSpPr>
          <p:spPr>
            <a:xfrm>
              <a:off x="3875252" y="322215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5" name="object 1505"/>
            <p:cNvSpPr/>
            <p:nvPr/>
          </p:nvSpPr>
          <p:spPr>
            <a:xfrm>
              <a:off x="3875253" y="322226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506"/>
            <p:cNvSpPr/>
            <p:nvPr/>
          </p:nvSpPr>
          <p:spPr>
            <a:xfrm>
              <a:off x="3877170" y="324542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775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75" y="223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507"/>
            <p:cNvSpPr/>
            <p:nvPr/>
          </p:nvSpPr>
          <p:spPr>
            <a:xfrm>
              <a:off x="3877181" y="324542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8" name="object 1508"/>
            <p:cNvSpPr/>
            <p:nvPr/>
          </p:nvSpPr>
          <p:spPr>
            <a:xfrm>
              <a:off x="3875290" y="32209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9" name="object 1509"/>
            <p:cNvSpPr/>
            <p:nvPr/>
          </p:nvSpPr>
          <p:spPr>
            <a:xfrm>
              <a:off x="3875300" y="32209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0" name="object 1510"/>
            <p:cNvSpPr/>
            <p:nvPr/>
          </p:nvSpPr>
          <p:spPr>
            <a:xfrm>
              <a:off x="3720058" y="322781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1" name="object 1511"/>
            <p:cNvSpPr/>
            <p:nvPr/>
          </p:nvSpPr>
          <p:spPr>
            <a:xfrm>
              <a:off x="3720062" y="322782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2" name="object 1512"/>
            <p:cNvSpPr/>
            <p:nvPr/>
          </p:nvSpPr>
          <p:spPr>
            <a:xfrm>
              <a:off x="3721811" y="32509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3" name="object 1513"/>
            <p:cNvSpPr/>
            <p:nvPr/>
          </p:nvSpPr>
          <p:spPr>
            <a:xfrm>
              <a:off x="3721816" y="325091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514"/>
            <p:cNvSpPr/>
            <p:nvPr/>
          </p:nvSpPr>
          <p:spPr>
            <a:xfrm>
              <a:off x="3719944" y="32267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5" name="object 1515"/>
            <p:cNvSpPr/>
            <p:nvPr/>
          </p:nvSpPr>
          <p:spPr>
            <a:xfrm>
              <a:off x="3719946" y="32267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6" name="object 1516"/>
            <p:cNvSpPr/>
            <p:nvPr/>
          </p:nvSpPr>
          <p:spPr>
            <a:xfrm>
              <a:off x="3094126" y="322610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4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7" name="object 1517"/>
            <p:cNvSpPr/>
            <p:nvPr/>
          </p:nvSpPr>
          <p:spPr>
            <a:xfrm>
              <a:off x="3094127" y="322612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4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8" name="object 1518"/>
            <p:cNvSpPr/>
            <p:nvPr/>
          </p:nvSpPr>
          <p:spPr>
            <a:xfrm>
              <a:off x="3096145" y="324912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5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9" name="object 1519"/>
            <p:cNvSpPr/>
            <p:nvPr/>
          </p:nvSpPr>
          <p:spPr>
            <a:xfrm>
              <a:off x="3096145" y="324912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5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0" name="object 1520"/>
            <p:cNvSpPr/>
            <p:nvPr/>
          </p:nvSpPr>
          <p:spPr>
            <a:xfrm>
              <a:off x="3094278" y="32246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1" name="object 1521"/>
            <p:cNvSpPr/>
            <p:nvPr/>
          </p:nvSpPr>
          <p:spPr>
            <a:xfrm>
              <a:off x="3094289" y="32246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2" name="object 1522"/>
            <p:cNvSpPr/>
            <p:nvPr/>
          </p:nvSpPr>
          <p:spPr>
            <a:xfrm>
              <a:off x="3402761" y="3206457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4" h="48260">
                  <a:moveTo>
                    <a:pt x="0" y="0"/>
                  </a:moveTo>
                  <a:lnTo>
                    <a:pt x="0" y="22847"/>
                  </a:lnTo>
                  <a:lnTo>
                    <a:pt x="1905" y="4775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3" name="object 1523"/>
            <p:cNvSpPr/>
            <p:nvPr/>
          </p:nvSpPr>
          <p:spPr>
            <a:xfrm>
              <a:off x="3402757" y="3206412"/>
              <a:ext cx="2540" cy="48260"/>
            </a:xfrm>
            <a:custGeom>
              <a:avLst/>
              <a:gdLst/>
              <a:ahLst/>
              <a:cxnLst/>
              <a:rect l="l" t="t" r="r" b="b"/>
              <a:pathLst>
                <a:path w="2539" h="48260">
                  <a:moveTo>
                    <a:pt x="1914" y="47874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78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4" name="object 1524"/>
            <p:cNvSpPr/>
            <p:nvPr/>
          </p:nvSpPr>
          <p:spPr>
            <a:xfrm>
              <a:off x="3404476" y="3229851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29">
                  <a:moveTo>
                    <a:pt x="35763" y="0"/>
                  </a:moveTo>
                  <a:lnTo>
                    <a:pt x="0" y="1282"/>
                  </a:lnTo>
                  <a:lnTo>
                    <a:pt x="0" y="24130"/>
                  </a:lnTo>
                  <a:lnTo>
                    <a:pt x="35763" y="22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5" name="object 1525"/>
            <p:cNvSpPr/>
            <p:nvPr/>
          </p:nvSpPr>
          <p:spPr>
            <a:xfrm>
              <a:off x="3404477" y="3229849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29">
                  <a:moveTo>
                    <a:pt x="0" y="24129"/>
                  </a:moveTo>
                  <a:lnTo>
                    <a:pt x="35770" y="2285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1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6" name="object 1526"/>
            <p:cNvSpPr/>
            <p:nvPr/>
          </p:nvSpPr>
          <p:spPr>
            <a:xfrm>
              <a:off x="3402584" y="320493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7" name="object 1527"/>
            <p:cNvSpPr/>
            <p:nvPr/>
          </p:nvSpPr>
          <p:spPr>
            <a:xfrm>
              <a:off x="3402586" y="32049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8" name="object 1528"/>
            <p:cNvSpPr/>
            <p:nvPr/>
          </p:nvSpPr>
          <p:spPr>
            <a:xfrm>
              <a:off x="3560076" y="322936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9" name="object 1529"/>
            <p:cNvSpPr/>
            <p:nvPr/>
          </p:nvSpPr>
          <p:spPr>
            <a:xfrm>
              <a:off x="3560080" y="322936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0" name="object 1530"/>
            <p:cNvSpPr/>
            <p:nvPr/>
          </p:nvSpPr>
          <p:spPr>
            <a:xfrm>
              <a:off x="3561715" y="325280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1" name="object 1531"/>
            <p:cNvSpPr/>
            <p:nvPr/>
          </p:nvSpPr>
          <p:spPr>
            <a:xfrm>
              <a:off x="3561724" y="325279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2" name="object 1532"/>
            <p:cNvSpPr/>
            <p:nvPr/>
          </p:nvSpPr>
          <p:spPr>
            <a:xfrm>
              <a:off x="3559822" y="322795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3" name="object 1533"/>
            <p:cNvSpPr/>
            <p:nvPr/>
          </p:nvSpPr>
          <p:spPr>
            <a:xfrm>
              <a:off x="3559826" y="322796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4" name="object 1534"/>
            <p:cNvSpPr/>
            <p:nvPr/>
          </p:nvSpPr>
          <p:spPr>
            <a:xfrm>
              <a:off x="3251250" y="2782430"/>
              <a:ext cx="1905" cy="473709"/>
            </a:xfrm>
            <a:custGeom>
              <a:avLst/>
              <a:gdLst/>
              <a:ahLst/>
              <a:cxnLst/>
              <a:rect l="l" t="t" r="r" b="b"/>
              <a:pathLst>
                <a:path w="1904" h="473710">
                  <a:moveTo>
                    <a:pt x="0" y="0"/>
                  </a:moveTo>
                  <a:lnTo>
                    <a:pt x="0" y="449173"/>
                  </a:lnTo>
                  <a:lnTo>
                    <a:pt x="1866" y="47355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5" name="object 1535"/>
            <p:cNvSpPr/>
            <p:nvPr/>
          </p:nvSpPr>
          <p:spPr>
            <a:xfrm>
              <a:off x="3251242" y="2782444"/>
              <a:ext cx="1905" cy="473709"/>
            </a:xfrm>
            <a:custGeom>
              <a:avLst/>
              <a:gdLst/>
              <a:ahLst/>
              <a:cxnLst/>
              <a:rect l="l" t="t" r="r" b="b"/>
              <a:pathLst>
                <a:path w="1904" h="473710">
                  <a:moveTo>
                    <a:pt x="1878" y="473525"/>
                  </a:moveTo>
                  <a:lnTo>
                    <a:pt x="0" y="44907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35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6" name="object 1536"/>
            <p:cNvSpPr/>
            <p:nvPr/>
          </p:nvSpPr>
          <p:spPr>
            <a:xfrm>
              <a:off x="3252787" y="2805455"/>
              <a:ext cx="36830" cy="450850"/>
            </a:xfrm>
            <a:custGeom>
              <a:avLst/>
              <a:gdLst/>
              <a:ahLst/>
              <a:cxnLst/>
              <a:rect l="l" t="t" r="r" b="b"/>
              <a:pathLst>
                <a:path w="36829" h="450850">
                  <a:moveTo>
                    <a:pt x="36525" y="0"/>
                  </a:moveTo>
                  <a:lnTo>
                    <a:pt x="0" y="1295"/>
                  </a:lnTo>
                  <a:lnTo>
                    <a:pt x="0" y="450481"/>
                  </a:lnTo>
                  <a:lnTo>
                    <a:pt x="36525" y="44917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7" name="object 1537"/>
            <p:cNvSpPr/>
            <p:nvPr/>
          </p:nvSpPr>
          <p:spPr>
            <a:xfrm>
              <a:off x="3252789" y="2805446"/>
              <a:ext cx="36830" cy="450850"/>
            </a:xfrm>
            <a:custGeom>
              <a:avLst/>
              <a:gdLst/>
              <a:ahLst/>
              <a:cxnLst/>
              <a:rect l="l" t="t" r="r" b="b"/>
              <a:pathLst>
                <a:path w="36829" h="450850">
                  <a:moveTo>
                    <a:pt x="0" y="450482"/>
                  </a:moveTo>
                  <a:lnTo>
                    <a:pt x="36532" y="44917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504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8" name="object 1538"/>
            <p:cNvSpPr/>
            <p:nvPr/>
          </p:nvSpPr>
          <p:spPr>
            <a:xfrm>
              <a:off x="3250907" y="278096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9" name="object 1539"/>
            <p:cNvSpPr/>
            <p:nvPr/>
          </p:nvSpPr>
          <p:spPr>
            <a:xfrm>
              <a:off x="3250915" y="27809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0" name="object 1540"/>
            <p:cNvSpPr/>
            <p:nvPr/>
          </p:nvSpPr>
          <p:spPr>
            <a:xfrm>
              <a:off x="5444553" y="2659824"/>
              <a:ext cx="2540" cy="607695"/>
            </a:xfrm>
            <a:custGeom>
              <a:avLst/>
              <a:gdLst/>
              <a:ahLst/>
              <a:cxnLst/>
              <a:rect l="l" t="t" r="r" b="b"/>
              <a:pathLst>
                <a:path w="2539" h="607695">
                  <a:moveTo>
                    <a:pt x="0" y="0"/>
                  </a:moveTo>
                  <a:lnTo>
                    <a:pt x="0" y="582371"/>
                  </a:lnTo>
                  <a:lnTo>
                    <a:pt x="1917" y="60727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1" name="object 1541"/>
            <p:cNvSpPr/>
            <p:nvPr/>
          </p:nvSpPr>
          <p:spPr>
            <a:xfrm>
              <a:off x="5444556" y="2659767"/>
              <a:ext cx="2540" cy="607695"/>
            </a:xfrm>
            <a:custGeom>
              <a:avLst/>
              <a:gdLst/>
              <a:ahLst/>
              <a:cxnLst/>
              <a:rect l="l" t="t" r="r" b="b"/>
              <a:pathLst>
                <a:path w="2539" h="607695">
                  <a:moveTo>
                    <a:pt x="1914" y="607288"/>
                  </a:moveTo>
                  <a:lnTo>
                    <a:pt x="0" y="58236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07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2" name="object 1542"/>
            <p:cNvSpPr/>
            <p:nvPr/>
          </p:nvSpPr>
          <p:spPr>
            <a:xfrm>
              <a:off x="5446610" y="2683204"/>
              <a:ext cx="36195" cy="584200"/>
            </a:xfrm>
            <a:custGeom>
              <a:avLst/>
              <a:gdLst/>
              <a:ahLst/>
              <a:cxnLst/>
              <a:rect l="l" t="t" r="r" b="b"/>
              <a:pathLst>
                <a:path w="36195" h="584200">
                  <a:moveTo>
                    <a:pt x="35775" y="0"/>
                  </a:moveTo>
                  <a:lnTo>
                    <a:pt x="0" y="1282"/>
                  </a:lnTo>
                  <a:lnTo>
                    <a:pt x="0" y="583653"/>
                  </a:lnTo>
                  <a:lnTo>
                    <a:pt x="35775" y="58237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3" name="object 1543"/>
            <p:cNvSpPr/>
            <p:nvPr/>
          </p:nvSpPr>
          <p:spPr>
            <a:xfrm>
              <a:off x="5446623" y="2683211"/>
              <a:ext cx="36195" cy="584200"/>
            </a:xfrm>
            <a:custGeom>
              <a:avLst/>
              <a:gdLst/>
              <a:ahLst/>
              <a:cxnLst/>
              <a:rect l="l" t="t" r="r" b="b"/>
              <a:pathLst>
                <a:path w="36195" h="584200">
                  <a:moveTo>
                    <a:pt x="0" y="583648"/>
                  </a:moveTo>
                  <a:lnTo>
                    <a:pt x="35770" y="58237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836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4" name="object 1544"/>
            <p:cNvSpPr/>
            <p:nvPr/>
          </p:nvSpPr>
          <p:spPr>
            <a:xfrm>
              <a:off x="5444718" y="26586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5" name="object 1545"/>
            <p:cNvSpPr/>
            <p:nvPr/>
          </p:nvSpPr>
          <p:spPr>
            <a:xfrm>
              <a:off x="5444724" y="26586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6" name="object 1546"/>
            <p:cNvSpPr/>
            <p:nvPr/>
          </p:nvSpPr>
          <p:spPr>
            <a:xfrm>
              <a:off x="5286057" y="2569527"/>
              <a:ext cx="1905" cy="712470"/>
            </a:xfrm>
            <a:custGeom>
              <a:avLst/>
              <a:gdLst/>
              <a:ahLst/>
              <a:cxnLst/>
              <a:rect l="l" t="t" r="r" b="b"/>
              <a:pathLst>
                <a:path w="1904" h="712470">
                  <a:moveTo>
                    <a:pt x="0" y="0"/>
                  </a:moveTo>
                  <a:lnTo>
                    <a:pt x="0" y="687705"/>
                  </a:lnTo>
                  <a:lnTo>
                    <a:pt x="1866" y="71208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7" name="object 1547"/>
            <p:cNvSpPr/>
            <p:nvPr/>
          </p:nvSpPr>
          <p:spPr>
            <a:xfrm>
              <a:off x="5286053" y="2569589"/>
              <a:ext cx="1905" cy="712470"/>
            </a:xfrm>
            <a:custGeom>
              <a:avLst/>
              <a:gdLst/>
              <a:ahLst/>
              <a:cxnLst/>
              <a:rect l="l" t="t" r="r" b="b"/>
              <a:pathLst>
                <a:path w="1904" h="712470">
                  <a:moveTo>
                    <a:pt x="1869" y="711961"/>
                  </a:moveTo>
                  <a:lnTo>
                    <a:pt x="0" y="68763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119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8" name="object 1548"/>
            <p:cNvSpPr/>
            <p:nvPr/>
          </p:nvSpPr>
          <p:spPr>
            <a:xfrm>
              <a:off x="5288279" y="2592793"/>
              <a:ext cx="36195" cy="688975"/>
            </a:xfrm>
            <a:custGeom>
              <a:avLst/>
              <a:gdLst/>
              <a:ahLst/>
              <a:cxnLst/>
              <a:rect l="l" t="t" r="r" b="b"/>
              <a:pathLst>
                <a:path w="36195" h="688975">
                  <a:moveTo>
                    <a:pt x="35763" y="0"/>
                  </a:moveTo>
                  <a:lnTo>
                    <a:pt x="0" y="1282"/>
                  </a:lnTo>
                  <a:lnTo>
                    <a:pt x="0" y="688975"/>
                  </a:lnTo>
                  <a:lnTo>
                    <a:pt x="35763" y="6877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9" name="object 1549"/>
            <p:cNvSpPr/>
            <p:nvPr/>
          </p:nvSpPr>
          <p:spPr>
            <a:xfrm>
              <a:off x="5288298" y="2592794"/>
              <a:ext cx="36195" cy="689610"/>
            </a:xfrm>
            <a:custGeom>
              <a:avLst/>
              <a:gdLst/>
              <a:ahLst/>
              <a:cxnLst/>
              <a:rect l="l" t="t" r="r" b="b"/>
              <a:pathLst>
                <a:path w="36195" h="689610">
                  <a:moveTo>
                    <a:pt x="0" y="688982"/>
                  </a:moveTo>
                  <a:lnTo>
                    <a:pt x="35756" y="687704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6889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0" name="object 1550"/>
            <p:cNvSpPr/>
            <p:nvPr/>
          </p:nvSpPr>
          <p:spPr>
            <a:xfrm>
              <a:off x="5286400" y="25681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1" name="object 1551"/>
            <p:cNvSpPr/>
            <p:nvPr/>
          </p:nvSpPr>
          <p:spPr>
            <a:xfrm>
              <a:off x="5286406" y="25681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2" name="object 1552"/>
            <p:cNvSpPr/>
            <p:nvPr/>
          </p:nvSpPr>
          <p:spPr>
            <a:xfrm>
              <a:off x="5140185" y="2707119"/>
              <a:ext cx="2540" cy="584200"/>
            </a:xfrm>
            <a:custGeom>
              <a:avLst/>
              <a:gdLst/>
              <a:ahLst/>
              <a:cxnLst/>
              <a:rect l="l" t="t" r="r" b="b"/>
              <a:pathLst>
                <a:path w="2539" h="584200">
                  <a:moveTo>
                    <a:pt x="0" y="0"/>
                  </a:moveTo>
                  <a:lnTo>
                    <a:pt x="0" y="558965"/>
                  </a:lnTo>
                  <a:lnTo>
                    <a:pt x="1917" y="58388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3" name="object 1553"/>
            <p:cNvSpPr/>
            <p:nvPr/>
          </p:nvSpPr>
          <p:spPr>
            <a:xfrm>
              <a:off x="5140183" y="2707094"/>
              <a:ext cx="2540" cy="584200"/>
            </a:xfrm>
            <a:custGeom>
              <a:avLst/>
              <a:gdLst/>
              <a:ahLst/>
              <a:cxnLst/>
              <a:rect l="l" t="t" r="r" b="b"/>
              <a:pathLst>
                <a:path w="2539" h="584200">
                  <a:moveTo>
                    <a:pt x="1914" y="583826"/>
                  </a:moveTo>
                  <a:lnTo>
                    <a:pt x="0" y="5589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838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4" name="object 1554"/>
            <p:cNvSpPr/>
            <p:nvPr/>
          </p:nvSpPr>
          <p:spPr>
            <a:xfrm>
              <a:off x="5141709" y="2730588"/>
              <a:ext cx="36830" cy="560705"/>
            </a:xfrm>
            <a:custGeom>
              <a:avLst/>
              <a:gdLst/>
              <a:ahLst/>
              <a:cxnLst/>
              <a:rect l="l" t="t" r="r" b="b"/>
              <a:pathLst>
                <a:path w="36829" h="560704">
                  <a:moveTo>
                    <a:pt x="36537" y="0"/>
                  </a:moveTo>
                  <a:lnTo>
                    <a:pt x="0" y="1308"/>
                  </a:lnTo>
                  <a:lnTo>
                    <a:pt x="0" y="560260"/>
                  </a:lnTo>
                  <a:lnTo>
                    <a:pt x="36537" y="55896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5" name="object 1555"/>
            <p:cNvSpPr/>
            <p:nvPr/>
          </p:nvSpPr>
          <p:spPr>
            <a:xfrm>
              <a:off x="5141725" y="2730589"/>
              <a:ext cx="36830" cy="560705"/>
            </a:xfrm>
            <a:custGeom>
              <a:avLst/>
              <a:gdLst/>
              <a:ahLst/>
              <a:cxnLst/>
              <a:rect l="l" t="t" r="r" b="b"/>
              <a:pathLst>
                <a:path w="36829" h="560704">
                  <a:moveTo>
                    <a:pt x="0" y="560266"/>
                  </a:moveTo>
                  <a:lnTo>
                    <a:pt x="36517" y="55896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602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6" name="object 1556"/>
            <p:cNvSpPr/>
            <p:nvPr/>
          </p:nvSpPr>
          <p:spPr>
            <a:xfrm>
              <a:off x="5139804" y="270579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7" name="object 1557"/>
            <p:cNvSpPr/>
            <p:nvPr/>
          </p:nvSpPr>
          <p:spPr>
            <a:xfrm>
              <a:off x="5139817" y="270579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8" name="object 1558"/>
            <p:cNvSpPr/>
            <p:nvPr/>
          </p:nvSpPr>
          <p:spPr>
            <a:xfrm>
              <a:off x="4984127" y="3056813"/>
              <a:ext cx="1905" cy="243840"/>
            </a:xfrm>
            <a:custGeom>
              <a:avLst/>
              <a:gdLst/>
              <a:ahLst/>
              <a:cxnLst/>
              <a:rect l="l" t="t" r="r" b="b"/>
              <a:pathLst>
                <a:path w="1904" h="243839">
                  <a:moveTo>
                    <a:pt x="0" y="0"/>
                  </a:moveTo>
                  <a:lnTo>
                    <a:pt x="0" y="219011"/>
                  </a:lnTo>
                  <a:lnTo>
                    <a:pt x="1866" y="24339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9" name="object 1559"/>
            <p:cNvSpPr/>
            <p:nvPr/>
          </p:nvSpPr>
          <p:spPr>
            <a:xfrm>
              <a:off x="4984121" y="3056801"/>
              <a:ext cx="1905" cy="243840"/>
            </a:xfrm>
            <a:custGeom>
              <a:avLst/>
              <a:gdLst/>
              <a:ahLst/>
              <a:cxnLst/>
              <a:rect l="l" t="t" r="r" b="b"/>
              <a:pathLst>
                <a:path w="1904" h="243839">
                  <a:moveTo>
                    <a:pt x="1878" y="243469"/>
                  </a:moveTo>
                  <a:lnTo>
                    <a:pt x="0" y="21902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34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0" name="object 1560"/>
            <p:cNvSpPr/>
            <p:nvPr/>
          </p:nvSpPr>
          <p:spPr>
            <a:xfrm>
              <a:off x="4986020" y="3080054"/>
              <a:ext cx="36195" cy="220345"/>
            </a:xfrm>
            <a:custGeom>
              <a:avLst/>
              <a:gdLst/>
              <a:ahLst/>
              <a:cxnLst/>
              <a:rect l="l" t="t" r="r" b="b"/>
              <a:pathLst>
                <a:path w="36195" h="220345">
                  <a:moveTo>
                    <a:pt x="35763" y="0"/>
                  </a:moveTo>
                  <a:lnTo>
                    <a:pt x="0" y="1282"/>
                  </a:lnTo>
                  <a:lnTo>
                    <a:pt x="0" y="220294"/>
                  </a:lnTo>
                  <a:lnTo>
                    <a:pt x="35763" y="2190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1" name="object 1561"/>
            <p:cNvSpPr/>
            <p:nvPr/>
          </p:nvSpPr>
          <p:spPr>
            <a:xfrm>
              <a:off x="4986029" y="3080054"/>
              <a:ext cx="36195" cy="220345"/>
            </a:xfrm>
            <a:custGeom>
              <a:avLst/>
              <a:gdLst/>
              <a:ahLst/>
              <a:cxnLst/>
              <a:rect l="l" t="t" r="r" b="b"/>
              <a:pathLst>
                <a:path w="36195" h="220345">
                  <a:moveTo>
                    <a:pt x="0" y="220290"/>
                  </a:moveTo>
                  <a:lnTo>
                    <a:pt x="35756" y="21902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202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2" name="object 1562"/>
            <p:cNvSpPr/>
            <p:nvPr/>
          </p:nvSpPr>
          <p:spPr>
            <a:xfrm>
              <a:off x="4984140" y="30553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3" name="object 1563"/>
            <p:cNvSpPr/>
            <p:nvPr/>
          </p:nvSpPr>
          <p:spPr>
            <a:xfrm>
              <a:off x="4984145" y="30553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4" name="object 1564"/>
            <p:cNvSpPr/>
            <p:nvPr/>
          </p:nvSpPr>
          <p:spPr>
            <a:xfrm>
              <a:off x="4826050" y="3231883"/>
              <a:ext cx="1905" cy="82550"/>
            </a:xfrm>
            <a:custGeom>
              <a:avLst/>
              <a:gdLst/>
              <a:ahLst/>
              <a:cxnLst/>
              <a:rect l="l" t="t" r="r" b="b"/>
              <a:pathLst>
                <a:path w="1904" h="82550">
                  <a:moveTo>
                    <a:pt x="0" y="0"/>
                  </a:moveTo>
                  <a:lnTo>
                    <a:pt x="0" y="57391"/>
                  </a:lnTo>
                  <a:lnTo>
                    <a:pt x="1905" y="8230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5" name="object 1565"/>
            <p:cNvSpPr/>
            <p:nvPr/>
          </p:nvSpPr>
          <p:spPr>
            <a:xfrm>
              <a:off x="4826044" y="3231907"/>
              <a:ext cx="1905" cy="82550"/>
            </a:xfrm>
            <a:custGeom>
              <a:avLst/>
              <a:gdLst/>
              <a:ahLst/>
              <a:cxnLst/>
              <a:rect l="l" t="t" r="r" b="b"/>
              <a:pathLst>
                <a:path w="1904" h="82550">
                  <a:moveTo>
                    <a:pt x="1905" y="82252"/>
                  </a:moveTo>
                  <a:lnTo>
                    <a:pt x="0" y="57450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822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6" name="object 1566"/>
            <p:cNvSpPr/>
            <p:nvPr/>
          </p:nvSpPr>
          <p:spPr>
            <a:xfrm>
              <a:off x="4827587" y="3255327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4">
                  <a:moveTo>
                    <a:pt x="36537" y="0"/>
                  </a:moveTo>
                  <a:lnTo>
                    <a:pt x="0" y="1308"/>
                  </a:lnTo>
                  <a:lnTo>
                    <a:pt x="0" y="58712"/>
                  </a:lnTo>
                  <a:lnTo>
                    <a:pt x="36537" y="574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7" name="object 1567"/>
            <p:cNvSpPr/>
            <p:nvPr/>
          </p:nvSpPr>
          <p:spPr>
            <a:xfrm>
              <a:off x="4827604" y="325532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4">
                  <a:moveTo>
                    <a:pt x="0" y="58706"/>
                  </a:moveTo>
                  <a:lnTo>
                    <a:pt x="36517" y="5740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87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8" name="object 1568"/>
            <p:cNvSpPr/>
            <p:nvPr/>
          </p:nvSpPr>
          <p:spPr>
            <a:xfrm>
              <a:off x="4825695" y="323039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9" name="object 1569"/>
            <p:cNvSpPr/>
            <p:nvPr/>
          </p:nvSpPr>
          <p:spPr>
            <a:xfrm>
              <a:off x="4825698" y="323039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0" name="object 1570"/>
            <p:cNvSpPr/>
            <p:nvPr/>
          </p:nvSpPr>
          <p:spPr>
            <a:xfrm>
              <a:off x="4683099" y="3196310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4" h="122554">
                  <a:moveTo>
                    <a:pt x="0" y="0"/>
                  </a:moveTo>
                  <a:lnTo>
                    <a:pt x="0" y="98082"/>
                  </a:lnTo>
                  <a:lnTo>
                    <a:pt x="1866" y="12246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1" name="object 1571"/>
            <p:cNvSpPr/>
            <p:nvPr/>
          </p:nvSpPr>
          <p:spPr>
            <a:xfrm>
              <a:off x="4683097" y="3196408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4" h="122554">
                  <a:moveTo>
                    <a:pt x="1869" y="122362"/>
                  </a:moveTo>
                  <a:lnTo>
                    <a:pt x="0" y="98033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223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2" name="object 1572"/>
            <p:cNvSpPr/>
            <p:nvPr/>
          </p:nvSpPr>
          <p:spPr>
            <a:xfrm>
              <a:off x="4685271" y="3219398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5">
                  <a:moveTo>
                    <a:pt x="35763" y="0"/>
                  </a:moveTo>
                  <a:lnTo>
                    <a:pt x="0" y="1282"/>
                  </a:lnTo>
                  <a:lnTo>
                    <a:pt x="0" y="99364"/>
                  </a:lnTo>
                  <a:lnTo>
                    <a:pt x="35763" y="980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3" name="object 1573"/>
            <p:cNvSpPr/>
            <p:nvPr/>
          </p:nvSpPr>
          <p:spPr>
            <a:xfrm>
              <a:off x="4685283" y="3219400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5">
                  <a:moveTo>
                    <a:pt x="0" y="99363"/>
                  </a:moveTo>
                  <a:lnTo>
                    <a:pt x="35756" y="98096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993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4" name="object 1574"/>
            <p:cNvSpPr/>
            <p:nvPr/>
          </p:nvSpPr>
          <p:spPr>
            <a:xfrm>
              <a:off x="4683391" y="31948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5" name="object 1575"/>
            <p:cNvSpPr/>
            <p:nvPr/>
          </p:nvSpPr>
          <p:spPr>
            <a:xfrm>
              <a:off x="4683398" y="31948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6" name="object 1576"/>
            <p:cNvSpPr/>
            <p:nvPr/>
          </p:nvSpPr>
          <p:spPr>
            <a:xfrm>
              <a:off x="4522736" y="3251301"/>
              <a:ext cx="1905" cy="78105"/>
            </a:xfrm>
            <a:custGeom>
              <a:avLst/>
              <a:gdLst/>
              <a:ahLst/>
              <a:cxnLst/>
              <a:rect l="l" t="t" r="r" b="b"/>
              <a:pathLst>
                <a:path w="1904" h="78104">
                  <a:moveTo>
                    <a:pt x="0" y="0"/>
                  </a:moveTo>
                  <a:lnTo>
                    <a:pt x="0" y="53505"/>
                  </a:lnTo>
                  <a:lnTo>
                    <a:pt x="1866" y="7788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7" name="object 1577"/>
            <p:cNvSpPr/>
            <p:nvPr/>
          </p:nvSpPr>
          <p:spPr>
            <a:xfrm>
              <a:off x="4522733" y="3251327"/>
              <a:ext cx="1905" cy="78105"/>
            </a:xfrm>
            <a:custGeom>
              <a:avLst/>
              <a:gdLst/>
              <a:ahLst/>
              <a:cxnLst/>
              <a:rect l="l" t="t" r="r" b="b"/>
              <a:pathLst>
                <a:path w="1904" h="78104">
                  <a:moveTo>
                    <a:pt x="1869" y="77848"/>
                  </a:moveTo>
                  <a:lnTo>
                    <a:pt x="0" y="5351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78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8" name="object 1578"/>
            <p:cNvSpPr/>
            <p:nvPr/>
          </p:nvSpPr>
          <p:spPr>
            <a:xfrm>
              <a:off x="4524311" y="3274478"/>
              <a:ext cx="36830" cy="55244"/>
            </a:xfrm>
            <a:custGeom>
              <a:avLst/>
              <a:gdLst/>
              <a:ahLst/>
              <a:cxnLst/>
              <a:rect l="l" t="t" r="r" b="b"/>
              <a:pathLst>
                <a:path w="36829" h="55245">
                  <a:moveTo>
                    <a:pt x="36525" y="0"/>
                  </a:moveTo>
                  <a:lnTo>
                    <a:pt x="0" y="1308"/>
                  </a:lnTo>
                  <a:lnTo>
                    <a:pt x="0" y="54813"/>
                  </a:lnTo>
                  <a:lnTo>
                    <a:pt x="36525" y="5350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9" name="object 1579"/>
            <p:cNvSpPr/>
            <p:nvPr/>
          </p:nvSpPr>
          <p:spPr>
            <a:xfrm>
              <a:off x="4524314" y="3274479"/>
              <a:ext cx="36830" cy="55244"/>
            </a:xfrm>
            <a:custGeom>
              <a:avLst/>
              <a:gdLst/>
              <a:ahLst/>
              <a:cxnLst/>
              <a:rect l="l" t="t" r="r" b="b"/>
              <a:pathLst>
                <a:path w="36829" h="55245">
                  <a:moveTo>
                    <a:pt x="0" y="54814"/>
                  </a:moveTo>
                  <a:lnTo>
                    <a:pt x="36532" y="5350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48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0" name="object 1580"/>
            <p:cNvSpPr/>
            <p:nvPr/>
          </p:nvSpPr>
          <p:spPr>
            <a:xfrm>
              <a:off x="4522432" y="32499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1" name="object 1581"/>
            <p:cNvSpPr/>
            <p:nvPr/>
          </p:nvSpPr>
          <p:spPr>
            <a:xfrm>
              <a:off x="4522434" y="32499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2" name="object 1582"/>
            <p:cNvSpPr/>
            <p:nvPr/>
          </p:nvSpPr>
          <p:spPr>
            <a:xfrm>
              <a:off x="3253511" y="3250056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4" h="83185">
                  <a:moveTo>
                    <a:pt x="0" y="0"/>
                  </a:moveTo>
                  <a:lnTo>
                    <a:pt x="0" y="57962"/>
                  </a:lnTo>
                  <a:lnTo>
                    <a:pt x="1905" y="8286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3" name="object 1583"/>
            <p:cNvSpPr/>
            <p:nvPr/>
          </p:nvSpPr>
          <p:spPr>
            <a:xfrm>
              <a:off x="3253501" y="3250024"/>
              <a:ext cx="2540" cy="83185"/>
            </a:xfrm>
            <a:custGeom>
              <a:avLst/>
              <a:gdLst/>
              <a:ahLst/>
              <a:cxnLst/>
              <a:rect l="l" t="t" r="r" b="b"/>
              <a:pathLst>
                <a:path w="2539" h="83185">
                  <a:moveTo>
                    <a:pt x="1914" y="82877"/>
                  </a:moveTo>
                  <a:lnTo>
                    <a:pt x="0" y="5795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28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4" name="object 1584"/>
            <p:cNvSpPr/>
            <p:nvPr/>
          </p:nvSpPr>
          <p:spPr>
            <a:xfrm>
              <a:off x="3255632" y="3273488"/>
              <a:ext cx="36195" cy="5969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35763" y="0"/>
                  </a:moveTo>
                  <a:lnTo>
                    <a:pt x="0" y="1282"/>
                  </a:lnTo>
                  <a:lnTo>
                    <a:pt x="0" y="59245"/>
                  </a:lnTo>
                  <a:lnTo>
                    <a:pt x="35763" y="579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5" name="object 1585"/>
            <p:cNvSpPr/>
            <p:nvPr/>
          </p:nvSpPr>
          <p:spPr>
            <a:xfrm>
              <a:off x="3255634" y="3273496"/>
              <a:ext cx="36195" cy="5969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0" y="59227"/>
                  </a:moveTo>
                  <a:lnTo>
                    <a:pt x="35770" y="57959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92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6" name="object 1586"/>
            <p:cNvSpPr/>
            <p:nvPr/>
          </p:nvSpPr>
          <p:spPr>
            <a:xfrm>
              <a:off x="3253727" y="32489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7" name="object 1587"/>
            <p:cNvSpPr/>
            <p:nvPr/>
          </p:nvSpPr>
          <p:spPr>
            <a:xfrm>
              <a:off x="3253727" y="32489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8" name="object 1588"/>
            <p:cNvSpPr/>
            <p:nvPr/>
          </p:nvSpPr>
          <p:spPr>
            <a:xfrm>
              <a:off x="4363211" y="3277476"/>
              <a:ext cx="2540" cy="60325"/>
            </a:xfrm>
            <a:custGeom>
              <a:avLst/>
              <a:gdLst/>
              <a:ahLst/>
              <a:cxnLst/>
              <a:rect l="l" t="t" r="r" b="b"/>
              <a:pathLst>
                <a:path w="2539" h="60325">
                  <a:moveTo>
                    <a:pt x="0" y="0"/>
                  </a:moveTo>
                  <a:lnTo>
                    <a:pt x="0" y="35115"/>
                  </a:lnTo>
                  <a:lnTo>
                    <a:pt x="1917" y="6002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9" name="object 1589"/>
            <p:cNvSpPr/>
            <p:nvPr/>
          </p:nvSpPr>
          <p:spPr>
            <a:xfrm>
              <a:off x="4363213" y="3277535"/>
              <a:ext cx="2540" cy="60325"/>
            </a:xfrm>
            <a:custGeom>
              <a:avLst/>
              <a:gdLst/>
              <a:ahLst/>
              <a:cxnLst/>
              <a:rect l="l" t="t" r="r" b="b"/>
              <a:pathLst>
                <a:path w="2539" h="60325">
                  <a:moveTo>
                    <a:pt x="1914" y="59922"/>
                  </a:moveTo>
                  <a:lnTo>
                    <a:pt x="0" y="3512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99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0" name="object 1590"/>
            <p:cNvSpPr/>
            <p:nvPr/>
          </p:nvSpPr>
          <p:spPr>
            <a:xfrm>
              <a:off x="4365447" y="3300882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5" h="36829">
                  <a:moveTo>
                    <a:pt x="35763" y="0"/>
                  </a:moveTo>
                  <a:lnTo>
                    <a:pt x="0" y="1270"/>
                  </a:lnTo>
                  <a:lnTo>
                    <a:pt x="0" y="36385"/>
                  </a:lnTo>
                  <a:lnTo>
                    <a:pt x="35763" y="351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1" name="object 1591"/>
            <p:cNvSpPr/>
            <p:nvPr/>
          </p:nvSpPr>
          <p:spPr>
            <a:xfrm>
              <a:off x="4365458" y="3300878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5" h="36829">
                  <a:moveTo>
                    <a:pt x="0" y="36386"/>
                  </a:moveTo>
                  <a:lnTo>
                    <a:pt x="35770" y="3510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6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2" name="object 1592"/>
            <p:cNvSpPr/>
            <p:nvPr/>
          </p:nvSpPr>
          <p:spPr>
            <a:xfrm>
              <a:off x="4363554" y="32763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3" name="object 1593"/>
            <p:cNvSpPr/>
            <p:nvPr/>
          </p:nvSpPr>
          <p:spPr>
            <a:xfrm>
              <a:off x="4363558" y="327636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4" name="object 1594"/>
            <p:cNvSpPr/>
            <p:nvPr/>
          </p:nvSpPr>
          <p:spPr>
            <a:xfrm>
              <a:off x="4206379" y="3310877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4">
                  <a:moveTo>
                    <a:pt x="0" y="0"/>
                  </a:moveTo>
                  <a:lnTo>
                    <a:pt x="0" y="8356"/>
                  </a:lnTo>
                  <a:lnTo>
                    <a:pt x="1905" y="3327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5" name="object 1595"/>
            <p:cNvSpPr/>
            <p:nvPr/>
          </p:nvSpPr>
          <p:spPr>
            <a:xfrm>
              <a:off x="4206371" y="3310809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39" h="33654">
                  <a:moveTo>
                    <a:pt x="1914" y="33289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6" name="object 1596"/>
            <p:cNvSpPr/>
            <p:nvPr/>
          </p:nvSpPr>
          <p:spPr>
            <a:xfrm>
              <a:off x="4208005" y="3334245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36525" y="0"/>
                  </a:moveTo>
                  <a:lnTo>
                    <a:pt x="0" y="1295"/>
                  </a:lnTo>
                  <a:lnTo>
                    <a:pt x="0" y="9664"/>
                  </a:lnTo>
                  <a:lnTo>
                    <a:pt x="36525" y="835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7" name="object 1597"/>
            <p:cNvSpPr/>
            <p:nvPr/>
          </p:nvSpPr>
          <p:spPr>
            <a:xfrm>
              <a:off x="4208010" y="3334243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0" y="9659"/>
                  </a:moveTo>
                  <a:lnTo>
                    <a:pt x="36532" y="835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6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8" name="object 1598"/>
            <p:cNvSpPr/>
            <p:nvPr/>
          </p:nvSpPr>
          <p:spPr>
            <a:xfrm>
              <a:off x="4206113" y="330970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9" name="object 1599"/>
            <p:cNvSpPr/>
            <p:nvPr/>
          </p:nvSpPr>
          <p:spPr>
            <a:xfrm>
              <a:off x="4206108" y="330971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0" name="object 1600"/>
            <p:cNvSpPr/>
            <p:nvPr/>
          </p:nvSpPr>
          <p:spPr>
            <a:xfrm>
              <a:off x="4049839" y="332211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76"/>
                  </a:lnTo>
                  <a:lnTo>
                    <a:pt x="1905" y="2658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1" name="object 1601"/>
            <p:cNvSpPr/>
            <p:nvPr/>
          </p:nvSpPr>
          <p:spPr>
            <a:xfrm>
              <a:off x="4049838" y="332209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1905" y="26576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265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2" name="object 1602"/>
            <p:cNvSpPr/>
            <p:nvPr/>
          </p:nvSpPr>
          <p:spPr>
            <a:xfrm>
              <a:off x="4051935" y="334552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3" name="object 1603"/>
            <p:cNvSpPr/>
            <p:nvPr/>
          </p:nvSpPr>
          <p:spPr>
            <a:xfrm>
              <a:off x="4051941" y="334553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4" name="object 1604"/>
            <p:cNvSpPr/>
            <p:nvPr/>
          </p:nvSpPr>
          <p:spPr>
            <a:xfrm>
              <a:off x="4050029" y="33209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5" name="object 1605"/>
            <p:cNvSpPr/>
            <p:nvPr/>
          </p:nvSpPr>
          <p:spPr>
            <a:xfrm>
              <a:off x="4050045" y="33209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6" name="object 1606"/>
            <p:cNvSpPr/>
            <p:nvPr/>
          </p:nvSpPr>
          <p:spPr>
            <a:xfrm>
              <a:off x="3889235" y="332585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7" name="object 1607"/>
            <p:cNvSpPr/>
            <p:nvPr/>
          </p:nvSpPr>
          <p:spPr>
            <a:xfrm>
              <a:off x="3889238" y="332588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836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8" name="object 1608"/>
            <p:cNvSpPr/>
            <p:nvPr/>
          </p:nvSpPr>
          <p:spPr>
            <a:xfrm>
              <a:off x="3891102" y="33488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9" name="object 1609"/>
            <p:cNvSpPr/>
            <p:nvPr/>
          </p:nvSpPr>
          <p:spPr>
            <a:xfrm>
              <a:off x="3891102" y="33488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0" name="object 1610"/>
            <p:cNvSpPr/>
            <p:nvPr/>
          </p:nvSpPr>
          <p:spPr>
            <a:xfrm>
              <a:off x="3889235" y="33243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1" name="object 1611"/>
            <p:cNvSpPr/>
            <p:nvPr/>
          </p:nvSpPr>
          <p:spPr>
            <a:xfrm>
              <a:off x="3889242" y="33243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2" name="object 1612"/>
            <p:cNvSpPr/>
            <p:nvPr/>
          </p:nvSpPr>
          <p:spPr>
            <a:xfrm>
              <a:off x="3411905" y="3324809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70">
                  <a:moveTo>
                    <a:pt x="0" y="0"/>
                  </a:moveTo>
                  <a:lnTo>
                    <a:pt x="0" y="14490"/>
                  </a:lnTo>
                  <a:lnTo>
                    <a:pt x="1879" y="388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3" name="object 1613"/>
            <p:cNvSpPr/>
            <p:nvPr/>
          </p:nvSpPr>
          <p:spPr>
            <a:xfrm>
              <a:off x="3411905" y="3324825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70">
                  <a:moveTo>
                    <a:pt x="1869" y="38786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4" name="object 1614"/>
            <p:cNvSpPr/>
            <p:nvPr/>
          </p:nvSpPr>
          <p:spPr>
            <a:xfrm>
              <a:off x="3413671" y="3347872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35763" y="0"/>
                  </a:moveTo>
                  <a:lnTo>
                    <a:pt x="0" y="1270"/>
                  </a:lnTo>
                  <a:lnTo>
                    <a:pt x="0" y="15773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5" name="object 1615"/>
            <p:cNvSpPr/>
            <p:nvPr/>
          </p:nvSpPr>
          <p:spPr>
            <a:xfrm>
              <a:off x="3413671" y="3347869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0" y="15765"/>
                  </a:moveTo>
                  <a:lnTo>
                    <a:pt x="35770" y="1448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6" name="object 1616"/>
            <p:cNvSpPr/>
            <p:nvPr/>
          </p:nvSpPr>
          <p:spPr>
            <a:xfrm>
              <a:off x="3411791" y="33232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7" name="object 1617"/>
            <p:cNvSpPr/>
            <p:nvPr/>
          </p:nvSpPr>
          <p:spPr>
            <a:xfrm>
              <a:off x="3411797" y="33233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8" name="object 1618"/>
            <p:cNvSpPr/>
            <p:nvPr/>
          </p:nvSpPr>
          <p:spPr>
            <a:xfrm>
              <a:off x="5136769" y="3200603"/>
              <a:ext cx="1905" cy="198120"/>
            </a:xfrm>
            <a:custGeom>
              <a:avLst/>
              <a:gdLst/>
              <a:ahLst/>
              <a:cxnLst/>
              <a:rect l="l" t="t" r="r" b="b"/>
              <a:pathLst>
                <a:path w="1904" h="198120">
                  <a:moveTo>
                    <a:pt x="0" y="0"/>
                  </a:moveTo>
                  <a:lnTo>
                    <a:pt x="0" y="173329"/>
                  </a:lnTo>
                  <a:lnTo>
                    <a:pt x="1866" y="19771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9" name="object 1619"/>
            <p:cNvSpPr/>
            <p:nvPr/>
          </p:nvSpPr>
          <p:spPr>
            <a:xfrm>
              <a:off x="5136761" y="3200551"/>
              <a:ext cx="1905" cy="198120"/>
            </a:xfrm>
            <a:custGeom>
              <a:avLst/>
              <a:gdLst/>
              <a:ahLst/>
              <a:cxnLst/>
              <a:rect l="l" t="t" r="r" b="b"/>
              <a:pathLst>
                <a:path w="1904" h="198120">
                  <a:moveTo>
                    <a:pt x="1878" y="197813"/>
                  </a:moveTo>
                  <a:lnTo>
                    <a:pt x="0" y="17336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978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0" name="object 1620"/>
            <p:cNvSpPr/>
            <p:nvPr/>
          </p:nvSpPr>
          <p:spPr>
            <a:xfrm>
              <a:off x="5138534" y="3223856"/>
              <a:ext cx="36195" cy="174625"/>
            </a:xfrm>
            <a:custGeom>
              <a:avLst/>
              <a:gdLst/>
              <a:ahLst/>
              <a:cxnLst/>
              <a:rect l="l" t="t" r="r" b="b"/>
              <a:pathLst>
                <a:path w="36195" h="174625">
                  <a:moveTo>
                    <a:pt x="35763" y="0"/>
                  </a:moveTo>
                  <a:lnTo>
                    <a:pt x="0" y="1270"/>
                  </a:lnTo>
                  <a:lnTo>
                    <a:pt x="0" y="174599"/>
                  </a:lnTo>
                  <a:lnTo>
                    <a:pt x="35763" y="1733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1" name="object 1621"/>
            <p:cNvSpPr/>
            <p:nvPr/>
          </p:nvSpPr>
          <p:spPr>
            <a:xfrm>
              <a:off x="5138536" y="3223852"/>
              <a:ext cx="36195" cy="174625"/>
            </a:xfrm>
            <a:custGeom>
              <a:avLst/>
              <a:gdLst/>
              <a:ahLst/>
              <a:cxnLst/>
              <a:rect l="l" t="t" r="r" b="b"/>
              <a:pathLst>
                <a:path w="36195" h="174625">
                  <a:moveTo>
                    <a:pt x="0" y="174598"/>
                  </a:moveTo>
                  <a:lnTo>
                    <a:pt x="35770" y="17332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4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2" name="object 1622"/>
            <p:cNvSpPr/>
            <p:nvPr/>
          </p:nvSpPr>
          <p:spPr>
            <a:xfrm>
              <a:off x="5136654" y="31990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3" name="object 1623"/>
            <p:cNvSpPr/>
            <p:nvPr/>
          </p:nvSpPr>
          <p:spPr>
            <a:xfrm>
              <a:off x="5136656" y="31990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4" name="object 1624"/>
            <p:cNvSpPr/>
            <p:nvPr/>
          </p:nvSpPr>
          <p:spPr>
            <a:xfrm>
              <a:off x="4992687" y="3206546"/>
              <a:ext cx="1905" cy="201930"/>
            </a:xfrm>
            <a:custGeom>
              <a:avLst/>
              <a:gdLst/>
              <a:ahLst/>
              <a:cxnLst/>
              <a:rect l="l" t="t" r="r" b="b"/>
              <a:pathLst>
                <a:path w="1904" h="201929">
                  <a:moveTo>
                    <a:pt x="0" y="0"/>
                  </a:moveTo>
                  <a:lnTo>
                    <a:pt x="0" y="177215"/>
                  </a:lnTo>
                  <a:lnTo>
                    <a:pt x="1879" y="20161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5" name="object 1625"/>
            <p:cNvSpPr/>
            <p:nvPr/>
          </p:nvSpPr>
          <p:spPr>
            <a:xfrm>
              <a:off x="4992688" y="3206590"/>
              <a:ext cx="1905" cy="201930"/>
            </a:xfrm>
            <a:custGeom>
              <a:avLst/>
              <a:gdLst/>
              <a:ahLst/>
              <a:cxnLst/>
              <a:rect l="l" t="t" r="r" b="b"/>
              <a:pathLst>
                <a:path w="1904" h="201929">
                  <a:moveTo>
                    <a:pt x="1869" y="201500"/>
                  </a:moveTo>
                  <a:lnTo>
                    <a:pt x="0" y="17717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15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6" name="object 1626"/>
            <p:cNvSpPr/>
            <p:nvPr/>
          </p:nvSpPr>
          <p:spPr>
            <a:xfrm>
              <a:off x="4994300" y="3229622"/>
              <a:ext cx="36830" cy="179070"/>
            </a:xfrm>
            <a:custGeom>
              <a:avLst/>
              <a:gdLst/>
              <a:ahLst/>
              <a:cxnLst/>
              <a:rect l="l" t="t" r="r" b="b"/>
              <a:pathLst>
                <a:path w="36829" h="179070">
                  <a:moveTo>
                    <a:pt x="36525" y="0"/>
                  </a:moveTo>
                  <a:lnTo>
                    <a:pt x="0" y="1308"/>
                  </a:lnTo>
                  <a:lnTo>
                    <a:pt x="0" y="178523"/>
                  </a:lnTo>
                  <a:lnTo>
                    <a:pt x="36525" y="17721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7" name="object 1627"/>
            <p:cNvSpPr/>
            <p:nvPr/>
          </p:nvSpPr>
          <p:spPr>
            <a:xfrm>
              <a:off x="4994318" y="3229621"/>
              <a:ext cx="36830" cy="179070"/>
            </a:xfrm>
            <a:custGeom>
              <a:avLst/>
              <a:gdLst/>
              <a:ahLst/>
              <a:cxnLst/>
              <a:rect l="l" t="t" r="r" b="b"/>
              <a:pathLst>
                <a:path w="36829" h="179070">
                  <a:moveTo>
                    <a:pt x="0" y="178518"/>
                  </a:moveTo>
                  <a:lnTo>
                    <a:pt x="36517" y="17721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78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8" name="object 1628"/>
            <p:cNvSpPr/>
            <p:nvPr/>
          </p:nvSpPr>
          <p:spPr>
            <a:xfrm>
              <a:off x="4992433" y="32052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9" name="object 1629"/>
            <p:cNvSpPr/>
            <p:nvPr/>
          </p:nvSpPr>
          <p:spPr>
            <a:xfrm>
              <a:off x="4992440" y="32052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0" name="object 1630"/>
            <p:cNvSpPr/>
            <p:nvPr/>
          </p:nvSpPr>
          <p:spPr>
            <a:xfrm>
              <a:off x="4844135" y="3336086"/>
              <a:ext cx="1905" cy="78105"/>
            </a:xfrm>
            <a:custGeom>
              <a:avLst/>
              <a:gdLst/>
              <a:ahLst/>
              <a:cxnLst/>
              <a:rect l="l" t="t" r="r" b="b"/>
              <a:pathLst>
                <a:path w="1904" h="78104">
                  <a:moveTo>
                    <a:pt x="0" y="0"/>
                  </a:moveTo>
                  <a:lnTo>
                    <a:pt x="0" y="53505"/>
                  </a:lnTo>
                  <a:lnTo>
                    <a:pt x="1866" y="779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1" name="object 1631"/>
            <p:cNvSpPr/>
            <p:nvPr/>
          </p:nvSpPr>
          <p:spPr>
            <a:xfrm>
              <a:off x="4844132" y="3336149"/>
              <a:ext cx="1905" cy="78105"/>
            </a:xfrm>
            <a:custGeom>
              <a:avLst/>
              <a:gdLst/>
              <a:ahLst/>
              <a:cxnLst/>
              <a:rect l="l" t="t" r="r" b="b"/>
              <a:pathLst>
                <a:path w="1904" h="78104">
                  <a:moveTo>
                    <a:pt x="1869" y="77721"/>
                  </a:moveTo>
                  <a:lnTo>
                    <a:pt x="0" y="5351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77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2" name="object 1632"/>
            <p:cNvSpPr/>
            <p:nvPr/>
          </p:nvSpPr>
          <p:spPr>
            <a:xfrm>
              <a:off x="4845964" y="3359340"/>
              <a:ext cx="36195" cy="55244"/>
            </a:xfrm>
            <a:custGeom>
              <a:avLst/>
              <a:gdLst/>
              <a:ahLst/>
              <a:cxnLst/>
              <a:rect l="l" t="t" r="r" b="b"/>
              <a:pathLst>
                <a:path w="36195" h="55245">
                  <a:moveTo>
                    <a:pt x="35763" y="0"/>
                  </a:moveTo>
                  <a:lnTo>
                    <a:pt x="0" y="1282"/>
                  </a:lnTo>
                  <a:lnTo>
                    <a:pt x="0" y="54787"/>
                  </a:lnTo>
                  <a:lnTo>
                    <a:pt x="35763" y="535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3" name="object 1633"/>
            <p:cNvSpPr/>
            <p:nvPr/>
          </p:nvSpPr>
          <p:spPr>
            <a:xfrm>
              <a:off x="4845978" y="3359338"/>
              <a:ext cx="36195" cy="55244"/>
            </a:xfrm>
            <a:custGeom>
              <a:avLst/>
              <a:gdLst/>
              <a:ahLst/>
              <a:cxnLst/>
              <a:rect l="l" t="t" r="r" b="b"/>
              <a:pathLst>
                <a:path w="36195" h="55245">
                  <a:moveTo>
                    <a:pt x="0" y="54786"/>
                  </a:moveTo>
                  <a:lnTo>
                    <a:pt x="35756" y="5350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54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4" name="object 1634"/>
            <p:cNvSpPr/>
            <p:nvPr/>
          </p:nvSpPr>
          <p:spPr>
            <a:xfrm>
              <a:off x="4844084" y="33347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5" name="object 1635"/>
            <p:cNvSpPr/>
            <p:nvPr/>
          </p:nvSpPr>
          <p:spPr>
            <a:xfrm>
              <a:off x="4844090" y="33347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6" name="object 1636"/>
            <p:cNvSpPr/>
            <p:nvPr/>
          </p:nvSpPr>
          <p:spPr>
            <a:xfrm>
              <a:off x="4699406" y="3365233"/>
              <a:ext cx="2540" cy="70485"/>
            </a:xfrm>
            <a:custGeom>
              <a:avLst/>
              <a:gdLst/>
              <a:ahLst/>
              <a:cxnLst/>
              <a:rect l="l" t="t" r="r" b="b"/>
              <a:pathLst>
                <a:path w="2539" h="70485">
                  <a:moveTo>
                    <a:pt x="0" y="0"/>
                  </a:moveTo>
                  <a:lnTo>
                    <a:pt x="0" y="45148"/>
                  </a:lnTo>
                  <a:lnTo>
                    <a:pt x="1917" y="7005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7" name="object 1637"/>
            <p:cNvSpPr/>
            <p:nvPr/>
          </p:nvSpPr>
          <p:spPr>
            <a:xfrm>
              <a:off x="4699405" y="3365137"/>
              <a:ext cx="2540" cy="70485"/>
            </a:xfrm>
            <a:custGeom>
              <a:avLst/>
              <a:gdLst/>
              <a:ahLst/>
              <a:cxnLst/>
              <a:rect l="l" t="t" r="r" b="b"/>
              <a:pathLst>
                <a:path w="2539" h="70485">
                  <a:moveTo>
                    <a:pt x="1914" y="70068"/>
                  </a:moveTo>
                  <a:lnTo>
                    <a:pt x="0" y="451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00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8" name="object 1638"/>
            <p:cNvSpPr/>
            <p:nvPr/>
          </p:nvSpPr>
          <p:spPr>
            <a:xfrm>
              <a:off x="4701070" y="3388613"/>
              <a:ext cx="36830" cy="46990"/>
            </a:xfrm>
            <a:custGeom>
              <a:avLst/>
              <a:gdLst/>
              <a:ahLst/>
              <a:cxnLst/>
              <a:rect l="l" t="t" r="r" b="b"/>
              <a:pathLst>
                <a:path w="36829" h="46989">
                  <a:moveTo>
                    <a:pt x="36525" y="0"/>
                  </a:moveTo>
                  <a:lnTo>
                    <a:pt x="0" y="1308"/>
                  </a:lnTo>
                  <a:lnTo>
                    <a:pt x="0" y="46443"/>
                  </a:lnTo>
                  <a:lnTo>
                    <a:pt x="36525" y="4514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9" name="object 1639"/>
            <p:cNvSpPr/>
            <p:nvPr/>
          </p:nvSpPr>
          <p:spPr>
            <a:xfrm>
              <a:off x="4701085" y="3388614"/>
              <a:ext cx="36830" cy="46990"/>
            </a:xfrm>
            <a:custGeom>
              <a:avLst/>
              <a:gdLst/>
              <a:ahLst/>
              <a:cxnLst/>
              <a:rect l="l" t="t" r="r" b="b"/>
              <a:pathLst>
                <a:path w="36829" h="46989">
                  <a:moveTo>
                    <a:pt x="0" y="46450"/>
                  </a:moveTo>
                  <a:lnTo>
                    <a:pt x="36517" y="4514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64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0" name="object 1640"/>
            <p:cNvSpPr/>
            <p:nvPr/>
          </p:nvSpPr>
          <p:spPr>
            <a:xfrm>
              <a:off x="4699177" y="336368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1" name="object 1641"/>
            <p:cNvSpPr/>
            <p:nvPr/>
          </p:nvSpPr>
          <p:spPr>
            <a:xfrm>
              <a:off x="4699177" y="336368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1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2" name="object 1642"/>
            <p:cNvSpPr/>
            <p:nvPr/>
          </p:nvSpPr>
          <p:spPr>
            <a:xfrm>
              <a:off x="4526686" y="3387153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70">
                  <a:moveTo>
                    <a:pt x="0" y="0"/>
                  </a:moveTo>
                  <a:lnTo>
                    <a:pt x="0" y="27317"/>
                  </a:lnTo>
                  <a:lnTo>
                    <a:pt x="1879" y="517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3" name="object 1643"/>
            <p:cNvSpPr/>
            <p:nvPr/>
          </p:nvSpPr>
          <p:spPr>
            <a:xfrm>
              <a:off x="4526690" y="3387157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70">
                  <a:moveTo>
                    <a:pt x="1878" y="51713"/>
                  </a:moveTo>
                  <a:lnTo>
                    <a:pt x="0" y="2726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1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4" name="object 1644"/>
            <p:cNvSpPr/>
            <p:nvPr/>
          </p:nvSpPr>
          <p:spPr>
            <a:xfrm>
              <a:off x="4528908" y="3410178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5" h="29210">
                  <a:moveTo>
                    <a:pt x="35763" y="0"/>
                  </a:moveTo>
                  <a:lnTo>
                    <a:pt x="0" y="1282"/>
                  </a:lnTo>
                  <a:lnTo>
                    <a:pt x="0" y="28587"/>
                  </a:lnTo>
                  <a:lnTo>
                    <a:pt x="35763" y="273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5" name="object 1645"/>
            <p:cNvSpPr/>
            <p:nvPr/>
          </p:nvSpPr>
          <p:spPr>
            <a:xfrm>
              <a:off x="4528911" y="3410176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5" h="29210">
                  <a:moveTo>
                    <a:pt x="0" y="28590"/>
                  </a:moveTo>
                  <a:lnTo>
                    <a:pt x="35770" y="2731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5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6" name="object 1646"/>
            <p:cNvSpPr/>
            <p:nvPr/>
          </p:nvSpPr>
          <p:spPr>
            <a:xfrm>
              <a:off x="4527041" y="33860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7" name="object 1647"/>
            <p:cNvSpPr/>
            <p:nvPr/>
          </p:nvSpPr>
          <p:spPr>
            <a:xfrm>
              <a:off x="4527039" y="33860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8" name="object 1648"/>
            <p:cNvSpPr/>
            <p:nvPr/>
          </p:nvSpPr>
          <p:spPr>
            <a:xfrm>
              <a:off x="4377093" y="341323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5">
                  <a:moveTo>
                    <a:pt x="0" y="0"/>
                  </a:moveTo>
                  <a:lnTo>
                    <a:pt x="0" y="5016"/>
                  </a:lnTo>
                  <a:lnTo>
                    <a:pt x="1879" y="294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9" name="object 1649"/>
            <p:cNvSpPr/>
            <p:nvPr/>
          </p:nvSpPr>
          <p:spPr>
            <a:xfrm>
              <a:off x="4377090" y="341321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5">
                  <a:moveTo>
                    <a:pt x="1878" y="29393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0" name="object 1650"/>
            <p:cNvSpPr/>
            <p:nvPr/>
          </p:nvSpPr>
          <p:spPr>
            <a:xfrm>
              <a:off x="4378871" y="343623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75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75" y="500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1" name="object 1651"/>
            <p:cNvSpPr/>
            <p:nvPr/>
          </p:nvSpPr>
          <p:spPr>
            <a:xfrm>
              <a:off x="4378876" y="343623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2" name="object 1652"/>
            <p:cNvSpPr/>
            <p:nvPr/>
          </p:nvSpPr>
          <p:spPr>
            <a:xfrm>
              <a:off x="4377004" y="34120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55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3" name="object 1653"/>
            <p:cNvSpPr/>
            <p:nvPr/>
          </p:nvSpPr>
          <p:spPr>
            <a:xfrm>
              <a:off x="4377008" y="34120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4" name="object 1654"/>
            <p:cNvSpPr/>
            <p:nvPr/>
          </p:nvSpPr>
          <p:spPr>
            <a:xfrm>
              <a:off x="4219956" y="342167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5" name="object 1655"/>
            <p:cNvSpPr/>
            <p:nvPr/>
          </p:nvSpPr>
          <p:spPr>
            <a:xfrm>
              <a:off x="4219957" y="342165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977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6" name="object 1656"/>
            <p:cNvSpPr/>
            <p:nvPr/>
          </p:nvSpPr>
          <p:spPr>
            <a:xfrm>
              <a:off x="4222102" y="344490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7" name="object 1657"/>
            <p:cNvSpPr/>
            <p:nvPr/>
          </p:nvSpPr>
          <p:spPr>
            <a:xfrm>
              <a:off x="4222103" y="344489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8" name="object 1658"/>
            <p:cNvSpPr/>
            <p:nvPr/>
          </p:nvSpPr>
          <p:spPr>
            <a:xfrm>
              <a:off x="4220210" y="34203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9" name="object 1659"/>
            <p:cNvSpPr/>
            <p:nvPr/>
          </p:nvSpPr>
          <p:spPr>
            <a:xfrm>
              <a:off x="4220218" y="34203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0" name="object 1660"/>
            <p:cNvSpPr/>
            <p:nvPr/>
          </p:nvSpPr>
          <p:spPr>
            <a:xfrm>
              <a:off x="5002072" y="2117788"/>
              <a:ext cx="1905" cy="1392555"/>
            </a:xfrm>
            <a:custGeom>
              <a:avLst/>
              <a:gdLst/>
              <a:ahLst/>
              <a:cxnLst/>
              <a:rect l="l" t="t" r="r" b="b"/>
              <a:pathLst>
                <a:path w="1904" h="1392554">
                  <a:moveTo>
                    <a:pt x="0" y="0"/>
                  </a:moveTo>
                  <a:lnTo>
                    <a:pt x="0" y="1368158"/>
                  </a:lnTo>
                  <a:lnTo>
                    <a:pt x="1879" y="13925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1" name="object 1661"/>
            <p:cNvSpPr/>
            <p:nvPr/>
          </p:nvSpPr>
          <p:spPr>
            <a:xfrm>
              <a:off x="5002072" y="2117805"/>
              <a:ext cx="1905" cy="1392555"/>
            </a:xfrm>
            <a:custGeom>
              <a:avLst/>
              <a:gdLst/>
              <a:ahLst/>
              <a:cxnLst/>
              <a:rect l="l" t="t" r="r" b="b"/>
              <a:pathLst>
                <a:path w="1904" h="1392554">
                  <a:moveTo>
                    <a:pt x="1869" y="1392491"/>
                  </a:moveTo>
                  <a:lnTo>
                    <a:pt x="0" y="136816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924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2" name="object 1662"/>
            <p:cNvSpPr/>
            <p:nvPr/>
          </p:nvSpPr>
          <p:spPr>
            <a:xfrm>
              <a:off x="5003685" y="2140851"/>
              <a:ext cx="36830" cy="1369695"/>
            </a:xfrm>
            <a:custGeom>
              <a:avLst/>
              <a:gdLst/>
              <a:ahLst/>
              <a:cxnLst/>
              <a:rect l="l" t="t" r="r" b="b"/>
              <a:pathLst>
                <a:path w="36829" h="1369695">
                  <a:moveTo>
                    <a:pt x="36512" y="0"/>
                  </a:moveTo>
                  <a:lnTo>
                    <a:pt x="0" y="1308"/>
                  </a:lnTo>
                  <a:lnTo>
                    <a:pt x="0" y="1369466"/>
                  </a:lnTo>
                  <a:lnTo>
                    <a:pt x="36512" y="1368158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3" name="object 1663"/>
            <p:cNvSpPr/>
            <p:nvPr/>
          </p:nvSpPr>
          <p:spPr>
            <a:xfrm>
              <a:off x="5003685" y="2140853"/>
              <a:ext cx="36830" cy="1369695"/>
            </a:xfrm>
            <a:custGeom>
              <a:avLst/>
              <a:gdLst/>
              <a:ahLst/>
              <a:cxnLst/>
              <a:rect l="l" t="t" r="r" b="b"/>
              <a:pathLst>
                <a:path w="36829" h="1369695">
                  <a:moveTo>
                    <a:pt x="0" y="1369455"/>
                  </a:moveTo>
                  <a:lnTo>
                    <a:pt x="36532" y="136816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369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4" name="object 1664"/>
            <p:cNvSpPr/>
            <p:nvPr/>
          </p:nvSpPr>
          <p:spPr>
            <a:xfrm>
              <a:off x="5001806" y="21166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5" name="object 1665"/>
            <p:cNvSpPr/>
            <p:nvPr/>
          </p:nvSpPr>
          <p:spPr>
            <a:xfrm>
              <a:off x="5001812" y="211667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6" name="object 1666"/>
            <p:cNvSpPr/>
            <p:nvPr/>
          </p:nvSpPr>
          <p:spPr>
            <a:xfrm>
              <a:off x="4856543" y="3408108"/>
              <a:ext cx="1905" cy="107950"/>
            </a:xfrm>
            <a:custGeom>
              <a:avLst/>
              <a:gdLst/>
              <a:ahLst/>
              <a:cxnLst/>
              <a:rect l="l" t="t" r="r" b="b"/>
              <a:pathLst>
                <a:path w="1904" h="107950">
                  <a:moveTo>
                    <a:pt x="0" y="0"/>
                  </a:moveTo>
                  <a:lnTo>
                    <a:pt x="0" y="83032"/>
                  </a:lnTo>
                  <a:lnTo>
                    <a:pt x="1879" y="10742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7" name="object 1667"/>
            <p:cNvSpPr/>
            <p:nvPr/>
          </p:nvSpPr>
          <p:spPr>
            <a:xfrm>
              <a:off x="4856547" y="3408049"/>
              <a:ext cx="1905" cy="107950"/>
            </a:xfrm>
            <a:custGeom>
              <a:avLst/>
              <a:gdLst/>
              <a:ahLst/>
              <a:cxnLst/>
              <a:rect l="l" t="t" r="r" b="b"/>
              <a:pathLst>
                <a:path w="1904" h="107950">
                  <a:moveTo>
                    <a:pt x="1878" y="107515"/>
                  </a:moveTo>
                  <a:lnTo>
                    <a:pt x="0" y="8306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7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8" name="object 1668"/>
            <p:cNvSpPr/>
            <p:nvPr/>
          </p:nvSpPr>
          <p:spPr>
            <a:xfrm>
              <a:off x="4858334" y="3431247"/>
              <a:ext cx="36195" cy="84455"/>
            </a:xfrm>
            <a:custGeom>
              <a:avLst/>
              <a:gdLst/>
              <a:ahLst/>
              <a:cxnLst/>
              <a:rect l="l" t="t" r="r" b="b"/>
              <a:pathLst>
                <a:path w="36195" h="84454">
                  <a:moveTo>
                    <a:pt x="35775" y="0"/>
                  </a:moveTo>
                  <a:lnTo>
                    <a:pt x="0" y="1282"/>
                  </a:lnTo>
                  <a:lnTo>
                    <a:pt x="0" y="84315"/>
                  </a:lnTo>
                  <a:lnTo>
                    <a:pt x="35775" y="8303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9" name="object 1669"/>
            <p:cNvSpPr/>
            <p:nvPr/>
          </p:nvSpPr>
          <p:spPr>
            <a:xfrm>
              <a:off x="4858346" y="3431247"/>
              <a:ext cx="36195" cy="84455"/>
            </a:xfrm>
            <a:custGeom>
              <a:avLst/>
              <a:gdLst/>
              <a:ahLst/>
              <a:cxnLst/>
              <a:rect l="l" t="t" r="r" b="b"/>
              <a:pathLst>
                <a:path w="36195" h="84454">
                  <a:moveTo>
                    <a:pt x="0" y="84319"/>
                  </a:moveTo>
                  <a:lnTo>
                    <a:pt x="35770" y="830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43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0" name="object 1670"/>
            <p:cNvSpPr/>
            <p:nvPr/>
          </p:nvSpPr>
          <p:spPr>
            <a:xfrm>
              <a:off x="4856467" y="34069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1" name="object 1671"/>
            <p:cNvSpPr/>
            <p:nvPr/>
          </p:nvSpPr>
          <p:spPr>
            <a:xfrm>
              <a:off x="4856468" y="34069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2" name="object 1672"/>
            <p:cNvSpPr/>
            <p:nvPr/>
          </p:nvSpPr>
          <p:spPr>
            <a:xfrm>
              <a:off x="4695888" y="3477310"/>
              <a:ext cx="2540" cy="45720"/>
            </a:xfrm>
            <a:custGeom>
              <a:avLst/>
              <a:gdLst/>
              <a:ahLst/>
              <a:cxnLst/>
              <a:rect l="l" t="t" r="r" b="b"/>
              <a:pathLst>
                <a:path w="2539" h="45720">
                  <a:moveTo>
                    <a:pt x="0" y="0"/>
                  </a:moveTo>
                  <a:lnTo>
                    <a:pt x="0" y="20612"/>
                  </a:lnTo>
                  <a:lnTo>
                    <a:pt x="1917" y="4552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3" name="object 1673"/>
            <p:cNvSpPr/>
            <p:nvPr/>
          </p:nvSpPr>
          <p:spPr>
            <a:xfrm>
              <a:off x="4695884" y="3477207"/>
              <a:ext cx="2540" cy="45720"/>
            </a:xfrm>
            <a:custGeom>
              <a:avLst/>
              <a:gdLst/>
              <a:ahLst/>
              <a:cxnLst/>
              <a:rect l="l" t="t" r="r" b="b"/>
              <a:pathLst>
                <a:path w="2539" h="45720">
                  <a:moveTo>
                    <a:pt x="1914" y="45591"/>
                  </a:moveTo>
                  <a:lnTo>
                    <a:pt x="0" y="206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55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4" name="object 1674"/>
            <p:cNvSpPr/>
            <p:nvPr/>
          </p:nvSpPr>
          <p:spPr>
            <a:xfrm>
              <a:off x="4697882" y="3500767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35763" y="0"/>
                  </a:moveTo>
                  <a:lnTo>
                    <a:pt x="0" y="1282"/>
                  </a:lnTo>
                  <a:lnTo>
                    <a:pt x="0" y="21894"/>
                  </a:lnTo>
                  <a:lnTo>
                    <a:pt x="35763" y="206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5" name="object 1675"/>
            <p:cNvSpPr/>
            <p:nvPr/>
          </p:nvSpPr>
          <p:spPr>
            <a:xfrm>
              <a:off x="4697896" y="3500771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0" y="21898"/>
                  </a:moveTo>
                  <a:lnTo>
                    <a:pt x="35756" y="2062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8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6" name="object 1676"/>
            <p:cNvSpPr/>
            <p:nvPr/>
          </p:nvSpPr>
          <p:spPr>
            <a:xfrm>
              <a:off x="4695990" y="34757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7" name="object 1677"/>
            <p:cNvSpPr/>
            <p:nvPr/>
          </p:nvSpPr>
          <p:spPr>
            <a:xfrm>
              <a:off x="4695991" y="347578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8" name="object 1678"/>
            <p:cNvSpPr/>
            <p:nvPr/>
          </p:nvSpPr>
          <p:spPr>
            <a:xfrm>
              <a:off x="4547374" y="3511346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5">
                  <a:moveTo>
                    <a:pt x="0" y="0"/>
                  </a:moveTo>
                  <a:lnTo>
                    <a:pt x="0" y="11137"/>
                  </a:lnTo>
                  <a:lnTo>
                    <a:pt x="1905" y="36055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9" name="object 1679"/>
            <p:cNvSpPr/>
            <p:nvPr/>
          </p:nvSpPr>
          <p:spPr>
            <a:xfrm>
              <a:off x="4547364" y="3511361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39" h="36195">
                  <a:moveTo>
                    <a:pt x="1914" y="36079"/>
                  </a:moveTo>
                  <a:lnTo>
                    <a:pt x="0" y="1103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0" name="object 1680"/>
            <p:cNvSpPr/>
            <p:nvPr/>
          </p:nvSpPr>
          <p:spPr>
            <a:xfrm>
              <a:off x="4549444" y="3534740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35763" y="0"/>
                  </a:moveTo>
                  <a:lnTo>
                    <a:pt x="0" y="1282"/>
                  </a:lnTo>
                  <a:lnTo>
                    <a:pt x="0" y="12420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1" name="object 1681"/>
            <p:cNvSpPr/>
            <p:nvPr/>
          </p:nvSpPr>
          <p:spPr>
            <a:xfrm>
              <a:off x="4549455" y="3534734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0" y="12430"/>
                  </a:moveTo>
                  <a:lnTo>
                    <a:pt x="35770" y="1115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2" name="object 1682"/>
            <p:cNvSpPr/>
            <p:nvPr/>
          </p:nvSpPr>
          <p:spPr>
            <a:xfrm>
              <a:off x="4547552" y="35099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3" name="object 1683"/>
            <p:cNvSpPr/>
            <p:nvPr/>
          </p:nvSpPr>
          <p:spPr>
            <a:xfrm>
              <a:off x="4547554" y="35099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4" name="object 1684"/>
            <p:cNvSpPr/>
            <p:nvPr/>
          </p:nvSpPr>
          <p:spPr>
            <a:xfrm>
              <a:off x="4387722" y="352819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5" name="object 1685"/>
            <p:cNvSpPr/>
            <p:nvPr/>
          </p:nvSpPr>
          <p:spPr>
            <a:xfrm>
              <a:off x="4387717" y="352817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6" name="object 1686"/>
            <p:cNvSpPr/>
            <p:nvPr/>
          </p:nvSpPr>
          <p:spPr>
            <a:xfrm>
              <a:off x="4389615" y="355128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70">
                  <a:moveTo>
                    <a:pt x="35775" y="0"/>
                  </a:moveTo>
                  <a:lnTo>
                    <a:pt x="0" y="127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7" name="object 1687"/>
            <p:cNvSpPr/>
            <p:nvPr/>
          </p:nvSpPr>
          <p:spPr>
            <a:xfrm>
              <a:off x="4389622" y="355128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8" name="object 1688"/>
            <p:cNvSpPr/>
            <p:nvPr/>
          </p:nvSpPr>
          <p:spPr>
            <a:xfrm>
              <a:off x="4387748" y="35267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9" name="object 1689"/>
            <p:cNvSpPr/>
            <p:nvPr/>
          </p:nvSpPr>
          <p:spPr>
            <a:xfrm>
              <a:off x="4387762" y="35267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0" name="object 1690"/>
            <p:cNvSpPr/>
            <p:nvPr/>
          </p:nvSpPr>
          <p:spPr>
            <a:xfrm>
              <a:off x="3593477" y="3539007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1" name="object 1691"/>
            <p:cNvSpPr/>
            <p:nvPr/>
          </p:nvSpPr>
          <p:spPr>
            <a:xfrm>
              <a:off x="3593477" y="353893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1878" y="30661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2" name="object 1692"/>
            <p:cNvSpPr/>
            <p:nvPr/>
          </p:nvSpPr>
          <p:spPr>
            <a:xfrm>
              <a:off x="3595090" y="356229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20">
                  <a:moveTo>
                    <a:pt x="36525" y="0"/>
                  </a:moveTo>
                  <a:lnTo>
                    <a:pt x="0" y="1308"/>
                  </a:lnTo>
                  <a:lnTo>
                    <a:pt x="0" y="7442"/>
                  </a:lnTo>
                  <a:lnTo>
                    <a:pt x="36525" y="613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3" name="object 1693"/>
            <p:cNvSpPr/>
            <p:nvPr/>
          </p:nvSpPr>
          <p:spPr>
            <a:xfrm>
              <a:off x="3595096" y="356229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20">
                  <a:moveTo>
                    <a:pt x="0" y="7438"/>
                  </a:moveTo>
                  <a:lnTo>
                    <a:pt x="36517" y="6133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4" name="object 1694"/>
            <p:cNvSpPr/>
            <p:nvPr/>
          </p:nvSpPr>
          <p:spPr>
            <a:xfrm>
              <a:off x="3593198" y="35379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5" name="object 1695"/>
            <p:cNvSpPr/>
            <p:nvPr/>
          </p:nvSpPr>
          <p:spPr>
            <a:xfrm>
              <a:off x="3593199" y="35379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6" name="object 1696"/>
            <p:cNvSpPr/>
            <p:nvPr/>
          </p:nvSpPr>
          <p:spPr>
            <a:xfrm>
              <a:off x="4867681" y="2181580"/>
              <a:ext cx="1905" cy="1445260"/>
            </a:xfrm>
            <a:custGeom>
              <a:avLst/>
              <a:gdLst/>
              <a:ahLst/>
              <a:cxnLst/>
              <a:rect l="l" t="t" r="r" b="b"/>
              <a:pathLst>
                <a:path w="1904" h="1445260">
                  <a:moveTo>
                    <a:pt x="0" y="0"/>
                  </a:moveTo>
                  <a:lnTo>
                    <a:pt x="0" y="1420533"/>
                  </a:lnTo>
                  <a:lnTo>
                    <a:pt x="1866" y="144492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7" name="object 1697"/>
            <p:cNvSpPr/>
            <p:nvPr/>
          </p:nvSpPr>
          <p:spPr>
            <a:xfrm>
              <a:off x="4867674" y="2181510"/>
              <a:ext cx="1905" cy="1445260"/>
            </a:xfrm>
            <a:custGeom>
              <a:avLst/>
              <a:gdLst/>
              <a:ahLst/>
              <a:cxnLst/>
              <a:rect l="l" t="t" r="r" b="b"/>
              <a:pathLst>
                <a:path w="1904" h="1445260">
                  <a:moveTo>
                    <a:pt x="1878" y="1444986"/>
                  </a:moveTo>
                  <a:lnTo>
                    <a:pt x="0" y="142053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449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8" name="object 1698"/>
            <p:cNvSpPr/>
            <p:nvPr/>
          </p:nvSpPr>
          <p:spPr>
            <a:xfrm>
              <a:off x="4869903" y="2204554"/>
              <a:ext cx="36195" cy="1422400"/>
            </a:xfrm>
            <a:custGeom>
              <a:avLst/>
              <a:gdLst/>
              <a:ahLst/>
              <a:cxnLst/>
              <a:rect l="l" t="t" r="r" b="b"/>
              <a:pathLst>
                <a:path w="36195" h="1422400">
                  <a:moveTo>
                    <a:pt x="35763" y="0"/>
                  </a:moveTo>
                  <a:lnTo>
                    <a:pt x="0" y="1270"/>
                  </a:lnTo>
                  <a:lnTo>
                    <a:pt x="0" y="1421810"/>
                  </a:lnTo>
                  <a:lnTo>
                    <a:pt x="35763" y="14205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9" name="object 1699"/>
            <p:cNvSpPr/>
            <p:nvPr/>
          </p:nvSpPr>
          <p:spPr>
            <a:xfrm>
              <a:off x="4869911" y="2204547"/>
              <a:ext cx="36195" cy="1422400"/>
            </a:xfrm>
            <a:custGeom>
              <a:avLst/>
              <a:gdLst/>
              <a:ahLst/>
              <a:cxnLst/>
              <a:rect l="l" t="t" r="r" b="b"/>
              <a:pathLst>
                <a:path w="36195" h="1422400">
                  <a:moveTo>
                    <a:pt x="0" y="1421822"/>
                  </a:moveTo>
                  <a:lnTo>
                    <a:pt x="35770" y="142054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218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0" name="object 1700"/>
            <p:cNvSpPr/>
            <p:nvPr/>
          </p:nvSpPr>
          <p:spPr>
            <a:xfrm>
              <a:off x="4868049" y="21805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1" name="object 1701"/>
            <p:cNvSpPr/>
            <p:nvPr/>
          </p:nvSpPr>
          <p:spPr>
            <a:xfrm>
              <a:off x="4868053" y="21805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2" name="object 1702"/>
            <p:cNvSpPr/>
            <p:nvPr/>
          </p:nvSpPr>
          <p:spPr>
            <a:xfrm>
              <a:off x="4708487" y="3332352"/>
              <a:ext cx="1905" cy="302260"/>
            </a:xfrm>
            <a:custGeom>
              <a:avLst/>
              <a:gdLst/>
              <a:ahLst/>
              <a:cxnLst/>
              <a:rect l="l" t="t" r="r" b="b"/>
              <a:pathLst>
                <a:path w="1904" h="302260">
                  <a:moveTo>
                    <a:pt x="0" y="0"/>
                  </a:moveTo>
                  <a:lnTo>
                    <a:pt x="0" y="277533"/>
                  </a:lnTo>
                  <a:lnTo>
                    <a:pt x="1879" y="30192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3" name="object 1703"/>
            <p:cNvSpPr/>
            <p:nvPr/>
          </p:nvSpPr>
          <p:spPr>
            <a:xfrm>
              <a:off x="4708490" y="3332311"/>
              <a:ext cx="1905" cy="302260"/>
            </a:xfrm>
            <a:custGeom>
              <a:avLst/>
              <a:gdLst/>
              <a:ahLst/>
              <a:cxnLst/>
              <a:rect l="l" t="t" r="r" b="b"/>
              <a:pathLst>
                <a:path w="1904" h="302260">
                  <a:moveTo>
                    <a:pt x="1869" y="301943"/>
                  </a:moveTo>
                  <a:lnTo>
                    <a:pt x="0" y="2776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19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4" name="object 1704"/>
            <p:cNvSpPr/>
            <p:nvPr/>
          </p:nvSpPr>
          <p:spPr>
            <a:xfrm>
              <a:off x="4710290" y="3355708"/>
              <a:ext cx="36195" cy="279400"/>
            </a:xfrm>
            <a:custGeom>
              <a:avLst/>
              <a:gdLst/>
              <a:ahLst/>
              <a:cxnLst/>
              <a:rect l="l" t="t" r="r" b="b"/>
              <a:pathLst>
                <a:path w="36195" h="279400">
                  <a:moveTo>
                    <a:pt x="35763" y="0"/>
                  </a:moveTo>
                  <a:lnTo>
                    <a:pt x="0" y="1270"/>
                  </a:lnTo>
                  <a:lnTo>
                    <a:pt x="0" y="278803"/>
                  </a:lnTo>
                  <a:lnTo>
                    <a:pt x="35763" y="2775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5" name="object 1705"/>
            <p:cNvSpPr/>
            <p:nvPr/>
          </p:nvSpPr>
          <p:spPr>
            <a:xfrm>
              <a:off x="4710308" y="3355697"/>
              <a:ext cx="36195" cy="279400"/>
            </a:xfrm>
            <a:custGeom>
              <a:avLst/>
              <a:gdLst/>
              <a:ahLst/>
              <a:cxnLst/>
              <a:rect l="l" t="t" r="r" b="b"/>
              <a:pathLst>
                <a:path w="36195" h="279400">
                  <a:moveTo>
                    <a:pt x="0" y="278817"/>
                  </a:moveTo>
                  <a:lnTo>
                    <a:pt x="35756" y="27752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78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6" name="object 1706"/>
            <p:cNvSpPr/>
            <p:nvPr/>
          </p:nvSpPr>
          <p:spPr>
            <a:xfrm>
              <a:off x="4708397" y="33311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7" name="object 1707"/>
            <p:cNvSpPr/>
            <p:nvPr/>
          </p:nvSpPr>
          <p:spPr>
            <a:xfrm>
              <a:off x="4708404" y="33311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8" name="object 1708"/>
            <p:cNvSpPr/>
            <p:nvPr/>
          </p:nvSpPr>
          <p:spPr>
            <a:xfrm>
              <a:off x="4566005" y="3610703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0"/>
                  </a:moveTo>
                  <a:lnTo>
                    <a:pt x="0" y="9475"/>
                  </a:lnTo>
                  <a:lnTo>
                    <a:pt x="1917" y="34383"/>
                  </a:lnTo>
                  <a:lnTo>
                    <a:pt x="1917" y="24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9" name="object 1709"/>
            <p:cNvSpPr/>
            <p:nvPr/>
          </p:nvSpPr>
          <p:spPr>
            <a:xfrm>
              <a:off x="4566005" y="3610760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304"/>
                  </a:moveTo>
                  <a:lnTo>
                    <a:pt x="0" y="9384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4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0" name="object 1710"/>
            <p:cNvSpPr/>
            <p:nvPr/>
          </p:nvSpPr>
          <p:spPr>
            <a:xfrm>
              <a:off x="4567631" y="3634065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5">
                  <a:moveTo>
                    <a:pt x="36525" y="0"/>
                  </a:moveTo>
                  <a:lnTo>
                    <a:pt x="0" y="1304"/>
                  </a:lnTo>
                  <a:lnTo>
                    <a:pt x="0" y="10779"/>
                  </a:lnTo>
                  <a:lnTo>
                    <a:pt x="36525" y="947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1" name="object 1711"/>
            <p:cNvSpPr/>
            <p:nvPr/>
          </p:nvSpPr>
          <p:spPr>
            <a:xfrm>
              <a:off x="4567642" y="3634068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5">
                  <a:moveTo>
                    <a:pt x="0" y="10774"/>
                  </a:moveTo>
                  <a:lnTo>
                    <a:pt x="36532" y="946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07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2" name="object 1712"/>
            <p:cNvSpPr/>
            <p:nvPr/>
          </p:nvSpPr>
          <p:spPr>
            <a:xfrm>
              <a:off x="4565739" y="360930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304"/>
                  </a:lnTo>
                  <a:lnTo>
                    <a:pt x="1917" y="26212"/>
                  </a:lnTo>
                  <a:lnTo>
                    <a:pt x="38442" y="249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3" name="object 1713"/>
            <p:cNvSpPr/>
            <p:nvPr/>
          </p:nvSpPr>
          <p:spPr>
            <a:xfrm>
              <a:off x="4565749" y="360930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4" name="object 1714"/>
            <p:cNvSpPr/>
            <p:nvPr/>
          </p:nvSpPr>
          <p:spPr>
            <a:xfrm>
              <a:off x="4400169" y="362555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4"/>
                  </a:lnTo>
                  <a:lnTo>
                    <a:pt x="1866" y="24947"/>
                  </a:lnTo>
                  <a:lnTo>
                    <a:pt x="1866" y="24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5" name="object 1715"/>
            <p:cNvSpPr/>
            <p:nvPr/>
          </p:nvSpPr>
          <p:spPr>
            <a:xfrm>
              <a:off x="4400160" y="362554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6" name="object 1716"/>
            <p:cNvSpPr/>
            <p:nvPr/>
          </p:nvSpPr>
          <p:spPr>
            <a:xfrm>
              <a:off x="4401731" y="364875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36537" y="0"/>
                  </a:moveTo>
                  <a:lnTo>
                    <a:pt x="0" y="1304"/>
                  </a:lnTo>
                  <a:lnTo>
                    <a:pt x="0" y="1860"/>
                  </a:lnTo>
                  <a:lnTo>
                    <a:pt x="36537" y="55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7" name="object 1717"/>
            <p:cNvSpPr/>
            <p:nvPr/>
          </p:nvSpPr>
          <p:spPr>
            <a:xfrm>
              <a:off x="4401746" y="364875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8" name="object 1718"/>
            <p:cNvSpPr/>
            <p:nvPr/>
          </p:nvSpPr>
          <p:spPr>
            <a:xfrm>
              <a:off x="4399851" y="36242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4"/>
                  </a:lnTo>
                  <a:lnTo>
                    <a:pt x="1879" y="25697"/>
                  </a:lnTo>
                  <a:lnTo>
                    <a:pt x="38404" y="243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9" name="object 1719"/>
            <p:cNvSpPr/>
            <p:nvPr/>
          </p:nvSpPr>
          <p:spPr>
            <a:xfrm>
              <a:off x="4399858" y="36242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0" name="object 1720"/>
            <p:cNvSpPr/>
            <p:nvPr/>
          </p:nvSpPr>
          <p:spPr>
            <a:xfrm>
              <a:off x="4567910" y="3526129"/>
              <a:ext cx="1905" cy="210185"/>
            </a:xfrm>
            <a:custGeom>
              <a:avLst/>
              <a:gdLst/>
              <a:ahLst/>
              <a:cxnLst/>
              <a:rect l="l" t="t" r="r" b="b"/>
              <a:pathLst>
                <a:path w="1904" h="210185">
                  <a:moveTo>
                    <a:pt x="0" y="0"/>
                  </a:moveTo>
                  <a:lnTo>
                    <a:pt x="0" y="185569"/>
                  </a:lnTo>
                  <a:lnTo>
                    <a:pt x="1879" y="20996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1" name="object 1721"/>
            <p:cNvSpPr/>
            <p:nvPr/>
          </p:nvSpPr>
          <p:spPr>
            <a:xfrm>
              <a:off x="4567911" y="3526113"/>
              <a:ext cx="1905" cy="210185"/>
            </a:xfrm>
            <a:custGeom>
              <a:avLst/>
              <a:gdLst/>
              <a:ahLst/>
              <a:cxnLst/>
              <a:rect l="l" t="t" r="r" b="b"/>
              <a:pathLst>
                <a:path w="1904" h="210185">
                  <a:moveTo>
                    <a:pt x="1869" y="209870"/>
                  </a:moveTo>
                  <a:lnTo>
                    <a:pt x="0" y="1855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98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2" name="object 1722"/>
            <p:cNvSpPr/>
            <p:nvPr/>
          </p:nvSpPr>
          <p:spPr>
            <a:xfrm>
              <a:off x="4570069" y="3549306"/>
              <a:ext cx="36195" cy="187325"/>
            </a:xfrm>
            <a:custGeom>
              <a:avLst/>
              <a:gdLst/>
              <a:ahLst/>
              <a:cxnLst/>
              <a:rect l="l" t="t" r="r" b="b"/>
              <a:pathLst>
                <a:path w="36195" h="187325">
                  <a:moveTo>
                    <a:pt x="35763" y="0"/>
                  </a:moveTo>
                  <a:lnTo>
                    <a:pt x="0" y="1270"/>
                  </a:lnTo>
                  <a:lnTo>
                    <a:pt x="0" y="186853"/>
                  </a:lnTo>
                  <a:lnTo>
                    <a:pt x="35763" y="1855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3" name="object 1723"/>
            <p:cNvSpPr/>
            <p:nvPr/>
          </p:nvSpPr>
          <p:spPr>
            <a:xfrm>
              <a:off x="4570084" y="3549305"/>
              <a:ext cx="36195" cy="187325"/>
            </a:xfrm>
            <a:custGeom>
              <a:avLst/>
              <a:gdLst/>
              <a:ahLst/>
              <a:cxnLst/>
              <a:rect l="l" t="t" r="r" b="b"/>
              <a:pathLst>
                <a:path w="36195" h="187325">
                  <a:moveTo>
                    <a:pt x="0" y="186854"/>
                  </a:moveTo>
                  <a:lnTo>
                    <a:pt x="35756" y="18557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4" name="object 1724"/>
            <p:cNvSpPr/>
            <p:nvPr/>
          </p:nvSpPr>
          <p:spPr>
            <a:xfrm>
              <a:off x="4568190" y="35250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5" name="object 1725"/>
            <p:cNvSpPr/>
            <p:nvPr/>
          </p:nvSpPr>
          <p:spPr>
            <a:xfrm>
              <a:off x="4568206" y="35250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6" name="object 1726"/>
            <p:cNvSpPr/>
            <p:nvPr/>
          </p:nvSpPr>
          <p:spPr>
            <a:xfrm>
              <a:off x="4418622" y="3719829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0" y="0"/>
                  </a:moveTo>
                  <a:lnTo>
                    <a:pt x="0" y="12819"/>
                  </a:lnTo>
                  <a:lnTo>
                    <a:pt x="1866" y="37212"/>
                  </a:lnTo>
                  <a:lnTo>
                    <a:pt x="1866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7" name="object 1727"/>
            <p:cNvSpPr/>
            <p:nvPr/>
          </p:nvSpPr>
          <p:spPr>
            <a:xfrm>
              <a:off x="4418619" y="3719791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1869" y="37264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72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8" name="object 1728"/>
            <p:cNvSpPr/>
            <p:nvPr/>
          </p:nvSpPr>
          <p:spPr>
            <a:xfrm>
              <a:off x="4420603" y="3742973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4">
                  <a:moveTo>
                    <a:pt x="35763" y="0"/>
                  </a:moveTo>
                  <a:lnTo>
                    <a:pt x="0" y="1278"/>
                  </a:lnTo>
                  <a:lnTo>
                    <a:pt x="0" y="14093"/>
                  </a:lnTo>
                  <a:lnTo>
                    <a:pt x="35763" y="128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9" name="object 1729"/>
            <p:cNvSpPr/>
            <p:nvPr/>
          </p:nvSpPr>
          <p:spPr>
            <a:xfrm>
              <a:off x="4420608" y="3742971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4">
                  <a:moveTo>
                    <a:pt x="0" y="14094"/>
                  </a:moveTo>
                  <a:lnTo>
                    <a:pt x="35770" y="12819"/>
                  </a:lnTo>
                  <a:lnTo>
                    <a:pt x="35770" y="0"/>
                  </a:lnTo>
                  <a:lnTo>
                    <a:pt x="0" y="1280"/>
                  </a:lnTo>
                  <a:lnTo>
                    <a:pt x="0" y="14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0" name="object 1730"/>
            <p:cNvSpPr/>
            <p:nvPr/>
          </p:nvSpPr>
          <p:spPr>
            <a:xfrm>
              <a:off x="4418723" y="37187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8"/>
                  </a:lnTo>
                  <a:lnTo>
                    <a:pt x="1879" y="25673"/>
                  </a:lnTo>
                  <a:lnTo>
                    <a:pt x="37642" y="243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1" name="object 1731"/>
            <p:cNvSpPr/>
            <p:nvPr/>
          </p:nvSpPr>
          <p:spPr>
            <a:xfrm>
              <a:off x="4418722" y="37187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1"/>
                  </a:moveTo>
                  <a:lnTo>
                    <a:pt x="37646" y="24390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2" name="object 1732"/>
            <p:cNvSpPr/>
            <p:nvPr/>
          </p:nvSpPr>
          <p:spPr>
            <a:xfrm>
              <a:off x="4426432" y="3701995"/>
              <a:ext cx="2540" cy="161925"/>
            </a:xfrm>
            <a:custGeom>
              <a:avLst/>
              <a:gdLst/>
              <a:ahLst/>
              <a:cxnLst/>
              <a:rect l="l" t="t" r="r" b="b"/>
              <a:pathLst>
                <a:path w="2539" h="161925">
                  <a:moveTo>
                    <a:pt x="0" y="0"/>
                  </a:moveTo>
                  <a:lnTo>
                    <a:pt x="0" y="136535"/>
                  </a:lnTo>
                  <a:lnTo>
                    <a:pt x="1917" y="161443"/>
                  </a:lnTo>
                  <a:lnTo>
                    <a:pt x="1917" y="2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3" name="object 1733"/>
            <p:cNvSpPr/>
            <p:nvPr/>
          </p:nvSpPr>
          <p:spPr>
            <a:xfrm>
              <a:off x="4426433" y="3702010"/>
              <a:ext cx="1905" cy="161925"/>
            </a:xfrm>
            <a:custGeom>
              <a:avLst/>
              <a:gdLst/>
              <a:ahLst/>
              <a:cxnLst/>
              <a:rect l="l" t="t" r="r" b="b"/>
              <a:pathLst>
                <a:path w="1904" h="161925">
                  <a:moveTo>
                    <a:pt x="1905" y="161389"/>
                  </a:moveTo>
                  <a:lnTo>
                    <a:pt x="0" y="136587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1613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4" name="object 1734"/>
            <p:cNvSpPr/>
            <p:nvPr/>
          </p:nvSpPr>
          <p:spPr>
            <a:xfrm>
              <a:off x="4427994" y="3725445"/>
              <a:ext cx="36830" cy="138430"/>
            </a:xfrm>
            <a:custGeom>
              <a:avLst/>
              <a:gdLst/>
              <a:ahLst/>
              <a:cxnLst/>
              <a:rect l="l" t="t" r="r" b="b"/>
              <a:pathLst>
                <a:path w="36829" h="138429">
                  <a:moveTo>
                    <a:pt x="36525" y="0"/>
                  </a:moveTo>
                  <a:lnTo>
                    <a:pt x="0" y="1304"/>
                  </a:lnTo>
                  <a:lnTo>
                    <a:pt x="0" y="137839"/>
                  </a:lnTo>
                  <a:lnTo>
                    <a:pt x="36525" y="1365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5" name="object 1735"/>
            <p:cNvSpPr/>
            <p:nvPr/>
          </p:nvSpPr>
          <p:spPr>
            <a:xfrm>
              <a:off x="4428007" y="3725445"/>
              <a:ext cx="36830" cy="138430"/>
            </a:xfrm>
            <a:custGeom>
              <a:avLst/>
              <a:gdLst/>
              <a:ahLst/>
              <a:cxnLst/>
              <a:rect l="l" t="t" r="r" b="b"/>
              <a:pathLst>
                <a:path w="36829" h="138429">
                  <a:moveTo>
                    <a:pt x="0" y="137839"/>
                  </a:moveTo>
                  <a:lnTo>
                    <a:pt x="36517" y="136535"/>
                  </a:lnTo>
                  <a:lnTo>
                    <a:pt x="36517" y="0"/>
                  </a:lnTo>
                  <a:lnTo>
                    <a:pt x="0" y="1304"/>
                  </a:lnTo>
                  <a:lnTo>
                    <a:pt x="0" y="1378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6" name="object 1736"/>
            <p:cNvSpPr/>
            <p:nvPr/>
          </p:nvSpPr>
          <p:spPr>
            <a:xfrm>
              <a:off x="4426089" y="370064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37" y="0"/>
                  </a:moveTo>
                  <a:lnTo>
                    <a:pt x="0" y="1304"/>
                  </a:lnTo>
                  <a:lnTo>
                    <a:pt x="1917" y="26217"/>
                  </a:lnTo>
                  <a:lnTo>
                    <a:pt x="38442" y="2491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7" name="object 1737"/>
            <p:cNvSpPr/>
            <p:nvPr/>
          </p:nvSpPr>
          <p:spPr>
            <a:xfrm>
              <a:off x="4426092" y="370064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8" name="object 1738"/>
            <p:cNvSpPr/>
            <p:nvPr/>
          </p:nvSpPr>
          <p:spPr>
            <a:xfrm>
              <a:off x="1448567" y="1606022"/>
              <a:ext cx="2831465" cy="2072639"/>
            </a:xfrm>
            <a:custGeom>
              <a:avLst/>
              <a:gdLst/>
              <a:ahLst/>
              <a:cxnLst/>
              <a:rect l="l" t="t" r="r" b="b"/>
              <a:pathLst>
                <a:path w="2831465" h="2072639">
                  <a:moveTo>
                    <a:pt x="336303" y="828183"/>
                  </a:moveTo>
                  <a:lnTo>
                    <a:pt x="345620" y="844748"/>
                  </a:lnTo>
                  <a:lnTo>
                    <a:pt x="371606" y="843819"/>
                  </a:lnTo>
                  <a:lnTo>
                    <a:pt x="351385" y="854993"/>
                  </a:lnTo>
                  <a:lnTo>
                    <a:pt x="360716" y="871557"/>
                  </a:lnTo>
                  <a:lnTo>
                    <a:pt x="338893" y="861886"/>
                  </a:lnTo>
                  <a:lnTo>
                    <a:pt x="318673" y="873060"/>
                  </a:lnTo>
                  <a:lnTo>
                    <a:pt x="325399" y="855921"/>
                  </a:lnTo>
                  <a:lnTo>
                    <a:pt x="303577" y="846251"/>
                  </a:lnTo>
                  <a:lnTo>
                    <a:pt x="329563" y="845322"/>
                  </a:lnTo>
                  <a:lnTo>
                    <a:pt x="336303" y="828183"/>
                  </a:lnTo>
                  <a:close/>
                </a:path>
                <a:path w="2831465" h="2072639">
                  <a:moveTo>
                    <a:pt x="32726" y="482039"/>
                  </a:moveTo>
                  <a:lnTo>
                    <a:pt x="42042" y="498614"/>
                  </a:lnTo>
                  <a:lnTo>
                    <a:pt x="68028" y="497675"/>
                  </a:lnTo>
                  <a:lnTo>
                    <a:pt x="47807" y="508849"/>
                  </a:lnTo>
                  <a:lnTo>
                    <a:pt x="57138" y="525413"/>
                  </a:lnTo>
                  <a:lnTo>
                    <a:pt x="35316" y="515752"/>
                  </a:lnTo>
                  <a:lnTo>
                    <a:pt x="15095" y="526916"/>
                  </a:lnTo>
                  <a:lnTo>
                    <a:pt x="21821" y="509778"/>
                  </a:lnTo>
                  <a:lnTo>
                    <a:pt x="0" y="500117"/>
                  </a:lnTo>
                  <a:lnTo>
                    <a:pt x="25985" y="499178"/>
                  </a:lnTo>
                  <a:lnTo>
                    <a:pt x="32726" y="482039"/>
                  </a:lnTo>
                  <a:close/>
                </a:path>
                <a:path w="2831465" h="2072639">
                  <a:moveTo>
                    <a:pt x="735828" y="0"/>
                  </a:moveTo>
                  <a:lnTo>
                    <a:pt x="745159" y="16574"/>
                  </a:lnTo>
                  <a:lnTo>
                    <a:pt x="771146" y="15645"/>
                  </a:lnTo>
                  <a:lnTo>
                    <a:pt x="750924" y="26809"/>
                  </a:lnTo>
                  <a:lnTo>
                    <a:pt x="760240" y="43373"/>
                  </a:lnTo>
                  <a:lnTo>
                    <a:pt x="738419" y="33712"/>
                  </a:lnTo>
                  <a:lnTo>
                    <a:pt x="718198" y="44876"/>
                  </a:lnTo>
                  <a:lnTo>
                    <a:pt x="724938" y="27737"/>
                  </a:lnTo>
                  <a:lnTo>
                    <a:pt x="703116" y="18076"/>
                  </a:lnTo>
                  <a:lnTo>
                    <a:pt x="729103" y="17148"/>
                  </a:lnTo>
                  <a:lnTo>
                    <a:pt x="735828" y="0"/>
                  </a:lnTo>
                  <a:close/>
                </a:path>
                <a:path w="2831465" h="2072639">
                  <a:moveTo>
                    <a:pt x="999180" y="1282213"/>
                  </a:moveTo>
                  <a:lnTo>
                    <a:pt x="1008510" y="1298778"/>
                  </a:lnTo>
                  <a:lnTo>
                    <a:pt x="1034482" y="1297849"/>
                  </a:lnTo>
                  <a:lnTo>
                    <a:pt x="1014261" y="1309023"/>
                  </a:lnTo>
                  <a:lnTo>
                    <a:pt x="1023592" y="1325587"/>
                  </a:lnTo>
                  <a:lnTo>
                    <a:pt x="1001769" y="1315916"/>
                  </a:lnTo>
                  <a:lnTo>
                    <a:pt x="981549" y="1327090"/>
                  </a:lnTo>
                  <a:lnTo>
                    <a:pt x="988275" y="1309952"/>
                  </a:lnTo>
                  <a:lnTo>
                    <a:pt x="966453" y="1300281"/>
                  </a:lnTo>
                  <a:lnTo>
                    <a:pt x="992439" y="1299352"/>
                  </a:lnTo>
                  <a:lnTo>
                    <a:pt x="999180" y="1282213"/>
                  </a:lnTo>
                  <a:close/>
                </a:path>
                <a:path w="2831465" h="2072639">
                  <a:moveTo>
                    <a:pt x="1004236" y="1377787"/>
                  </a:moveTo>
                  <a:lnTo>
                    <a:pt x="1013552" y="1394352"/>
                  </a:lnTo>
                  <a:lnTo>
                    <a:pt x="1039538" y="1393423"/>
                  </a:lnTo>
                  <a:lnTo>
                    <a:pt x="1019318" y="1404597"/>
                  </a:lnTo>
                  <a:lnTo>
                    <a:pt x="1028648" y="1421161"/>
                  </a:lnTo>
                  <a:lnTo>
                    <a:pt x="1006826" y="1411490"/>
                  </a:lnTo>
                  <a:lnTo>
                    <a:pt x="986605" y="1422664"/>
                  </a:lnTo>
                  <a:lnTo>
                    <a:pt x="993331" y="1405516"/>
                  </a:lnTo>
                  <a:lnTo>
                    <a:pt x="971509" y="1395855"/>
                  </a:lnTo>
                  <a:lnTo>
                    <a:pt x="997496" y="1394926"/>
                  </a:lnTo>
                  <a:lnTo>
                    <a:pt x="1004236" y="1377787"/>
                  </a:lnTo>
                  <a:close/>
                </a:path>
                <a:path w="2831465" h="2072639">
                  <a:moveTo>
                    <a:pt x="1510877" y="1715103"/>
                  </a:moveTo>
                  <a:lnTo>
                    <a:pt x="1520194" y="1731678"/>
                  </a:lnTo>
                  <a:lnTo>
                    <a:pt x="1546180" y="1730749"/>
                  </a:lnTo>
                  <a:lnTo>
                    <a:pt x="1525959" y="1741912"/>
                  </a:lnTo>
                  <a:lnTo>
                    <a:pt x="1535289" y="1758477"/>
                  </a:lnTo>
                  <a:lnTo>
                    <a:pt x="1513468" y="1748816"/>
                  </a:lnTo>
                  <a:lnTo>
                    <a:pt x="1493246" y="1759980"/>
                  </a:lnTo>
                  <a:lnTo>
                    <a:pt x="1499972" y="1742841"/>
                  </a:lnTo>
                  <a:lnTo>
                    <a:pt x="1478151" y="1733180"/>
                  </a:lnTo>
                  <a:lnTo>
                    <a:pt x="1504137" y="1732251"/>
                  </a:lnTo>
                  <a:lnTo>
                    <a:pt x="1510877" y="1715103"/>
                  </a:lnTo>
                  <a:close/>
                </a:path>
                <a:path w="2831465" h="2072639">
                  <a:moveTo>
                    <a:pt x="1507667" y="1603861"/>
                  </a:moveTo>
                  <a:lnTo>
                    <a:pt x="1516997" y="1620425"/>
                  </a:lnTo>
                  <a:lnTo>
                    <a:pt x="1542983" y="1619496"/>
                  </a:lnTo>
                  <a:lnTo>
                    <a:pt x="1522748" y="1630660"/>
                  </a:lnTo>
                  <a:lnTo>
                    <a:pt x="1532079" y="1647234"/>
                  </a:lnTo>
                  <a:lnTo>
                    <a:pt x="1510257" y="1637564"/>
                  </a:lnTo>
                  <a:lnTo>
                    <a:pt x="1490036" y="1648737"/>
                  </a:lnTo>
                  <a:lnTo>
                    <a:pt x="1496777" y="1631598"/>
                  </a:lnTo>
                  <a:lnTo>
                    <a:pt x="1474954" y="1621928"/>
                  </a:lnTo>
                  <a:lnTo>
                    <a:pt x="1500941" y="1620999"/>
                  </a:lnTo>
                  <a:lnTo>
                    <a:pt x="1507667" y="1603861"/>
                  </a:lnTo>
                  <a:close/>
                </a:path>
                <a:path w="2831465" h="2072639">
                  <a:moveTo>
                    <a:pt x="2148785" y="1715206"/>
                  </a:moveTo>
                  <a:lnTo>
                    <a:pt x="2158115" y="1731771"/>
                  </a:lnTo>
                  <a:lnTo>
                    <a:pt x="2184102" y="1730842"/>
                  </a:lnTo>
                  <a:lnTo>
                    <a:pt x="2163880" y="1742005"/>
                  </a:lnTo>
                  <a:lnTo>
                    <a:pt x="2173197" y="1758580"/>
                  </a:lnTo>
                  <a:lnTo>
                    <a:pt x="2151376" y="1748919"/>
                  </a:lnTo>
                  <a:lnTo>
                    <a:pt x="2131154" y="1760083"/>
                  </a:lnTo>
                  <a:lnTo>
                    <a:pt x="2137894" y="1742934"/>
                  </a:lnTo>
                  <a:lnTo>
                    <a:pt x="2116072" y="1733273"/>
                  </a:lnTo>
                  <a:lnTo>
                    <a:pt x="2142059" y="1732344"/>
                  </a:lnTo>
                  <a:lnTo>
                    <a:pt x="2148785" y="1715206"/>
                  </a:lnTo>
                  <a:close/>
                </a:path>
                <a:path w="2831465" h="2072639">
                  <a:moveTo>
                    <a:pt x="2336839" y="2027483"/>
                  </a:moveTo>
                  <a:lnTo>
                    <a:pt x="2346170" y="2044048"/>
                  </a:lnTo>
                  <a:lnTo>
                    <a:pt x="2372156" y="2043119"/>
                  </a:lnTo>
                  <a:lnTo>
                    <a:pt x="2351936" y="2054292"/>
                  </a:lnTo>
                  <a:lnTo>
                    <a:pt x="2361252" y="2070857"/>
                  </a:lnTo>
                  <a:lnTo>
                    <a:pt x="2339430" y="2061196"/>
                  </a:lnTo>
                  <a:lnTo>
                    <a:pt x="2319209" y="2072360"/>
                  </a:lnTo>
                  <a:lnTo>
                    <a:pt x="2325949" y="2055221"/>
                  </a:lnTo>
                  <a:lnTo>
                    <a:pt x="2304127" y="2045550"/>
                  </a:lnTo>
                  <a:lnTo>
                    <a:pt x="2330114" y="2044631"/>
                  </a:lnTo>
                  <a:lnTo>
                    <a:pt x="2336839" y="2027483"/>
                  </a:lnTo>
                  <a:close/>
                </a:path>
                <a:path w="2831465" h="2072639">
                  <a:moveTo>
                    <a:pt x="2492401" y="2026084"/>
                  </a:moveTo>
                  <a:lnTo>
                    <a:pt x="2501718" y="2042659"/>
                  </a:lnTo>
                  <a:lnTo>
                    <a:pt x="2527704" y="2041730"/>
                  </a:lnTo>
                  <a:lnTo>
                    <a:pt x="2507483" y="2052893"/>
                  </a:lnTo>
                  <a:lnTo>
                    <a:pt x="2516813" y="2069458"/>
                  </a:lnTo>
                  <a:lnTo>
                    <a:pt x="2494977" y="2059797"/>
                  </a:lnTo>
                  <a:lnTo>
                    <a:pt x="2474756" y="2070961"/>
                  </a:lnTo>
                  <a:lnTo>
                    <a:pt x="2481497" y="2053822"/>
                  </a:lnTo>
                  <a:lnTo>
                    <a:pt x="2459675" y="2044161"/>
                  </a:lnTo>
                  <a:lnTo>
                    <a:pt x="2485661" y="2043232"/>
                  </a:lnTo>
                  <a:lnTo>
                    <a:pt x="2492401" y="2026084"/>
                  </a:lnTo>
                  <a:close/>
                </a:path>
                <a:path w="2831465" h="2072639">
                  <a:moveTo>
                    <a:pt x="2483625" y="1921802"/>
                  </a:moveTo>
                  <a:lnTo>
                    <a:pt x="2492941" y="1938366"/>
                  </a:lnTo>
                  <a:lnTo>
                    <a:pt x="2518927" y="1937438"/>
                  </a:lnTo>
                  <a:lnTo>
                    <a:pt x="2498707" y="1948611"/>
                  </a:lnTo>
                  <a:lnTo>
                    <a:pt x="2508037" y="1965176"/>
                  </a:lnTo>
                  <a:lnTo>
                    <a:pt x="2486201" y="1955515"/>
                  </a:lnTo>
                  <a:lnTo>
                    <a:pt x="2465994" y="1966678"/>
                  </a:lnTo>
                  <a:lnTo>
                    <a:pt x="2472721" y="1949540"/>
                  </a:lnTo>
                  <a:lnTo>
                    <a:pt x="2450898" y="1939869"/>
                  </a:lnTo>
                  <a:lnTo>
                    <a:pt x="2476884" y="1938940"/>
                  </a:lnTo>
                  <a:lnTo>
                    <a:pt x="2483625" y="1921802"/>
                  </a:lnTo>
                  <a:close/>
                </a:path>
                <a:path w="2831465" h="2072639">
                  <a:moveTo>
                    <a:pt x="2470992" y="1817137"/>
                  </a:moveTo>
                  <a:lnTo>
                    <a:pt x="2480323" y="1833701"/>
                  </a:lnTo>
                  <a:lnTo>
                    <a:pt x="2506309" y="1832773"/>
                  </a:lnTo>
                  <a:lnTo>
                    <a:pt x="2486088" y="1843946"/>
                  </a:lnTo>
                  <a:lnTo>
                    <a:pt x="2495404" y="1860511"/>
                  </a:lnTo>
                  <a:lnTo>
                    <a:pt x="2473582" y="1850840"/>
                  </a:lnTo>
                  <a:lnTo>
                    <a:pt x="2453362" y="1862014"/>
                  </a:lnTo>
                  <a:lnTo>
                    <a:pt x="2460101" y="1844865"/>
                  </a:lnTo>
                  <a:lnTo>
                    <a:pt x="2438280" y="1835204"/>
                  </a:lnTo>
                  <a:lnTo>
                    <a:pt x="2464266" y="1834275"/>
                  </a:lnTo>
                  <a:lnTo>
                    <a:pt x="2470992" y="1817137"/>
                  </a:lnTo>
                  <a:close/>
                </a:path>
                <a:path w="2831465" h="2072639">
                  <a:moveTo>
                    <a:pt x="2796139" y="1907511"/>
                  </a:moveTo>
                  <a:lnTo>
                    <a:pt x="2805456" y="1924086"/>
                  </a:lnTo>
                  <a:lnTo>
                    <a:pt x="2831441" y="1923147"/>
                  </a:lnTo>
                  <a:lnTo>
                    <a:pt x="2811220" y="1934311"/>
                  </a:lnTo>
                  <a:lnTo>
                    <a:pt x="2820551" y="1950885"/>
                  </a:lnTo>
                  <a:lnTo>
                    <a:pt x="2798729" y="1941224"/>
                  </a:lnTo>
                  <a:lnTo>
                    <a:pt x="2778508" y="1952388"/>
                  </a:lnTo>
                  <a:lnTo>
                    <a:pt x="2785234" y="1935250"/>
                  </a:lnTo>
                  <a:lnTo>
                    <a:pt x="2763412" y="1925579"/>
                  </a:lnTo>
                  <a:lnTo>
                    <a:pt x="2789398" y="1924650"/>
                  </a:lnTo>
                  <a:lnTo>
                    <a:pt x="2796139" y="1907511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9" name="object 1739"/>
            <p:cNvSpPr/>
            <p:nvPr/>
          </p:nvSpPr>
          <p:spPr>
            <a:xfrm>
              <a:off x="4234341" y="3720507"/>
              <a:ext cx="146735" cy="105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0" name="object 1740"/>
            <p:cNvSpPr/>
            <p:nvPr/>
          </p:nvSpPr>
          <p:spPr>
            <a:xfrm>
              <a:off x="1588256" y="2110777"/>
              <a:ext cx="2700020" cy="1668780"/>
            </a:xfrm>
            <a:custGeom>
              <a:avLst/>
              <a:gdLst/>
              <a:ahLst/>
              <a:cxnLst/>
              <a:rect l="l" t="t" r="r" b="b"/>
              <a:pathLst>
                <a:path w="2700020" h="1668779">
                  <a:moveTo>
                    <a:pt x="503843" y="548183"/>
                  </a:moveTo>
                  <a:lnTo>
                    <a:pt x="513175" y="564757"/>
                  </a:lnTo>
                  <a:lnTo>
                    <a:pt x="539160" y="563818"/>
                  </a:lnTo>
                  <a:lnTo>
                    <a:pt x="518940" y="574992"/>
                  </a:lnTo>
                  <a:lnTo>
                    <a:pt x="528256" y="591557"/>
                  </a:lnTo>
                  <a:lnTo>
                    <a:pt x="506434" y="581896"/>
                  </a:lnTo>
                  <a:lnTo>
                    <a:pt x="486213" y="593059"/>
                  </a:lnTo>
                  <a:lnTo>
                    <a:pt x="492953" y="575921"/>
                  </a:lnTo>
                  <a:lnTo>
                    <a:pt x="471132" y="566260"/>
                  </a:lnTo>
                  <a:lnTo>
                    <a:pt x="497103" y="565322"/>
                  </a:lnTo>
                  <a:lnTo>
                    <a:pt x="503843" y="548183"/>
                  </a:lnTo>
                  <a:close/>
                </a:path>
                <a:path w="2700020" h="1668779">
                  <a:moveTo>
                    <a:pt x="197406" y="214633"/>
                  </a:moveTo>
                  <a:lnTo>
                    <a:pt x="206736" y="231197"/>
                  </a:lnTo>
                  <a:lnTo>
                    <a:pt x="232723" y="230278"/>
                  </a:lnTo>
                  <a:lnTo>
                    <a:pt x="212502" y="241442"/>
                  </a:lnTo>
                  <a:lnTo>
                    <a:pt x="221818" y="258007"/>
                  </a:lnTo>
                  <a:lnTo>
                    <a:pt x="199997" y="248346"/>
                  </a:lnTo>
                  <a:lnTo>
                    <a:pt x="179775" y="259510"/>
                  </a:lnTo>
                  <a:lnTo>
                    <a:pt x="186516" y="242371"/>
                  </a:lnTo>
                  <a:lnTo>
                    <a:pt x="164694" y="232700"/>
                  </a:lnTo>
                  <a:lnTo>
                    <a:pt x="190681" y="231781"/>
                  </a:lnTo>
                  <a:lnTo>
                    <a:pt x="197406" y="214633"/>
                  </a:lnTo>
                  <a:close/>
                </a:path>
                <a:path w="2700020" h="1668779">
                  <a:moveTo>
                    <a:pt x="49147" y="201719"/>
                  </a:moveTo>
                  <a:lnTo>
                    <a:pt x="58478" y="218284"/>
                  </a:lnTo>
                  <a:lnTo>
                    <a:pt x="84465" y="217365"/>
                  </a:lnTo>
                  <a:lnTo>
                    <a:pt x="64243" y="228528"/>
                  </a:lnTo>
                  <a:lnTo>
                    <a:pt x="73559" y="245093"/>
                  </a:lnTo>
                  <a:lnTo>
                    <a:pt x="51738" y="235432"/>
                  </a:lnTo>
                  <a:lnTo>
                    <a:pt x="31517" y="246596"/>
                  </a:lnTo>
                  <a:lnTo>
                    <a:pt x="38257" y="229457"/>
                  </a:lnTo>
                  <a:lnTo>
                    <a:pt x="16435" y="219786"/>
                  </a:lnTo>
                  <a:lnTo>
                    <a:pt x="42422" y="218867"/>
                  </a:lnTo>
                  <a:lnTo>
                    <a:pt x="49147" y="201719"/>
                  </a:lnTo>
                  <a:close/>
                </a:path>
                <a:path w="2700020" h="1668779">
                  <a:moveTo>
                    <a:pt x="32726" y="97190"/>
                  </a:moveTo>
                  <a:lnTo>
                    <a:pt x="42042" y="113755"/>
                  </a:lnTo>
                  <a:lnTo>
                    <a:pt x="68029" y="112826"/>
                  </a:lnTo>
                  <a:lnTo>
                    <a:pt x="47808" y="124000"/>
                  </a:lnTo>
                  <a:lnTo>
                    <a:pt x="57138" y="140564"/>
                  </a:lnTo>
                  <a:lnTo>
                    <a:pt x="35316" y="130893"/>
                  </a:lnTo>
                  <a:lnTo>
                    <a:pt x="15096" y="142067"/>
                  </a:lnTo>
                  <a:lnTo>
                    <a:pt x="21821" y="124919"/>
                  </a:lnTo>
                  <a:lnTo>
                    <a:pt x="0" y="115258"/>
                  </a:lnTo>
                  <a:lnTo>
                    <a:pt x="25986" y="114329"/>
                  </a:lnTo>
                  <a:lnTo>
                    <a:pt x="32726" y="97190"/>
                  </a:lnTo>
                  <a:close/>
                </a:path>
                <a:path w="2700020" h="1668779">
                  <a:moveTo>
                    <a:pt x="189315" y="0"/>
                  </a:moveTo>
                  <a:lnTo>
                    <a:pt x="198632" y="16574"/>
                  </a:lnTo>
                  <a:lnTo>
                    <a:pt x="224618" y="15636"/>
                  </a:lnTo>
                  <a:lnTo>
                    <a:pt x="204397" y="26809"/>
                  </a:lnTo>
                  <a:lnTo>
                    <a:pt x="213728" y="43373"/>
                  </a:lnTo>
                  <a:lnTo>
                    <a:pt x="191906" y="33712"/>
                  </a:lnTo>
                  <a:lnTo>
                    <a:pt x="171670" y="44877"/>
                  </a:lnTo>
                  <a:lnTo>
                    <a:pt x="178411" y="27738"/>
                  </a:lnTo>
                  <a:lnTo>
                    <a:pt x="156589" y="18077"/>
                  </a:lnTo>
                  <a:lnTo>
                    <a:pt x="182575" y="17138"/>
                  </a:lnTo>
                  <a:lnTo>
                    <a:pt x="189315" y="0"/>
                  </a:lnTo>
                  <a:close/>
                </a:path>
                <a:path w="2700020" h="1668779">
                  <a:moveTo>
                    <a:pt x="726381" y="981526"/>
                  </a:moveTo>
                  <a:lnTo>
                    <a:pt x="735697" y="998091"/>
                  </a:lnTo>
                  <a:lnTo>
                    <a:pt x="761683" y="997162"/>
                  </a:lnTo>
                  <a:lnTo>
                    <a:pt x="741463" y="1008336"/>
                  </a:lnTo>
                  <a:lnTo>
                    <a:pt x="750793" y="1024900"/>
                  </a:lnTo>
                  <a:lnTo>
                    <a:pt x="728972" y="1015239"/>
                  </a:lnTo>
                  <a:lnTo>
                    <a:pt x="708751" y="1026403"/>
                  </a:lnTo>
                  <a:lnTo>
                    <a:pt x="715477" y="1009264"/>
                  </a:lnTo>
                  <a:lnTo>
                    <a:pt x="693654" y="999594"/>
                  </a:lnTo>
                  <a:lnTo>
                    <a:pt x="719641" y="998665"/>
                  </a:lnTo>
                  <a:lnTo>
                    <a:pt x="726381" y="981526"/>
                  </a:lnTo>
                  <a:close/>
                </a:path>
                <a:path w="2700020" h="1668779">
                  <a:moveTo>
                    <a:pt x="879525" y="988544"/>
                  </a:moveTo>
                  <a:lnTo>
                    <a:pt x="888855" y="1005108"/>
                  </a:lnTo>
                  <a:lnTo>
                    <a:pt x="914842" y="1004180"/>
                  </a:lnTo>
                  <a:lnTo>
                    <a:pt x="894621" y="1015353"/>
                  </a:lnTo>
                  <a:lnTo>
                    <a:pt x="903937" y="1031918"/>
                  </a:lnTo>
                  <a:lnTo>
                    <a:pt x="882116" y="1022257"/>
                  </a:lnTo>
                  <a:lnTo>
                    <a:pt x="861894" y="1033421"/>
                  </a:lnTo>
                  <a:lnTo>
                    <a:pt x="868635" y="1016282"/>
                  </a:lnTo>
                  <a:lnTo>
                    <a:pt x="846813" y="1006611"/>
                  </a:lnTo>
                  <a:lnTo>
                    <a:pt x="872799" y="1005682"/>
                  </a:lnTo>
                  <a:lnTo>
                    <a:pt x="879525" y="988544"/>
                  </a:lnTo>
                  <a:close/>
                </a:path>
                <a:path w="2700020" h="1668779">
                  <a:moveTo>
                    <a:pt x="1196636" y="994383"/>
                  </a:moveTo>
                  <a:lnTo>
                    <a:pt x="1205966" y="1010947"/>
                  </a:lnTo>
                  <a:lnTo>
                    <a:pt x="1231952" y="1010018"/>
                  </a:lnTo>
                  <a:lnTo>
                    <a:pt x="1211732" y="1021192"/>
                  </a:lnTo>
                  <a:lnTo>
                    <a:pt x="1221062" y="1037756"/>
                  </a:lnTo>
                  <a:lnTo>
                    <a:pt x="1199226" y="1028096"/>
                  </a:lnTo>
                  <a:lnTo>
                    <a:pt x="1179005" y="1039259"/>
                  </a:lnTo>
                  <a:lnTo>
                    <a:pt x="1185746" y="1022120"/>
                  </a:lnTo>
                  <a:lnTo>
                    <a:pt x="1163923" y="1012450"/>
                  </a:lnTo>
                  <a:lnTo>
                    <a:pt x="1189910" y="1011521"/>
                  </a:lnTo>
                  <a:lnTo>
                    <a:pt x="1196636" y="994383"/>
                  </a:lnTo>
                  <a:close/>
                </a:path>
                <a:path w="2700020" h="1668779">
                  <a:moveTo>
                    <a:pt x="1184097" y="890755"/>
                  </a:moveTo>
                  <a:lnTo>
                    <a:pt x="1193428" y="907319"/>
                  </a:lnTo>
                  <a:lnTo>
                    <a:pt x="1219414" y="906390"/>
                  </a:lnTo>
                  <a:lnTo>
                    <a:pt x="1199192" y="917554"/>
                  </a:lnTo>
                  <a:lnTo>
                    <a:pt x="1208509" y="934129"/>
                  </a:lnTo>
                  <a:lnTo>
                    <a:pt x="1186687" y="924458"/>
                  </a:lnTo>
                  <a:lnTo>
                    <a:pt x="1166466" y="935631"/>
                  </a:lnTo>
                  <a:lnTo>
                    <a:pt x="1173206" y="918483"/>
                  </a:lnTo>
                  <a:lnTo>
                    <a:pt x="1151385" y="908822"/>
                  </a:lnTo>
                  <a:lnTo>
                    <a:pt x="1177371" y="907893"/>
                  </a:lnTo>
                  <a:lnTo>
                    <a:pt x="1184097" y="890755"/>
                  </a:lnTo>
                  <a:close/>
                </a:path>
                <a:path w="2700020" h="1668779">
                  <a:moveTo>
                    <a:pt x="1536917" y="1212235"/>
                  </a:moveTo>
                  <a:lnTo>
                    <a:pt x="1546233" y="1228800"/>
                  </a:lnTo>
                  <a:lnTo>
                    <a:pt x="1572219" y="1227871"/>
                  </a:lnTo>
                  <a:lnTo>
                    <a:pt x="1551998" y="1239045"/>
                  </a:lnTo>
                  <a:lnTo>
                    <a:pt x="1561329" y="1255609"/>
                  </a:lnTo>
                  <a:lnTo>
                    <a:pt x="1539506" y="1245938"/>
                  </a:lnTo>
                  <a:lnTo>
                    <a:pt x="1519286" y="1257112"/>
                  </a:lnTo>
                  <a:lnTo>
                    <a:pt x="1526011" y="1239964"/>
                  </a:lnTo>
                  <a:lnTo>
                    <a:pt x="1504190" y="1230303"/>
                  </a:lnTo>
                  <a:lnTo>
                    <a:pt x="1530176" y="1229374"/>
                  </a:lnTo>
                  <a:lnTo>
                    <a:pt x="1536917" y="1212235"/>
                  </a:lnTo>
                  <a:close/>
                </a:path>
                <a:path w="2700020" h="1668779">
                  <a:moveTo>
                    <a:pt x="2010869" y="1312903"/>
                  </a:moveTo>
                  <a:lnTo>
                    <a:pt x="2020200" y="1329477"/>
                  </a:lnTo>
                  <a:lnTo>
                    <a:pt x="2046185" y="1328539"/>
                  </a:lnTo>
                  <a:lnTo>
                    <a:pt x="2025965" y="1339712"/>
                  </a:lnTo>
                  <a:lnTo>
                    <a:pt x="2035281" y="1356277"/>
                  </a:lnTo>
                  <a:lnTo>
                    <a:pt x="2013459" y="1346616"/>
                  </a:lnTo>
                  <a:lnTo>
                    <a:pt x="1993238" y="1357780"/>
                  </a:lnTo>
                  <a:lnTo>
                    <a:pt x="1999979" y="1340641"/>
                  </a:lnTo>
                  <a:lnTo>
                    <a:pt x="1978157" y="1330980"/>
                  </a:lnTo>
                  <a:lnTo>
                    <a:pt x="2004128" y="1330042"/>
                  </a:lnTo>
                  <a:lnTo>
                    <a:pt x="2010869" y="1312903"/>
                  </a:lnTo>
                  <a:close/>
                </a:path>
                <a:path w="2700020" h="1668779">
                  <a:moveTo>
                    <a:pt x="2182371" y="1419701"/>
                  </a:moveTo>
                  <a:lnTo>
                    <a:pt x="2191687" y="1436265"/>
                  </a:lnTo>
                  <a:lnTo>
                    <a:pt x="2217673" y="1435337"/>
                  </a:lnTo>
                  <a:lnTo>
                    <a:pt x="2197452" y="1446510"/>
                  </a:lnTo>
                  <a:lnTo>
                    <a:pt x="2206783" y="1463074"/>
                  </a:lnTo>
                  <a:lnTo>
                    <a:pt x="2184961" y="1453404"/>
                  </a:lnTo>
                  <a:lnTo>
                    <a:pt x="2164740" y="1464577"/>
                  </a:lnTo>
                  <a:lnTo>
                    <a:pt x="2171481" y="1447438"/>
                  </a:lnTo>
                  <a:lnTo>
                    <a:pt x="2149644" y="1437768"/>
                  </a:lnTo>
                  <a:lnTo>
                    <a:pt x="2175630" y="1436839"/>
                  </a:lnTo>
                  <a:lnTo>
                    <a:pt x="2182371" y="1419701"/>
                  </a:lnTo>
                  <a:close/>
                </a:path>
                <a:path w="2700020" h="1668779">
                  <a:moveTo>
                    <a:pt x="2174315" y="1314872"/>
                  </a:moveTo>
                  <a:lnTo>
                    <a:pt x="2183631" y="1331437"/>
                  </a:lnTo>
                  <a:lnTo>
                    <a:pt x="2209617" y="1330508"/>
                  </a:lnTo>
                  <a:lnTo>
                    <a:pt x="2189397" y="1341682"/>
                  </a:lnTo>
                  <a:lnTo>
                    <a:pt x="2198727" y="1358246"/>
                  </a:lnTo>
                  <a:lnTo>
                    <a:pt x="2176905" y="1348576"/>
                  </a:lnTo>
                  <a:lnTo>
                    <a:pt x="2156685" y="1359749"/>
                  </a:lnTo>
                  <a:lnTo>
                    <a:pt x="2163410" y="1342601"/>
                  </a:lnTo>
                  <a:lnTo>
                    <a:pt x="2141588" y="1332940"/>
                  </a:lnTo>
                  <a:lnTo>
                    <a:pt x="2167575" y="1332011"/>
                  </a:lnTo>
                  <a:lnTo>
                    <a:pt x="2174315" y="1314872"/>
                  </a:lnTo>
                  <a:close/>
                </a:path>
                <a:path w="2700020" h="1668779">
                  <a:moveTo>
                    <a:pt x="2159375" y="1209760"/>
                  </a:moveTo>
                  <a:lnTo>
                    <a:pt x="2168691" y="1226335"/>
                  </a:lnTo>
                  <a:lnTo>
                    <a:pt x="2194678" y="1225406"/>
                  </a:lnTo>
                  <a:lnTo>
                    <a:pt x="2174456" y="1236570"/>
                  </a:lnTo>
                  <a:lnTo>
                    <a:pt x="2183787" y="1253134"/>
                  </a:lnTo>
                  <a:lnTo>
                    <a:pt x="2161965" y="1243473"/>
                  </a:lnTo>
                  <a:lnTo>
                    <a:pt x="2141744" y="1254637"/>
                  </a:lnTo>
                  <a:lnTo>
                    <a:pt x="2148470" y="1237499"/>
                  </a:lnTo>
                  <a:lnTo>
                    <a:pt x="2126649" y="1227838"/>
                  </a:lnTo>
                  <a:lnTo>
                    <a:pt x="2152634" y="1226899"/>
                  </a:lnTo>
                  <a:lnTo>
                    <a:pt x="2159375" y="1209760"/>
                  </a:lnTo>
                  <a:close/>
                </a:path>
                <a:path w="2700020" h="1668779">
                  <a:moveTo>
                    <a:pt x="2495191" y="1310165"/>
                  </a:moveTo>
                  <a:lnTo>
                    <a:pt x="2504522" y="1326729"/>
                  </a:lnTo>
                  <a:lnTo>
                    <a:pt x="2530508" y="1325800"/>
                  </a:lnTo>
                  <a:lnTo>
                    <a:pt x="2510287" y="1336974"/>
                  </a:lnTo>
                  <a:lnTo>
                    <a:pt x="2519603" y="1353539"/>
                  </a:lnTo>
                  <a:lnTo>
                    <a:pt x="2497782" y="1343878"/>
                  </a:lnTo>
                  <a:lnTo>
                    <a:pt x="2477561" y="1355041"/>
                  </a:lnTo>
                  <a:lnTo>
                    <a:pt x="2484301" y="1337903"/>
                  </a:lnTo>
                  <a:lnTo>
                    <a:pt x="2462479" y="1328232"/>
                  </a:lnTo>
                  <a:lnTo>
                    <a:pt x="2488451" y="1327303"/>
                  </a:lnTo>
                  <a:lnTo>
                    <a:pt x="2495191" y="1310165"/>
                  </a:lnTo>
                  <a:close/>
                </a:path>
                <a:path w="2700020" h="1668779">
                  <a:moveTo>
                    <a:pt x="2498564" y="1413600"/>
                  </a:moveTo>
                  <a:lnTo>
                    <a:pt x="2507895" y="1430174"/>
                  </a:lnTo>
                  <a:lnTo>
                    <a:pt x="2533881" y="1429245"/>
                  </a:lnTo>
                  <a:lnTo>
                    <a:pt x="2513660" y="1440409"/>
                  </a:lnTo>
                  <a:lnTo>
                    <a:pt x="2522976" y="1456974"/>
                  </a:lnTo>
                  <a:lnTo>
                    <a:pt x="2501155" y="1447313"/>
                  </a:lnTo>
                  <a:lnTo>
                    <a:pt x="2480933" y="1458477"/>
                  </a:lnTo>
                  <a:lnTo>
                    <a:pt x="2487674" y="1441338"/>
                  </a:lnTo>
                  <a:lnTo>
                    <a:pt x="2465852" y="1431677"/>
                  </a:lnTo>
                  <a:lnTo>
                    <a:pt x="2491824" y="1430749"/>
                  </a:lnTo>
                  <a:lnTo>
                    <a:pt x="2498564" y="1413600"/>
                  </a:lnTo>
                  <a:close/>
                </a:path>
                <a:path w="2700020" h="1668779">
                  <a:moveTo>
                    <a:pt x="2531182" y="1619556"/>
                  </a:moveTo>
                  <a:lnTo>
                    <a:pt x="2540498" y="1636123"/>
                  </a:lnTo>
                  <a:lnTo>
                    <a:pt x="2566484" y="1635191"/>
                  </a:lnTo>
                  <a:lnTo>
                    <a:pt x="2546264" y="1646363"/>
                  </a:lnTo>
                  <a:lnTo>
                    <a:pt x="2555594" y="1662928"/>
                  </a:lnTo>
                  <a:lnTo>
                    <a:pt x="2533772" y="1653264"/>
                  </a:lnTo>
                  <a:lnTo>
                    <a:pt x="2513551" y="1664430"/>
                  </a:lnTo>
                  <a:lnTo>
                    <a:pt x="2520277" y="1647291"/>
                  </a:lnTo>
                  <a:lnTo>
                    <a:pt x="2498456" y="1637627"/>
                  </a:lnTo>
                  <a:lnTo>
                    <a:pt x="2524441" y="1636694"/>
                  </a:lnTo>
                  <a:lnTo>
                    <a:pt x="2531182" y="1619556"/>
                  </a:lnTo>
                  <a:close/>
                </a:path>
                <a:path w="2700020" h="1668779">
                  <a:moveTo>
                    <a:pt x="2368975" y="1623793"/>
                  </a:moveTo>
                  <a:lnTo>
                    <a:pt x="2378306" y="1640357"/>
                  </a:lnTo>
                  <a:lnTo>
                    <a:pt x="2404292" y="1639429"/>
                  </a:lnTo>
                  <a:lnTo>
                    <a:pt x="2384071" y="1650599"/>
                  </a:lnTo>
                  <a:lnTo>
                    <a:pt x="2393387" y="1667164"/>
                  </a:lnTo>
                  <a:lnTo>
                    <a:pt x="2371565" y="1657500"/>
                  </a:lnTo>
                  <a:lnTo>
                    <a:pt x="2351344" y="1668668"/>
                  </a:lnTo>
                  <a:lnTo>
                    <a:pt x="2358085" y="1651527"/>
                  </a:lnTo>
                  <a:lnTo>
                    <a:pt x="2336248" y="1641861"/>
                  </a:lnTo>
                  <a:lnTo>
                    <a:pt x="2362235" y="1640932"/>
                  </a:lnTo>
                  <a:lnTo>
                    <a:pt x="2368975" y="1623793"/>
                  </a:lnTo>
                  <a:close/>
                </a:path>
                <a:path w="2700020" h="1668779">
                  <a:moveTo>
                    <a:pt x="2512225" y="1511987"/>
                  </a:moveTo>
                  <a:lnTo>
                    <a:pt x="2521556" y="1528551"/>
                  </a:lnTo>
                  <a:lnTo>
                    <a:pt x="2547543" y="1527632"/>
                  </a:lnTo>
                  <a:lnTo>
                    <a:pt x="2527321" y="1538796"/>
                  </a:lnTo>
                  <a:lnTo>
                    <a:pt x="2536637" y="1555361"/>
                  </a:lnTo>
                  <a:lnTo>
                    <a:pt x="2514816" y="1545700"/>
                  </a:lnTo>
                  <a:lnTo>
                    <a:pt x="2494595" y="1556863"/>
                  </a:lnTo>
                  <a:lnTo>
                    <a:pt x="2501335" y="1539725"/>
                  </a:lnTo>
                  <a:lnTo>
                    <a:pt x="2479513" y="1530054"/>
                  </a:lnTo>
                  <a:lnTo>
                    <a:pt x="2505500" y="1529135"/>
                  </a:lnTo>
                  <a:lnTo>
                    <a:pt x="2512225" y="1511987"/>
                  </a:lnTo>
                  <a:close/>
                </a:path>
                <a:path w="2700020" h="1668779">
                  <a:moveTo>
                    <a:pt x="2664506" y="1507584"/>
                  </a:moveTo>
                  <a:lnTo>
                    <a:pt x="2673823" y="1524159"/>
                  </a:lnTo>
                  <a:lnTo>
                    <a:pt x="2699809" y="1523230"/>
                  </a:lnTo>
                  <a:lnTo>
                    <a:pt x="2679588" y="1534394"/>
                  </a:lnTo>
                  <a:lnTo>
                    <a:pt x="2688918" y="1550958"/>
                  </a:lnTo>
                  <a:lnTo>
                    <a:pt x="2667097" y="1541297"/>
                  </a:lnTo>
                  <a:lnTo>
                    <a:pt x="2646875" y="1552461"/>
                  </a:lnTo>
                  <a:lnTo>
                    <a:pt x="2653601" y="1535322"/>
                  </a:lnTo>
                  <a:lnTo>
                    <a:pt x="2631780" y="1525661"/>
                  </a:lnTo>
                  <a:lnTo>
                    <a:pt x="2657766" y="1524733"/>
                  </a:lnTo>
                  <a:lnTo>
                    <a:pt x="2664506" y="1507584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41" name="object 1741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i="1" spc="580" dirty="0">
                <a:solidFill>
                  <a:srgbClr val="A42A2A"/>
                </a:solidFill>
                <a:latin typeface="Helvetica"/>
                <a:cs typeface="Helvetica"/>
              </a:rPr>
              <a:t>2005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1742" name="object 17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1743" name="Picture 1742">
            <a:extLst>
              <a:ext uri="{FF2B5EF4-FFF2-40B4-BE49-F238E27FC236}">
                <a16:creationId xmlns:a16="http://schemas.microsoft.com/office/drawing/2014/main" id="{3B922D3D-015B-4846-AF92-1D4FE3683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6132" y="1487512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66" y="3163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6126" y="1487456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3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7860" y="1510791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90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7859" y="1510790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90">
                  <a:moveTo>
                    <a:pt x="0" y="8527"/>
                  </a:moveTo>
                  <a:lnTo>
                    <a:pt x="35770" y="72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5967" y="14862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5965" y="14862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4638" y="151254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64635" y="151257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66886" y="1535747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66898" y="153574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65007" y="15111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65003" y="15111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30133" y="158579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30129" y="158576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32267" y="160887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32277" y="160887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30400" y="15843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30398" y="15843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71281" y="159885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235"/>
                  </a:lnTo>
                  <a:lnTo>
                    <a:pt x="1905" y="2713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1271" y="1598780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73072" y="162231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73076" y="162231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1167" y="15978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71172" y="15978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27402" y="160840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27405" y="160841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29409" y="163167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29403" y="163167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27516" y="16073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27520" y="16073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69236" y="161905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69237" y="161899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71242" y="164203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71236" y="164203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69375" y="16176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69374" y="16176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85518" y="1685048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0" y="0"/>
                  </a:moveTo>
                  <a:lnTo>
                    <a:pt x="0" y="2222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85511" y="168503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87436" y="170842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87442" y="170843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85544" y="16839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85542" y="16838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36394" y="169689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36391" y="169693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38579" y="172017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38584" y="172017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2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36686" y="16957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36686" y="16957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28101" y="1690687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0" y="0"/>
                  </a:moveTo>
                  <a:lnTo>
                    <a:pt x="0" y="23964"/>
                  </a:lnTo>
                  <a:lnTo>
                    <a:pt x="1866" y="4834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28095" y="1690698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1878" y="48416"/>
                  </a:moveTo>
                  <a:lnTo>
                    <a:pt x="0" y="2396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8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029828" y="1714055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4" h="25400">
                  <a:moveTo>
                    <a:pt x="35763" y="0"/>
                  </a:moveTo>
                  <a:lnTo>
                    <a:pt x="0" y="1282"/>
                  </a:lnTo>
                  <a:lnTo>
                    <a:pt x="0" y="25247"/>
                  </a:lnTo>
                  <a:lnTo>
                    <a:pt x="35763" y="2396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029820" y="1714061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4" h="25400">
                  <a:moveTo>
                    <a:pt x="0" y="25234"/>
                  </a:moveTo>
                  <a:lnTo>
                    <a:pt x="35770" y="2395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52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027923" y="16892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27922" y="16892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75929" y="172385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175934" y="172390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77859" y="174697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177859" y="174697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175992" y="17224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175986" y="17224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426832" y="177669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26827" y="177664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28750" y="179984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28756" y="17998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7" y="557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426883" y="17755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426884" y="17755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79524" y="178945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79522" y="178946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581594" y="181274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81595" y="181274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79702" y="17884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79706" y="17884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043582" y="1816620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797"/>
                  </a:lnTo>
                  <a:lnTo>
                    <a:pt x="1879" y="3219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043587" y="1816711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69" y="32065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045093" y="1839594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36525" y="0"/>
                  </a:moveTo>
                  <a:lnTo>
                    <a:pt x="0" y="1308"/>
                  </a:lnTo>
                  <a:lnTo>
                    <a:pt x="0" y="9105"/>
                  </a:lnTo>
                  <a:lnTo>
                    <a:pt x="36525" y="779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045105" y="1839590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0" y="9111"/>
                  </a:moveTo>
                  <a:lnTo>
                    <a:pt x="36517" y="780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91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043226" y="18156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043235" y="18156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198458" y="1821865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0" y="0"/>
                  </a:moveTo>
                  <a:lnTo>
                    <a:pt x="0" y="10033"/>
                  </a:lnTo>
                  <a:lnTo>
                    <a:pt x="1917" y="3493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198460" y="1821855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1914" y="34938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200592" y="1845233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200600" y="1845232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15"/>
                  </a:moveTo>
                  <a:lnTo>
                    <a:pt x="35770" y="100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198700" y="18204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198711" y="18204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807309" y="1823262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5" h="53975">
                  <a:moveTo>
                    <a:pt x="0" y="0"/>
                  </a:moveTo>
                  <a:lnTo>
                    <a:pt x="0" y="29540"/>
                  </a:lnTo>
                  <a:lnTo>
                    <a:pt x="1879" y="539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807306" y="1823236"/>
              <a:ext cx="1905" cy="54610"/>
            </a:xfrm>
            <a:custGeom>
              <a:avLst/>
              <a:gdLst/>
              <a:ahLst/>
              <a:cxnLst/>
              <a:rect l="l" t="t" r="r" b="b"/>
              <a:pathLst>
                <a:path w="1905" h="54610">
                  <a:moveTo>
                    <a:pt x="1878" y="53996"/>
                  </a:moveTo>
                  <a:lnTo>
                    <a:pt x="0" y="2954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3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808821" y="1846528"/>
              <a:ext cx="36830" cy="31115"/>
            </a:xfrm>
            <a:custGeom>
              <a:avLst/>
              <a:gdLst/>
              <a:ahLst/>
              <a:cxnLst/>
              <a:rect l="l" t="t" r="r" b="b"/>
              <a:pathLst>
                <a:path w="36830" h="31114">
                  <a:moveTo>
                    <a:pt x="36525" y="0"/>
                  </a:moveTo>
                  <a:lnTo>
                    <a:pt x="0" y="1308"/>
                  </a:lnTo>
                  <a:lnTo>
                    <a:pt x="0" y="30848"/>
                  </a:lnTo>
                  <a:lnTo>
                    <a:pt x="36525" y="295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808816" y="1846528"/>
              <a:ext cx="36830" cy="31115"/>
            </a:xfrm>
            <a:custGeom>
              <a:avLst/>
              <a:gdLst/>
              <a:ahLst/>
              <a:cxnLst/>
              <a:rect l="l" t="t" r="r" b="b"/>
              <a:pathLst>
                <a:path w="36830" h="31114">
                  <a:moveTo>
                    <a:pt x="0" y="30848"/>
                  </a:moveTo>
                  <a:lnTo>
                    <a:pt x="36532" y="2954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08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806928" y="18221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806933" y="18221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594675" y="189815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594669" y="189805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596847" y="192135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596851" y="192135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4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594967" y="18968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594960" y="18969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729295" y="191006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29294" y="191009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731213" y="193334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731214" y="193335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729333" y="19085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729337" y="19085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040839" y="192849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040846" y="192853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042541" y="195158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042548" y="195158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40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040674" y="19274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040673" y="19274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200262" y="193573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6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200266" y="193578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201913" y="1958860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12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12" y="2781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201907" y="1958857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200020" y="19346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200023" y="19346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814269" y="1947913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0" y="0"/>
                  </a:moveTo>
                  <a:lnTo>
                    <a:pt x="0" y="13931"/>
                  </a:lnTo>
                  <a:lnTo>
                    <a:pt x="1879" y="3831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814276" y="1947927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1869" y="38279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2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816415" y="1970925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82"/>
                  </a:lnTo>
                  <a:lnTo>
                    <a:pt x="0" y="15214"/>
                  </a:lnTo>
                  <a:lnTo>
                    <a:pt x="35763" y="139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816416" y="1970924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5208"/>
                  </a:moveTo>
                  <a:lnTo>
                    <a:pt x="35770" y="1392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814548" y="19467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814551" y="19467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597291" y="200478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597282" y="200473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598904" y="202810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598906" y="202809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73"/>
                  </a:moveTo>
                  <a:lnTo>
                    <a:pt x="36532" y="56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597012" y="20032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597020" y="20032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53781" y="2014054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911"/>
                  </a:lnTo>
                  <a:lnTo>
                    <a:pt x="1866" y="2829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53771" y="2014032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26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55521" y="2037168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70"/>
                  </a:lnTo>
                  <a:lnTo>
                    <a:pt x="0" y="5168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55521" y="2037164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53641" y="20126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53643" y="20126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901024" y="202774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901029" y="202776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02841" y="205110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902841" y="205109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900948" y="20267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900954" y="20267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301953" y="2079942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51"/>
                  </a:lnTo>
                  <a:lnTo>
                    <a:pt x="1879" y="316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301948" y="2079900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303794" y="2103284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70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303796" y="2103284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63" y="7238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301902" y="20788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301906" y="20788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461312" y="210018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461314" y="210025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463560" y="212363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463552" y="212363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461655" y="20988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461658" y="20988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80375" y="211103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80384" y="211101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582648" y="213438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75" y="54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582658" y="213438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580769" y="21098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80761" y="21098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759953" y="2123262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9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759951" y="212324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761477" y="2146718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761483" y="2146720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759585" y="212180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759584" y="212180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914347" y="2126640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15"/>
                  </a:lnTo>
                  <a:lnTo>
                    <a:pt x="1879" y="3331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914343" y="2126571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78" y="33451"/>
                  </a:moveTo>
                  <a:lnTo>
                    <a:pt x="0" y="90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4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916391" y="2149678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75" y="0"/>
                  </a:moveTo>
                  <a:lnTo>
                    <a:pt x="0" y="1270"/>
                  </a:lnTo>
                  <a:lnTo>
                    <a:pt x="0" y="10185"/>
                  </a:lnTo>
                  <a:lnTo>
                    <a:pt x="35775" y="891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916403" y="2149668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200"/>
                  </a:moveTo>
                  <a:lnTo>
                    <a:pt x="35770" y="892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0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914525" y="21254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914538" y="21254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59179" y="2189670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5" h="42544">
                  <a:moveTo>
                    <a:pt x="0" y="0"/>
                  </a:moveTo>
                  <a:lnTo>
                    <a:pt x="0" y="17830"/>
                  </a:lnTo>
                  <a:lnTo>
                    <a:pt x="1866" y="4222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59172" y="2189696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5" h="42544">
                  <a:moveTo>
                    <a:pt x="1878" y="42202"/>
                  </a:moveTo>
                  <a:lnTo>
                    <a:pt x="0" y="17755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2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61058" y="2212835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82"/>
                  </a:lnTo>
                  <a:lnTo>
                    <a:pt x="0" y="19113"/>
                  </a:lnTo>
                  <a:lnTo>
                    <a:pt x="35763" y="178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61052" y="2212845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100"/>
                  </a:moveTo>
                  <a:lnTo>
                    <a:pt x="35770" y="1783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1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59179" y="21882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59181" y="21883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760016" y="222835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760024" y="222844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61934" y="225144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75" y="222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761942" y="225144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19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760067" y="22269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760068" y="22269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39048" y="2237930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0" y="0"/>
                  </a:moveTo>
                  <a:lnTo>
                    <a:pt x="0" y="4457"/>
                  </a:lnTo>
                  <a:lnTo>
                    <a:pt x="1917" y="2937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939046" y="2237899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940661" y="2261374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308"/>
                  </a:lnTo>
                  <a:lnTo>
                    <a:pt x="0" y="5765"/>
                  </a:lnTo>
                  <a:lnTo>
                    <a:pt x="36525" y="44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940666" y="2261378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5766"/>
                  </a:moveTo>
                  <a:lnTo>
                    <a:pt x="36532" y="446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938769" y="223653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938760" y="223653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460817" y="231237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460815" y="231240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110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1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462468" y="2335644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9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462474" y="2335641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17" y="278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460588" y="23112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460591" y="23112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622196" y="232705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622204" y="232713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624406" y="23500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624405" y="235006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622539" y="23259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622551" y="23259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65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60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772221" y="233730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772221" y="233732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773986" y="23603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773995" y="236030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772132" y="23362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772130" y="23362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925624" y="2340749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925624" y="234071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927390" y="2363926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70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927392" y="2363922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7"/>
                  </a:moveTo>
                  <a:lnTo>
                    <a:pt x="35770" y="72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925510" y="23395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925521" y="23395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317612" y="2361348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5" h="72389">
                  <a:moveTo>
                    <a:pt x="0" y="0"/>
                  </a:moveTo>
                  <a:lnTo>
                    <a:pt x="0" y="47929"/>
                  </a:lnTo>
                  <a:lnTo>
                    <a:pt x="1866" y="7231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317613" y="2361359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5" h="72389">
                  <a:moveTo>
                    <a:pt x="1869" y="72267"/>
                  </a:moveTo>
                  <a:lnTo>
                    <a:pt x="0" y="479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2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319377" y="2384539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4" h="49530">
                  <a:moveTo>
                    <a:pt x="35763" y="0"/>
                  </a:moveTo>
                  <a:lnTo>
                    <a:pt x="0" y="1282"/>
                  </a:lnTo>
                  <a:lnTo>
                    <a:pt x="0" y="49212"/>
                  </a:lnTo>
                  <a:lnTo>
                    <a:pt x="35763" y="479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319379" y="2384538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4" h="49530">
                  <a:moveTo>
                    <a:pt x="0" y="49211"/>
                  </a:moveTo>
                  <a:lnTo>
                    <a:pt x="35763" y="47932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49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317497" y="23600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317504" y="23600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470825" y="2405811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5" h="41275">
                  <a:moveTo>
                    <a:pt x="0" y="0"/>
                  </a:moveTo>
                  <a:lnTo>
                    <a:pt x="0" y="16725"/>
                  </a:lnTo>
                  <a:lnTo>
                    <a:pt x="1879" y="4110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470825" y="2405765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5" h="41275">
                  <a:moveTo>
                    <a:pt x="1878" y="41187"/>
                  </a:moveTo>
                  <a:lnTo>
                    <a:pt x="0" y="167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473009" y="2429065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4" h="18414">
                  <a:moveTo>
                    <a:pt x="35763" y="0"/>
                  </a:moveTo>
                  <a:lnTo>
                    <a:pt x="0" y="1282"/>
                  </a:lnTo>
                  <a:lnTo>
                    <a:pt x="0" y="17995"/>
                  </a:lnTo>
                  <a:lnTo>
                    <a:pt x="35763" y="167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473004" y="2429063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4" h="18414">
                  <a:moveTo>
                    <a:pt x="0" y="18006"/>
                  </a:moveTo>
                  <a:lnTo>
                    <a:pt x="35770" y="1672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471117" y="24047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471121" y="24047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622437" y="243000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622440" y="243001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624012" y="245305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37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37" y="166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624017" y="2453044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89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29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622145" y="24289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622148" y="24289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761236" y="244214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66" y="2719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761231" y="2442119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763141" y="246518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763149" y="246518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761274" y="2440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761274" y="2440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929968" y="2437282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5" h="41275">
                  <a:moveTo>
                    <a:pt x="0" y="0"/>
                  </a:moveTo>
                  <a:lnTo>
                    <a:pt x="0" y="16713"/>
                  </a:lnTo>
                  <a:lnTo>
                    <a:pt x="1866" y="4110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929962" y="2437243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5" h="41275">
                  <a:moveTo>
                    <a:pt x="1878" y="41187"/>
                  </a:moveTo>
                  <a:lnTo>
                    <a:pt x="0" y="167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931733" y="2460650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4" h="18414">
                  <a:moveTo>
                    <a:pt x="35763" y="0"/>
                  </a:moveTo>
                  <a:lnTo>
                    <a:pt x="0" y="1270"/>
                  </a:lnTo>
                  <a:lnTo>
                    <a:pt x="0" y="17995"/>
                  </a:lnTo>
                  <a:lnTo>
                    <a:pt x="35763" y="167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931731" y="2460642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4" h="18414">
                  <a:moveTo>
                    <a:pt x="0" y="17996"/>
                  </a:moveTo>
                  <a:lnTo>
                    <a:pt x="35770" y="1671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929841" y="24362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929846" y="24362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478419" y="2516682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0" y="0"/>
                  </a:moveTo>
                  <a:lnTo>
                    <a:pt x="0" y="12255"/>
                  </a:lnTo>
                  <a:lnTo>
                    <a:pt x="1879" y="3665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478421" y="2516664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869" y="36630"/>
                  </a:moveTo>
                  <a:lnTo>
                    <a:pt x="0" y="1230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6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480426" y="2539961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763" y="0"/>
                  </a:moveTo>
                  <a:lnTo>
                    <a:pt x="0" y="1282"/>
                  </a:lnTo>
                  <a:lnTo>
                    <a:pt x="0" y="13538"/>
                  </a:lnTo>
                  <a:lnTo>
                    <a:pt x="35763" y="122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480431" y="2539961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13534"/>
                  </a:moveTo>
                  <a:lnTo>
                    <a:pt x="35756" y="1225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478534" y="25156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478539" y="25156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932444" y="252658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79"/>
                  </a:lnTo>
                  <a:lnTo>
                    <a:pt x="1879" y="3497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932449" y="2526546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5100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1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934299" y="2549753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70"/>
                  </a:lnTo>
                  <a:lnTo>
                    <a:pt x="0" y="11861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934302" y="2549747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72"/>
                  </a:moveTo>
                  <a:lnTo>
                    <a:pt x="35756" y="1059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932419" y="25255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932417" y="25255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634629" y="2521064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4">
                  <a:moveTo>
                    <a:pt x="0" y="0"/>
                  </a:moveTo>
                  <a:lnTo>
                    <a:pt x="0" y="18948"/>
                  </a:lnTo>
                  <a:lnTo>
                    <a:pt x="1879" y="4333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634637" y="2521151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4">
                  <a:moveTo>
                    <a:pt x="1869" y="43225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32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636153" y="2544063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30" h="20319">
                  <a:moveTo>
                    <a:pt x="36525" y="0"/>
                  </a:moveTo>
                  <a:lnTo>
                    <a:pt x="0" y="1308"/>
                  </a:lnTo>
                  <a:lnTo>
                    <a:pt x="0" y="20256"/>
                  </a:lnTo>
                  <a:lnTo>
                    <a:pt x="36525" y="1894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636156" y="2544068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30" h="20319">
                  <a:moveTo>
                    <a:pt x="0" y="20253"/>
                  </a:moveTo>
                  <a:lnTo>
                    <a:pt x="36532" y="1894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02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634286" y="25197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634292" y="251973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791106" y="254553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791107" y="254543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519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792643" y="2568803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308"/>
                  </a:lnTo>
                  <a:lnTo>
                    <a:pt x="0" y="6324"/>
                  </a:lnTo>
                  <a:lnTo>
                    <a:pt x="36525" y="50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792642" y="2568806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6324"/>
                  </a:moveTo>
                  <a:lnTo>
                    <a:pt x="36532" y="501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790763" y="25443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790756" y="25443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999556" y="2342819"/>
              <a:ext cx="1905" cy="332105"/>
            </a:xfrm>
            <a:custGeom>
              <a:avLst/>
              <a:gdLst/>
              <a:ahLst/>
              <a:cxnLst/>
              <a:rect l="l" t="t" r="r" b="b"/>
              <a:pathLst>
                <a:path w="1904" h="332105">
                  <a:moveTo>
                    <a:pt x="0" y="0"/>
                  </a:moveTo>
                  <a:lnTo>
                    <a:pt x="0" y="307619"/>
                  </a:lnTo>
                  <a:lnTo>
                    <a:pt x="1866" y="33201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999548" y="2342702"/>
              <a:ext cx="1905" cy="332740"/>
            </a:xfrm>
            <a:custGeom>
              <a:avLst/>
              <a:gdLst/>
              <a:ahLst/>
              <a:cxnLst/>
              <a:rect l="l" t="t" r="r" b="b"/>
              <a:pathLst>
                <a:path w="1904" h="332739">
                  <a:moveTo>
                    <a:pt x="1869" y="332127"/>
                  </a:moveTo>
                  <a:lnTo>
                    <a:pt x="0" y="30767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321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6001651" y="2366047"/>
              <a:ext cx="36195" cy="309245"/>
            </a:xfrm>
            <a:custGeom>
              <a:avLst/>
              <a:gdLst/>
              <a:ahLst/>
              <a:cxnLst/>
              <a:rect l="l" t="t" r="r" b="b"/>
              <a:pathLst>
                <a:path w="36195" h="309244">
                  <a:moveTo>
                    <a:pt x="35763" y="0"/>
                  </a:moveTo>
                  <a:lnTo>
                    <a:pt x="0" y="1270"/>
                  </a:lnTo>
                  <a:lnTo>
                    <a:pt x="0" y="308902"/>
                  </a:lnTo>
                  <a:lnTo>
                    <a:pt x="35763" y="3076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001658" y="2366044"/>
              <a:ext cx="36195" cy="309245"/>
            </a:xfrm>
            <a:custGeom>
              <a:avLst/>
              <a:gdLst/>
              <a:ahLst/>
              <a:cxnLst/>
              <a:rect l="l" t="t" r="r" b="b"/>
              <a:pathLst>
                <a:path w="36195" h="309244">
                  <a:moveTo>
                    <a:pt x="0" y="308907"/>
                  </a:moveTo>
                  <a:lnTo>
                    <a:pt x="35756" y="3076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089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999759" y="23415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999767" y="23415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021552" y="2551112"/>
              <a:ext cx="1905" cy="231775"/>
            </a:xfrm>
            <a:custGeom>
              <a:avLst/>
              <a:gdLst/>
              <a:ahLst/>
              <a:cxnLst/>
              <a:rect l="l" t="t" r="r" b="b"/>
              <a:pathLst>
                <a:path w="1904" h="231775">
                  <a:moveTo>
                    <a:pt x="0" y="0"/>
                  </a:moveTo>
                  <a:lnTo>
                    <a:pt x="0" y="207302"/>
                  </a:lnTo>
                  <a:lnTo>
                    <a:pt x="1879" y="23169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6021547" y="2551112"/>
              <a:ext cx="1905" cy="231775"/>
            </a:xfrm>
            <a:custGeom>
              <a:avLst/>
              <a:gdLst/>
              <a:ahLst/>
              <a:cxnLst/>
              <a:rect l="l" t="t" r="r" b="b"/>
              <a:pathLst>
                <a:path w="1904" h="231775">
                  <a:moveTo>
                    <a:pt x="1878" y="231675"/>
                  </a:moveTo>
                  <a:lnTo>
                    <a:pt x="0" y="20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023686" y="2574429"/>
              <a:ext cx="36195" cy="208915"/>
            </a:xfrm>
            <a:custGeom>
              <a:avLst/>
              <a:gdLst/>
              <a:ahLst/>
              <a:cxnLst/>
              <a:rect l="l" t="t" r="r" b="b"/>
              <a:pathLst>
                <a:path w="36195" h="208914">
                  <a:moveTo>
                    <a:pt x="35763" y="0"/>
                  </a:moveTo>
                  <a:lnTo>
                    <a:pt x="0" y="1270"/>
                  </a:lnTo>
                  <a:lnTo>
                    <a:pt x="0" y="208584"/>
                  </a:lnTo>
                  <a:lnTo>
                    <a:pt x="35763" y="2073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023695" y="2574431"/>
              <a:ext cx="36195" cy="208915"/>
            </a:xfrm>
            <a:custGeom>
              <a:avLst/>
              <a:gdLst/>
              <a:ahLst/>
              <a:cxnLst/>
              <a:rect l="l" t="t" r="r" b="b"/>
              <a:pathLst>
                <a:path w="36195" h="208914">
                  <a:moveTo>
                    <a:pt x="0" y="208581"/>
                  </a:moveTo>
                  <a:lnTo>
                    <a:pt x="35770" y="20731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085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6021794" y="25496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6021804" y="25496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880297" y="594497"/>
              <a:ext cx="4035712" cy="32666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6030633" y="2345156"/>
              <a:ext cx="1905" cy="539750"/>
            </a:xfrm>
            <a:custGeom>
              <a:avLst/>
              <a:gdLst/>
              <a:ahLst/>
              <a:cxnLst/>
              <a:rect l="l" t="t" r="r" b="b"/>
              <a:pathLst>
                <a:path w="1904" h="539750">
                  <a:moveTo>
                    <a:pt x="0" y="0"/>
                  </a:moveTo>
                  <a:lnTo>
                    <a:pt x="0" y="514934"/>
                  </a:lnTo>
                  <a:lnTo>
                    <a:pt x="1866" y="53933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6030623" y="2345055"/>
              <a:ext cx="1905" cy="539750"/>
            </a:xfrm>
            <a:custGeom>
              <a:avLst/>
              <a:gdLst/>
              <a:ahLst/>
              <a:cxnLst/>
              <a:rect l="l" t="t" r="r" b="b"/>
              <a:pathLst>
                <a:path w="1904" h="539750">
                  <a:moveTo>
                    <a:pt x="1878" y="539346"/>
                  </a:moveTo>
                  <a:lnTo>
                    <a:pt x="0" y="5150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393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6032246" y="2368219"/>
              <a:ext cx="36830" cy="516255"/>
            </a:xfrm>
            <a:custGeom>
              <a:avLst/>
              <a:gdLst/>
              <a:ahLst/>
              <a:cxnLst/>
              <a:rect l="l" t="t" r="r" b="b"/>
              <a:pathLst>
                <a:path w="36829" h="516255">
                  <a:moveTo>
                    <a:pt x="36525" y="0"/>
                  </a:moveTo>
                  <a:lnTo>
                    <a:pt x="0" y="1308"/>
                  </a:lnTo>
                  <a:lnTo>
                    <a:pt x="0" y="516242"/>
                  </a:lnTo>
                  <a:lnTo>
                    <a:pt x="36525" y="51493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6032257" y="2368227"/>
              <a:ext cx="36830" cy="516255"/>
            </a:xfrm>
            <a:custGeom>
              <a:avLst/>
              <a:gdLst/>
              <a:ahLst/>
              <a:cxnLst/>
              <a:rect l="l" t="t" r="r" b="b"/>
              <a:pathLst>
                <a:path w="36829" h="516255">
                  <a:moveTo>
                    <a:pt x="0" y="516236"/>
                  </a:moveTo>
                  <a:lnTo>
                    <a:pt x="36517" y="514931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5162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6030366" y="23436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030381" y="23436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267773" y="1692593"/>
              <a:ext cx="655955" cy="560070"/>
            </a:xfrm>
            <a:custGeom>
              <a:avLst/>
              <a:gdLst/>
              <a:ahLst/>
              <a:cxnLst/>
              <a:rect l="l" t="t" r="r" b="b"/>
              <a:pathLst>
                <a:path w="655955" h="560069">
                  <a:moveTo>
                    <a:pt x="475411" y="99894"/>
                  </a:moveTo>
                  <a:lnTo>
                    <a:pt x="484742" y="116458"/>
                  </a:lnTo>
                  <a:lnTo>
                    <a:pt x="510728" y="115529"/>
                  </a:lnTo>
                  <a:lnTo>
                    <a:pt x="490507" y="126693"/>
                  </a:lnTo>
                  <a:lnTo>
                    <a:pt x="499824" y="143268"/>
                  </a:lnTo>
                  <a:lnTo>
                    <a:pt x="478002" y="133607"/>
                  </a:lnTo>
                  <a:lnTo>
                    <a:pt x="457781" y="144771"/>
                  </a:lnTo>
                  <a:lnTo>
                    <a:pt x="464521" y="127632"/>
                  </a:lnTo>
                  <a:lnTo>
                    <a:pt x="442699" y="117961"/>
                  </a:lnTo>
                  <a:lnTo>
                    <a:pt x="468685" y="117032"/>
                  </a:lnTo>
                  <a:lnTo>
                    <a:pt x="475411" y="99894"/>
                  </a:lnTo>
                  <a:close/>
                </a:path>
                <a:path w="655955" h="560069">
                  <a:moveTo>
                    <a:pt x="620340" y="0"/>
                  </a:moveTo>
                  <a:lnTo>
                    <a:pt x="629670" y="16564"/>
                  </a:lnTo>
                  <a:lnTo>
                    <a:pt x="655657" y="15645"/>
                  </a:lnTo>
                  <a:lnTo>
                    <a:pt x="635436" y="26809"/>
                  </a:lnTo>
                  <a:lnTo>
                    <a:pt x="644766" y="43373"/>
                  </a:lnTo>
                  <a:lnTo>
                    <a:pt x="622945" y="33712"/>
                  </a:lnTo>
                  <a:lnTo>
                    <a:pt x="602709" y="44876"/>
                  </a:lnTo>
                  <a:lnTo>
                    <a:pt x="609449" y="27737"/>
                  </a:lnTo>
                  <a:lnTo>
                    <a:pt x="587627" y="18067"/>
                  </a:lnTo>
                  <a:lnTo>
                    <a:pt x="613613" y="17138"/>
                  </a:lnTo>
                  <a:lnTo>
                    <a:pt x="620340" y="0"/>
                  </a:lnTo>
                  <a:close/>
                </a:path>
                <a:path w="655955" h="560069">
                  <a:moveTo>
                    <a:pt x="192442" y="290065"/>
                  </a:moveTo>
                  <a:lnTo>
                    <a:pt x="201772" y="306630"/>
                  </a:lnTo>
                  <a:lnTo>
                    <a:pt x="227759" y="305701"/>
                  </a:lnTo>
                  <a:lnTo>
                    <a:pt x="207523" y="316865"/>
                  </a:lnTo>
                  <a:lnTo>
                    <a:pt x="216854" y="333439"/>
                  </a:lnTo>
                  <a:lnTo>
                    <a:pt x="195032" y="323768"/>
                  </a:lnTo>
                  <a:lnTo>
                    <a:pt x="174811" y="334942"/>
                  </a:lnTo>
                  <a:lnTo>
                    <a:pt x="181551" y="317793"/>
                  </a:lnTo>
                  <a:lnTo>
                    <a:pt x="159729" y="308132"/>
                  </a:lnTo>
                  <a:lnTo>
                    <a:pt x="185701" y="307204"/>
                  </a:lnTo>
                  <a:lnTo>
                    <a:pt x="192442" y="290065"/>
                  </a:lnTo>
                  <a:close/>
                </a:path>
                <a:path w="655955" h="560069">
                  <a:moveTo>
                    <a:pt x="32726" y="167754"/>
                  </a:moveTo>
                  <a:lnTo>
                    <a:pt x="42042" y="184319"/>
                  </a:lnTo>
                  <a:lnTo>
                    <a:pt x="68029" y="183390"/>
                  </a:lnTo>
                  <a:lnTo>
                    <a:pt x="47808" y="194564"/>
                  </a:lnTo>
                  <a:lnTo>
                    <a:pt x="57138" y="211128"/>
                  </a:lnTo>
                  <a:lnTo>
                    <a:pt x="35316" y="201457"/>
                  </a:lnTo>
                  <a:lnTo>
                    <a:pt x="15096" y="212631"/>
                  </a:lnTo>
                  <a:lnTo>
                    <a:pt x="21822" y="195493"/>
                  </a:lnTo>
                  <a:lnTo>
                    <a:pt x="0" y="185822"/>
                  </a:lnTo>
                  <a:lnTo>
                    <a:pt x="25986" y="184893"/>
                  </a:lnTo>
                  <a:lnTo>
                    <a:pt x="32726" y="167754"/>
                  </a:lnTo>
                  <a:close/>
                </a:path>
                <a:path w="655955" h="560069">
                  <a:moveTo>
                    <a:pt x="186348" y="180996"/>
                  </a:moveTo>
                  <a:lnTo>
                    <a:pt x="195679" y="197561"/>
                  </a:lnTo>
                  <a:lnTo>
                    <a:pt x="221665" y="196632"/>
                  </a:lnTo>
                  <a:lnTo>
                    <a:pt x="201444" y="207805"/>
                  </a:lnTo>
                  <a:lnTo>
                    <a:pt x="210761" y="224370"/>
                  </a:lnTo>
                  <a:lnTo>
                    <a:pt x="188939" y="214709"/>
                  </a:lnTo>
                  <a:lnTo>
                    <a:pt x="168718" y="225873"/>
                  </a:lnTo>
                  <a:lnTo>
                    <a:pt x="175458" y="208734"/>
                  </a:lnTo>
                  <a:lnTo>
                    <a:pt x="153636" y="199063"/>
                  </a:lnTo>
                  <a:lnTo>
                    <a:pt x="179622" y="198135"/>
                  </a:lnTo>
                  <a:lnTo>
                    <a:pt x="186348" y="180996"/>
                  </a:lnTo>
                  <a:close/>
                </a:path>
                <a:path w="655955" h="560069">
                  <a:moveTo>
                    <a:pt x="352409" y="514883"/>
                  </a:moveTo>
                  <a:lnTo>
                    <a:pt x="361739" y="531447"/>
                  </a:lnTo>
                  <a:lnTo>
                    <a:pt x="387711" y="530519"/>
                  </a:lnTo>
                  <a:lnTo>
                    <a:pt x="367490" y="541692"/>
                  </a:lnTo>
                  <a:lnTo>
                    <a:pt x="376821" y="558257"/>
                  </a:lnTo>
                  <a:lnTo>
                    <a:pt x="354999" y="548586"/>
                  </a:lnTo>
                  <a:lnTo>
                    <a:pt x="334778" y="559759"/>
                  </a:lnTo>
                  <a:lnTo>
                    <a:pt x="341519" y="542621"/>
                  </a:lnTo>
                  <a:lnTo>
                    <a:pt x="319682" y="532950"/>
                  </a:lnTo>
                  <a:lnTo>
                    <a:pt x="345668" y="532022"/>
                  </a:lnTo>
                  <a:lnTo>
                    <a:pt x="352409" y="514883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9" name="object 299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2004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00" name="object 30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793" y="496775"/>
            <a:ext cx="7353934" cy="4732020"/>
            <a:chOff x="160793" y="496775"/>
            <a:chExt cx="7353934" cy="4732020"/>
          </a:xfrm>
        </p:grpSpPr>
        <p:sp>
          <p:nvSpPr>
            <p:cNvPr id="3" name="object 3"/>
            <p:cNvSpPr/>
            <p:nvPr/>
          </p:nvSpPr>
          <p:spPr>
            <a:xfrm>
              <a:off x="226149" y="4075005"/>
              <a:ext cx="236220" cy="979169"/>
            </a:xfrm>
            <a:custGeom>
              <a:avLst/>
              <a:gdLst/>
              <a:ahLst/>
              <a:cxnLst/>
              <a:rect l="l" t="t" r="r" b="b"/>
              <a:pathLst>
                <a:path w="236220" h="979170">
                  <a:moveTo>
                    <a:pt x="10467" y="936294"/>
                  </a:moveTo>
                  <a:lnTo>
                    <a:pt x="0" y="978820"/>
                  </a:lnTo>
                </a:path>
                <a:path w="236220" h="979170">
                  <a:moveTo>
                    <a:pt x="235888" y="7132"/>
                  </a:moveTo>
                  <a:lnTo>
                    <a:pt x="173534" y="0"/>
                  </a:lnTo>
                </a:path>
              </a:pathLst>
            </a:custGeom>
            <a:ln w="51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5055" y="4078558"/>
              <a:ext cx="226695" cy="929640"/>
            </a:xfrm>
            <a:custGeom>
              <a:avLst/>
              <a:gdLst/>
              <a:ahLst/>
              <a:cxnLst/>
              <a:rect l="l" t="t" r="r" b="b"/>
              <a:pathLst>
                <a:path w="226695" h="929639">
                  <a:moveTo>
                    <a:pt x="0" y="929190"/>
                  </a:moveTo>
                  <a:lnTo>
                    <a:pt x="226188" y="0"/>
                  </a:lnTo>
                </a:path>
              </a:pathLst>
            </a:custGeom>
            <a:ln w="62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8183" y="2516422"/>
              <a:ext cx="62865" cy="7620"/>
            </a:xfrm>
            <a:custGeom>
              <a:avLst/>
              <a:gdLst/>
              <a:ahLst/>
              <a:cxnLst/>
              <a:rect l="l" t="t" r="r" b="b"/>
              <a:pathLst>
                <a:path w="62865" h="7619">
                  <a:moveTo>
                    <a:pt x="62358" y="7132"/>
                  </a:moveTo>
                  <a:lnTo>
                    <a:pt x="0" y="0"/>
                  </a:lnTo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1244" y="2519975"/>
              <a:ext cx="379095" cy="1558925"/>
            </a:xfrm>
            <a:custGeom>
              <a:avLst/>
              <a:gdLst/>
              <a:ahLst/>
              <a:cxnLst/>
              <a:rect l="l" t="t" r="r" b="b"/>
              <a:pathLst>
                <a:path w="379095" h="1558925">
                  <a:moveTo>
                    <a:pt x="0" y="1558583"/>
                  </a:moveTo>
                  <a:lnTo>
                    <a:pt x="378499" y="0"/>
                  </a:lnTo>
                </a:path>
              </a:pathLst>
            </a:custGeom>
            <a:ln w="620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8447" y="951014"/>
              <a:ext cx="62865" cy="7620"/>
            </a:xfrm>
            <a:custGeom>
              <a:avLst/>
              <a:gdLst/>
              <a:ahLst/>
              <a:cxnLst/>
              <a:rect l="l" t="t" r="r" b="b"/>
              <a:pathLst>
                <a:path w="62865" h="7619">
                  <a:moveTo>
                    <a:pt x="62361" y="7132"/>
                  </a:moveTo>
                  <a:lnTo>
                    <a:pt x="0" y="0"/>
                  </a:lnTo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9744" y="954567"/>
              <a:ext cx="380365" cy="1565910"/>
            </a:xfrm>
            <a:custGeom>
              <a:avLst/>
              <a:gdLst/>
              <a:ahLst/>
              <a:cxnLst/>
              <a:rect l="l" t="t" r="r" b="b"/>
              <a:pathLst>
                <a:path w="380365" h="1565910">
                  <a:moveTo>
                    <a:pt x="0" y="1565407"/>
                  </a:moveTo>
                  <a:lnTo>
                    <a:pt x="380257" y="0"/>
                  </a:lnTo>
                </a:path>
              </a:pathLst>
            </a:custGeom>
            <a:ln w="62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6723" y="602756"/>
              <a:ext cx="10795" cy="42545"/>
            </a:xfrm>
            <a:custGeom>
              <a:avLst/>
              <a:gdLst/>
              <a:ahLst/>
              <a:cxnLst/>
              <a:rect l="l" t="t" r="r" b="b"/>
              <a:pathLst>
                <a:path w="10794" h="42545">
                  <a:moveTo>
                    <a:pt x="0" y="42520"/>
                  </a:moveTo>
                  <a:lnTo>
                    <a:pt x="10459" y="0"/>
                  </a:lnTo>
                </a:path>
              </a:pathLst>
            </a:custGeom>
            <a:ln w="59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0001" y="641696"/>
              <a:ext cx="76200" cy="313055"/>
            </a:xfrm>
            <a:custGeom>
              <a:avLst/>
              <a:gdLst/>
              <a:ahLst/>
              <a:cxnLst/>
              <a:rect l="l" t="t" r="r" b="b"/>
              <a:pathLst>
                <a:path w="76200" h="313055">
                  <a:moveTo>
                    <a:pt x="0" y="312871"/>
                  </a:moveTo>
                  <a:lnTo>
                    <a:pt x="75928" y="0"/>
                  </a:lnTo>
                </a:path>
              </a:pathLst>
            </a:custGeom>
            <a:ln w="620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0616" y="5182428"/>
              <a:ext cx="1270" cy="43815"/>
            </a:xfrm>
            <a:custGeom>
              <a:avLst/>
              <a:gdLst/>
              <a:ahLst/>
              <a:cxnLst/>
              <a:rect l="l" t="t" r="r" b="b"/>
              <a:pathLst>
                <a:path w="1269" h="43814">
                  <a:moveTo>
                    <a:pt x="1253" y="0"/>
                  </a:moveTo>
                  <a:lnTo>
                    <a:pt x="0" y="43234"/>
                  </a:lnTo>
                </a:path>
              </a:pathLst>
            </a:custGeom>
            <a:ln w="60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155" y="5032657"/>
              <a:ext cx="2889885" cy="172085"/>
            </a:xfrm>
            <a:custGeom>
              <a:avLst/>
              <a:gdLst/>
              <a:ahLst/>
              <a:cxnLst/>
              <a:rect l="l" t="t" r="r" b="b"/>
              <a:pathLst>
                <a:path w="2889885" h="172085">
                  <a:moveTo>
                    <a:pt x="0" y="0"/>
                  </a:moveTo>
                  <a:lnTo>
                    <a:pt x="50292" y="5634"/>
                  </a:lnTo>
                  <a:lnTo>
                    <a:pt x="100604" y="11175"/>
                  </a:lnTo>
                  <a:lnTo>
                    <a:pt x="150935" y="16622"/>
                  </a:lnTo>
                  <a:lnTo>
                    <a:pt x="201285" y="21977"/>
                  </a:lnTo>
                  <a:lnTo>
                    <a:pt x="251655" y="27237"/>
                  </a:lnTo>
                  <a:lnTo>
                    <a:pt x="302043" y="32404"/>
                  </a:lnTo>
                  <a:lnTo>
                    <a:pt x="352449" y="37478"/>
                  </a:lnTo>
                  <a:lnTo>
                    <a:pt x="402873" y="42458"/>
                  </a:lnTo>
                  <a:lnTo>
                    <a:pt x="453315" y="47345"/>
                  </a:lnTo>
                  <a:lnTo>
                    <a:pt x="503775" y="52138"/>
                  </a:lnTo>
                  <a:lnTo>
                    <a:pt x="554251" y="56837"/>
                  </a:lnTo>
                  <a:lnTo>
                    <a:pt x="604745" y="61443"/>
                  </a:lnTo>
                  <a:lnTo>
                    <a:pt x="655255" y="65956"/>
                  </a:lnTo>
                  <a:lnTo>
                    <a:pt x="705781" y="70374"/>
                  </a:lnTo>
                  <a:lnTo>
                    <a:pt x="756324" y="74700"/>
                  </a:lnTo>
                  <a:lnTo>
                    <a:pt x="806882" y="78931"/>
                  </a:lnTo>
                  <a:lnTo>
                    <a:pt x="857456" y="83069"/>
                  </a:lnTo>
                  <a:lnTo>
                    <a:pt x="908045" y="87113"/>
                  </a:lnTo>
                  <a:lnTo>
                    <a:pt x="958649" y="91063"/>
                  </a:lnTo>
                  <a:lnTo>
                    <a:pt x="1009267" y="94920"/>
                  </a:lnTo>
                  <a:lnTo>
                    <a:pt x="1059900" y="98683"/>
                  </a:lnTo>
                  <a:lnTo>
                    <a:pt x="1110547" y="102352"/>
                  </a:lnTo>
                  <a:lnTo>
                    <a:pt x="1161208" y="105928"/>
                  </a:lnTo>
                  <a:lnTo>
                    <a:pt x="1211882" y="109409"/>
                  </a:lnTo>
                  <a:lnTo>
                    <a:pt x="1262570" y="112797"/>
                  </a:lnTo>
                  <a:lnTo>
                    <a:pt x="1313270" y="116091"/>
                  </a:lnTo>
                  <a:lnTo>
                    <a:pt x="1363984" y="119292"/>
                  </a:lnTo>
                  <a:lnTo>
                    <a:pt x="1414709" y="122398"/>
                  </a:lnTo>
                  <a:lnTo>
                    <a:pt x="1465447" y="125411"/>
                  </a:lnTo>
                  <a:lnTo>
                    <a:pt x="1516197" y="128329"/>
                  </a:lnTo>
                  <a:lnTo>
                    <a:pt x="1566958" y="131154"/>
                  </a:lnTo>
                  <a:lnTo>
                    <a:pt x="1617730" y="133885"/>
                  </a:lnTo>
                  <a:lnTo>
                    <a:pt x="1668514" y="136522"/>
                  </a:lnTo>
                  <a:lnTo>
                    <a:pt x="1719308" y="139065"/>
                  </a:lnTo>
                  <a:lnTo>
                    <a:pt x="1770112" y="141514"/>
                  </a:lnTo>
                  <a:lnTo>
                    <a:pt x="1820927" y="143869"/>
                  </a:lnTo>
                  <a:lnTo>
                    <a:pt x="1871752" y="146130"/>
                  </a:lnTo>
                  <a:lnTo>
                    <a:pt x="1922586" y="148297"/>
                  </a:lnTo>
                  <a:lnTo>
                    <a:pt x="1973430" y="150370"/>
                  </a:lnTo>
                  <a:lnTo>
                    <a:pt x="2024282" y="152348"/>
                  </a:lnTo>
                  <a:lnTo>
                    <a:pt x="2075143" y="154233"/>
                  </a:lnTo>
                  <a:lnTo>
                    <a:pt x="2126013" y="156024"/>
                  </a:lnTo>
                  <a:lnTo>
                    <a:pt x="2176891" y="157721"/>
                  </a:lnTo>
                  <a:lnTo>
                    <a:pt x="2227777" y="159323"/>
                  </a:lnTo>
                  <a:lnTo>
                    <a:pt x="2278671" y="160832"/>
                  </a:lnTo>
                  <a:lnTo>
                    <a:pt x="2329572" y="162246"/>
                  </a:lnTo>
                  <a:lnTo>
                    <a:pt x="2380479" y="163566"/>
                  </a:lnTo>
                  <a:lnTo>
                    <a:pt x="2431394" y="164792"/>
                  </a:lnTo>
                  <a:lnTo>
                    <a:pt x="2482315" y="165924"/>
                  </a:lnTo>
                  <a:lnTo>
                    <a:pt x="2533243" y="166961"/>
                  </a:lnTo>
                  <a:lnTo>
                    <a:pt x="2584176" y="167904"/>
                  </a:lnTo>
                  <a:lnTo>
                    <a:pt x="2635115" y="168753"/>
                  </a:lnTo>
                  <a:lnTo>
                    <a:pt x="2686060" y="169508"/>
                  </a:lnTo>
                  <a:lnTo>
                    <a:pt x="2737009" y="170168"/>
                  </a:lnTo>
                  <a:lnTo>
                    <a:pt x="2787964" y="170734"/>
                  </a:lnTo>
                  <a:lnTo>
                    <a:pt x="2838923" y="171206"/>
                  </a:lnTo>
                  <a:lnTo>
                    <a:pt x="2889886" y="171584"/>
                  </a:lnTo>
                </a:path>
              </a:pathLst>
            </a:custGeom>
            <a:ln w="432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83196" y="714173"/>
              <a:ext cx="635" cy="43815"/>
            </a:xfrm>
            <a:custGeom>
              <a:avLst/>
              <a:gdLst/>
              <a:ahLst/>
              <a:cxnLst/>
              <a:rect l="l" t="t" r="r" b="b"/>
              <a:pathLst>
                <a:path w="635" h="43815">
                  <a:moveTo>
                    <a:pt x="0" y="43214"/>
                  </a:moveTo>
                  <a:lnTo>
                    <a:pt x="492" y="0"/>
                  </a:lnTo>
                </a:path>
              </a:pathLst>
            </a:custGeom>
            <a:ln w="60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02052" y="623998"/>
              <a:ext cx="1881505" cy="111760"/>
            </a:xfrm>
            <a:custGeom>
              <a:avLst/>
              <a:gdLst/>
              <a:ahLst/>
              <a:cxnLst/>
              <a:rect l="l" t="t" r="r" b="b"/>
              <a:pathLst>
                <a:path w="1881505" h="111759">
                  <a:moveTo>
                    <a:pt x="0" y="0"/>
                  </a:moveTo>
                  <a:lnTo>
                    <a:pt x="50442" y="5624"/>
                  </a:lnTo>
                  <a:lnTo>
                    <a:pt x="100914" y="11104"/>
                  </a:lnTo>
                  <a:lnTo>
                    <a:pt x="151416" y="16440"/>
                  </a:lnTo>
                  <a:lnTo>
                    <a:pt x="201947" y="21631"/>
                  </a:lnTo>
                  <a:lnTo>
                    <a:pt x="252506" y="26679"/>
                  </a:lnTo>
                  <a:lnTo>
                    <a:pt x="303092" y="31581"/>
                  </a:lnTo>
                  <a:lnTo>
                    <a:pt x="353706" y="36339"/>
                  </a:lnTo>
                  <a:lnTo>
                    <a:pt x="404345" y="40953"/>
                  </a:lnTo>
                  <a:lnTo>
                    <a:pt x="455010" y="45422"/>
                  </a:lnTo>
                  <a:lnTo>
                    <a:pt x="505700" y="49747"/>
                  </a:lnTo>
                  <a:lnTo>
                    <a:pt x="556414" y="53927"/>
                  </a:lnTo>
                  <a:lnTo>
                    <a:pt x="607152" y="57962"/>
                  </a:lnTo>
                  <a:lnTo>
                    <a:pt x="657912" y="61852"/>
                  </a:lnTo>
                  <a:lnTo>
                    <a:pt x="708694" y="65598"/>
                  </a:lnTo>
                  <a:lnTo>
                    <a:pt x="759499" y="69199"/>
                  </a:lnTo>
                  <a:lnTo>
                    <a:pt x="810323" y="72655"/>
                  </a:lnTo>
                  <a:lnTo>
                    <a:pt x="861168" y="75966"/>
                  </a:lnTo>
                  <a:lnTo>
                    <a:pt x="912033" y="79132"/>
                  </a:lnTo>
                  <a:lnTo>
                    <a:pt x="962916" y="82153"/>
                  </a:lnTo>
                  <a:lnTo>
                    <a:pt x="1013818" y="85030"/>
                  </a:lnTo>
                  <a:lnTo>
                    <a:pt x="1064737" y="87761"/>
                  </a:lnTo>
                  <a:lnTo>
                    <a:pt x="1115673" y="90347"/>
                  </a:lnTo>
                  <a:lnTo>
                    <a:pt x="1166625" y="92788"/>
                  </a:lnTo>
                  <a:lnTo>
                    <a:pt x="1217592" y="95083"/>
                  </a:lnTo>
                  <a:lnTo>
                    <a:pt x="1268575" y="97234"/>
                  </a:lnTo>
                  <a:lnTo>
                    <a:pt x="1319571" y="99239"/>
                  </a:lnTo>
                  <a:lnTo>
                    <a:pt x="1370581" y="101099"/>
                  </a:lnTo>
                  <a:lnTo>
                    <a:pt x="1421604" y="102814"/>
                  </a:lnTo>
                  <a:lnTo>
                    <a:pt x="1472639" y="104383"/>
                  </a:lnTo>
                  <a:lnTo>
                    <a:pt x="1523685" y="105807"/>
                  </a:lnTo>
                  <a:lnTo>
                    <a:pt x="1574742" y="107085"/>
                  </a:lnTo>
                  <a:lnTo>
                    <a:pt x="1625810" y="108218"/>
                  </a:lnTo>
                  <a:lnTo>
                    <a:pt x="1676887" y="109205"/>
                  </a:lnTo>
                  <a:lnTo>
                    <a:pt x="1727972" y="110047"/>
                  </a:lnTo>
                  <a:lnTo>
                    <a:pt x="1779066" y="110743"/>
                  </a:lnTo>
                  <a:lnTo>
                    <a:pt x="1830168" y="111293"/>
                  </a:lnTo>
                  <a:lnTo>
                    <a:pt x="1881276" y="111698"/>
                  </a:lnTo>
                </a:path>
              </a:pathLst>
            </a:custGeom>
            <a:ln w="432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11160" y="5048453"/>
              <a:ext cx="8890" cy="43180"/>
            </a:xfrm>
            <a:custGeom>
              <a:avLst/>
              <a:gdLst/>
              <a:ahLst/>
              <a:cxnLst/>
              <a:rect l="l" t="t" r="r" b="b"/>
              <a:pathLst>
                <a:path w="8889" h="43179">
                  <a:moveTo>
                    <a:pt x="0" y="0"/>
                  </a:moveTo>
                  <a:lnTo>
                    <a:pt x="8633" y="42887"/>
                  </a:lnTo>
                </a:path>
              </a:pathLst>
            </a:custGeom>
            <a:ln w="60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21042" y="5070162"/>
              <a:ext cx="2894330" cy="135255"/>
            </a:xfrm>
            <a:custGeom>
              <a:avLst/>
              <a:gdLst/>
              <a:ahLst/>
              <a:cxnLst/>
              <a:rect l="l" t="t" r="r" b="b"/>
              <a:pathLst>
                <a:path w="2894329" h="135254">
                  <a:moveTo>
                    <a:pt x="0" y="134079"/>
                  </a:moveTo>
                  <a:lnTo>
                    <a:pt x="50500" y="134359"/>
                  </a:lnTo>
                  <a:lnTo>
                    <a:pt x="101001" y="134547"/>
                  </a:lnTo>
                  <a:lnTo>
                    <a:pt x="151502" y="134643"/>
                  </a:lnTo>
                  <a:lnTo>
                    <a:pt x="202002" y="134645"/>
                  </a:lnTo>
                  <a:lnTo>
                    <a:pt x="252501" y="134556"/>
                  </a:lnTo>
                  <a:lnTo>
                    <a:pt x="303000" y="134373"/>
                  </a:lnTo>
                  <a:lnTo>
                    <a:pt x="353497" y="134098"/>
                  </a:lnTo>
                  <a:lnTo>
                    <a:pt x="403992" y="133731"/>
                  </a:lnTo>
                  <a:lnTo>
                    <a:pt x="454486" y="133271"/>
                  </a:lnTo>
                  <a:lnTo>
                    <a:pt x="504977" y="132718"/>
                  </a:lnTo>
                  <a:lnTo>
                    <a:pt x="555466" y="132073"/>
                  </a:lnTo>
                  <a:lnTo>
                    <a:pt x="605951" y="131336"/>
                  </a:lnTo>
                  <a:lnTo>
                    <a:pt x="656434" y="130505"/>
                  </a:lnTo>
                  <a:lnTo>
                    <a:pt x="706914" y="129583"/>
                  </a:lnTo>
                  <a:lnTo>
                    <a:pt x="757389" y="128567"/>
                  </a:lnTo>
                  <a:lnTo>
                    <a:pt x="807861" y="127459"/>
                  </a:lnTo>
                  <a:lnTo>
                    <a:pt x="858329" y="126259"/>
                  </a:lnTo>
                  <a:lnTo>
                    <a:pt x="908792" y="124966"/>
                  </a:lnTo>
                  <a:lnTo>
                    <a:pt x="959250" y="123580"/>
                  </a:lnTo>
                  <a:lnTo>
                    <a:pt x="1009703" y="122102"/>
                  </a:lnTo>
                  <a:lnTo>
                    <a:pt x="1060150" y="120532"/>
                  </a:lnTo>
                  <a:lnTo>
                    <a:pt x="1110592" y="118868"/>
                  </a:lnTo>
                  <a:lnTo>
                    <a:pt x="1161028" y="117112"/>
                  </a:lnTo>
                  <a:lnTo>
                    <a:pt x="1212204" y="115236"/>
                  </a:lnTo>
                  <a:lnTo>
                    <a:pt x="1263371" y="113263"/>
                  </a:lnTo>
                  <a:lnTo>
                    <a:pt x="1314529" y="111196"/>
                  </a:lnTo>
                  <a:lnTo>
                    <a:pt x="1365677" y="109034"/>
                  </a:lnTo>
                  <a:lnTo>
                    <a:pt x="1416814" y="106776"/>
                  </a:lnTo>
                  <a:lnTo>
                    <a:pt x="1467942" y="104423"/>
                  </a:lnTo>
                  <a:lnTo>
                    <a:pt x="1519059" y="101975"/>
                  </a:lnTo>
                  <a:lnTo>
                    <a:pt x="1570165" y="99432"/>
                  </a:lnTo>
                  <a:lnTo>
                    <a:pt x="1621259" y="96794"/>
                  </a:lnTo>
                  <a:lnTo>
                    <a:pt x="1672343" y="94061"/>
                  </a:lnTo>
                  <a:lnTo>
                    <a:pt x="1723414" y="91233"/>
                  </a:lnTo>
                  <a:lnTo>
                    <a:pt x="1774473" y="88309"/>
                  </a:lnTo>
                  <a:lnTo>
                    <a:pt x="1825520" y="85291"/>
                  </a:lnTo>
                  <a:lnTo>
                    <a:pt x="1876555" y="82178"/>
                  </a:lnTo>
                  <a:lnTo>
                    <a:pt x="1927576" y="78970"/>
                  </a:lnTo>
                  <a:lnTo>
                    <a:pt x="1978585" y="75667"/>
                  </a:lnTo>
                  <a:lnTo>
                    <a:pt x="2029579" y="72269"/>
                  </a:lnTo>
                  <a:lnTo>
                    <a:pt x="2080560" y="68776"/>
                  </a:lnTo>
                  <a:lnTo>
                    <a:pt x="2131527" y="65188"/>
                  </a:lnTo>
                  <a:lnTo>
                    <a:pt x="2182480" y="61505"/>
                  </a:lnTo>
                  <a:lnTo>
                    <a:pt x="2233418" y="57728"/>
                  </a:lnTo>
                  <a:lnTo>
                    <a:pt x="2284341" y="53855"/>
                  </a:lnTo>
                  <a:lnTo>
                    <a:pt x="2335248" y="49888"/>
                  </a:lnTo>
                  <a:lnTo>
                    <a:pt x="2386141" y="45826"/>
                  </a:lnTo>
                  <a:lnTo>
                    <a:pt x="2437017" y="41670"/>
                  </a:lnTo>
                  <a:lnTo>
                    <a:pt x="2487877" y="37418"/>
                  </a:lnTo>
                  <a:lnTo>
                    <a:pt x="2538721" y="33072"/>
                  </a:lnTo>
                  <a:lnTo>
                    <a:pt x="2589549" y="28632"/>
                  </a:lnTo>
                  <a:lnTo>
                    <a:pt x="2640359" y="24096"/>
                  </a:lnTo>
                  <a:lnTo>
                    <a:pt x="2691152" y="19466"/>
                  </a:lnTo>
                  <a:lnTo>
                    <a:pt x="2741927" y="14741"/>
                  </a:lnTo>
                  <a:lnTo>
                    <a:pt x="2792685" y="9922"/>
                  </a:lnTo>
                  <a:lnTo>
                    <a:pt x="2843425" y="5008"/>
                  </a:lnTo>
                  <a:lnTo>
                    <a:pt x="2894146" y="0"/>
                  </a:lnTo>
                </a:path>
              </a:pathLst>
            </a:custGeom>
            <a:ln w="432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63254" y="627231"/>
              <a:ext cx="9525" cy="43180"/>
            </a:xfrm>
            <a:custGeom>
              <a:avLst/>
              <a:gdLst/>
              <a:ahLst/>
              <a:cxnLst/>
              <a:rect l="l" t="t" r="r" b="b"/>
              <a:pathLst>
                <a:path w="9525" h="43179">
                  <a:moveTo>
                    <a:pt x="9407" y="42850"/>
                  </a:moveTo>
                  <a:lnTo>
                    <a:pt x="0" y="0"/>
                  </a:lnTo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328" y="648406"/>
              <a:ext cx="1884680" cy="88265"/>
            </a:xfrm>
            <a:custGeom>
              <a:avLst/>
              <a:gdLst/>
              <a:ahLst/>
              <a:cxnLst/>
              <a:rect l="l" t="t" r="r" b="b"/>
              <a:pathLst>
                <a:path w="1884679" h="88265">
                  <a:moveTo>
                    <a:pt x="0" y="87289"/>
                  </a:moveTo>
                  <a:lnTo>
                    <a:pt x="50408" y="87544"/>
                  </a:lnTo>
                  <a:lnTo>
                    <a:pt x="100816" y="87657"/>
                  </a:lnTo>
                  <a:lnTo>
                    <a:pt x="151224" y="87628"/>
                  </a:lnTo>
                  <a:lnTo>
                    <a:pt x="201631" y="87458"/>
                  </a:lnTo>
                  <a:lnTo>
                    <a:pt x="252036" y="87146"/>
                  </a:lnTo>
                  <a:lnTo>
                    <a:pt x="302438" y="86692"/>
                  </a:lnTo>
                  <a:lnTo>
                    <a:pt x="352836" y="86096"/>
                  </a:lnTo>
                  <a:lnTo>
                    <a:pt x="403231" y="85359"/>
                  </a:lnTo>
                  <a:lnTo>
                    <a:pt x="453620" y="84481"/>
                  </a:lnTo>
                  <a:lnTo>
                    <a:pt x="504004" y="83461"/>
                  </a:lnTo>
                  <a:lnTo>
                    <a:pt x="554382" y="82299"/>
                  </a:lnTo>
                  <a:lnTo>
                    <a:pt x="604752" y="80997"/>
                  </a:lnTo>
                  <a:lnTo>
                    <a:pt x="655115" y="79553"/>
                  </a:lnTo>
                  <a:lnTo>
                    <a:pt x="705469" y="77967"/>
                  </a:lnTo>
                  <a:lnTo>
                    <a:pt x="755813" y="76240"/>
                  </a:lnTo>
                  <a:lnTo>
                    <a:pt x="807298" y="74326"/>
                  </a:lnTo>
                  <a:lnTo>
                    <a:pt x="858769" y="72263"/>
                  </a:lnTo>
                  <a:lnTo>
                    <a:pt x="910224" y="70053"/>
                  </a:lnTo>
                  <a:lnTo>
                    <a:pt x="961663" y="67694"/>
                  </a:lnTo>
                  <a:lnTo>
                    <a:pt x="1013085" y="65188"/>
                  </a:lnTo>
                  <a:lnTo>
                    <a:pt x="1064490" y="62533"/>
                  </a:lnTo>
                  <a:lnTo>
                    <a:pt x="1115877" y="59731"/>
                  </a:lnTo>
                  <a:lnTo>
                    <a:pt x="1167245" y="56781"/>
                  </a:lnTo>
                  <a:lnTo>
                    <a:pt x="1218594" y="53683"/>
                  </a:lnTo>
                  <a:lnTo>
                    <a:pt x="1269923" y="50438"/>
                  </a:lnTo>
                  <a:lnTo>
                    <a:pt x="1321230" y="47045"/>
                  </a:lnTo>
                  <a:lnTo>
                    <a:pt x="1372517" y="43505"/>
                  </a:lnTo>
                  <a:lnTo>
                    <a:pt x="1423781" y="39817"/>
                  </a:lnTo>
                  <a:lnTo>
                    <a:pt x="1475023" y="35982"/>
                  </a:lnTo>
                  <a:lnTo>
                    <a:pt x="1526241" y="31999"/>
                  </a:lnTo>
                  <a:lnTo>
                    <a:pt x="1577435" y="27869"/>
                  </a:lnTo>
                  <a:lnTo>
                    <a:pt x="1628605" y="23592"/>
                  </a:lnTo>
                  <a:lnTo>
                    <a:pt x="1679748" y="19168"/>
                  </a:lnTo>
                  <a:lnTo>
                    <a:pt x="1730866" y="14596"/>
                  </a:lnTo>
                  <a:lnTo>
                    <a:pt x="1781957" y="9878"/>
                  </a:lnTo>
                  <a:lnTo>
                    <a:pt x="1833021" y="5012"/>
                  </a:lnTo>
                  <a:lnTo>
                    <a:pt x="1884057" y="0"/>
                  </a:lnTo>
                </a:path>
              </a:pathLst>
            </a:custGeom>
            <a:ln w="432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30780" y="3939938"/>
              <a:ext cx="62230" cy="9525"/>
            </a:xfrm>
            <a:custGeom>
              <a:avLst/>
              <a:gdLst/>
              <a:ahLst/>
              <a:cxnLst/>
              <a:rect l="l" t="t" r="r" b="b"/>
              <a:pathLst>
                <a:path w="62229" h="9525">
                  <a:moveTo>
                    <a:pt x="0" y="9491"/>
                  </a:moveTo>
                  <a:lnTo>
                    <a:pt x="61846" y="0"/>
                  </a:lnTo>
                </a:path>
              </a:pathLst>
            </a:custGeom>
            <a:ln w="4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61709" y="3944684"/>
              <a:ext cx="305435" cy="918844"/>
            </a:xfrm>
            <a:custGeom>
              <a:avLst/>
              <a:gdLst/>
              <a:ahLst/>
              <a:cxnLst/>
              <a:rect l="l" t="t" r="r" b="b"/>
              <a:pathLst>
                <a:path w="305434" h="918845">
                  <a:moveTo>
                    <a:pt x="304828" y="918528"/>
                  </a:moveTo>
                  <a:lnTo>
                    <a:pt x="0" y="0"/>
                  </a:lnTo>
                </a:path>
              </a:pathLst>
            </a:custGeom>
            <a:ln w="61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19410" y="2399108"/>
              <a:ext cx="62230" cy="9525"/>
            </a:xfrm>
            <a:custGeom>
              <a:avLst/>
              <a:gdLst/>
              <a:ahLst/>
              <a:cxnLst/>
              <a:rect l="l" t="t" r="r" b="b"/>
              <a:pathLst>
                <a:path w="62229" h="9525">
                  <a:moveTo>
                    <a:pt x="0" y="9491"/>
                  </a:moveTo>
                  <a:lnTo>
                    <a:pt x="61846" y="0"/>
                  </a:lnTo>
                </a:path>
              </a:pathLst>
            </a:custGeom>
            <a:ln w="4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50326" y="2403854"/>
              <a:ext cx="511809" cy="1541145"/>
            </a:xfrm>
            <a:custGeom>
              <a:avLst/>
              <a:gdLst/>
              <a:ahLst/>
              <a:cxnLst/>
              <a:rect l="l" t="t" r="r" b="b"/>
              <a:pathLst>
                <a:path w="511809" h="1541145">
                  <a:moveTo>
                    <a:pt x="511383" y="1540829"/>
                  </a:moveTo>
                  <a:lnTo>
                    <a:pt x="0" y="0"/>
                  </a:lnTo>
                </a:path>
              </a:pathLst>
            </a:custGeom>
            <a:ln w="612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06003" y="851564"/>
              <a:ext cx="62865" cy="9525"/>
            </a:xfrm>
            <a:custGeom>
              <a:avLst/>
              <a:gdLst/>
              <a:ahLst/>
              <a:cxnLst/>
              <a:rect l="l" t="t" r="r" b="b"/>
              <a:pathLst>
                <a:path w="62864" h="9525">
                  <a:moveTo>
                    <a:pt x="0" y="9518"/>
                  </a:moveTo>
                  <a:lnTo>
                    <a:pt x="62592" y="0"/>
                  </a:lnTo>
                </a:path>
              </a:pathLst>
            </a:custGeom>
            <a:ln w="42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36919" y="856336"/>
              <a:ext cx="513715" cy="1548130"/>
            </a:xfrm>
            <a:custGeom>
              <a:avLst/>
              <a:gdLst/>
              <a:ahLst/>
              <a:cxnLst/>
              <a:rect l="l" t="t" r="r" b="b"/>
              <a:pathLst>
                <a:path w="513715" h="1548130">
                  <a:moveTo>
                    <a:pt x="513407" y="1547518"/>
                  </a:moveTo>
                  <a:lnTo>
                    <a:pt x="0" y="0"/>
                  </a:lnTo>
                </a:path>
              </a:pathLst>
            </a:custGeom>
            <a:ln w="612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34575" y="547227"/>
              <a:ext cx="102870" cy="309245"/>
            </a:xfrm>
            <a:custGeom>
              <a:avLst/>
              <a:gdLst/>
              <a:ahLst/>
              <a:cxnLst/>
              <a:rect l="l" t="t" r="r" b="b"/>
              <a:pathLst>
                <a:path w="102870" h="309244">
                  <a:moveTo>
                    <a:pt x="102343" y="309109"/>
                  </a:moveTo>
                  <a:lnTo>
                    <a:pt x="0" y="0"/>
                  </a:lnTo>
                </a:path>
              </a:pathLst>
            </a:custGeom>
            <a:ln w="612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67385" y="530615"/>
              <a:ext cx="2374900" cy="4539615"/>
            </a:xfrm>
            <a:custGeom>
              <a:avLst/>
              <a:gdLst/>
              <a:ahLst/>
              <a:cxnLst/>
              <a:rect l="l" t="t" r="r" b="b"/>
              <a:pathLst>
                <a:path w="2374900" h="4539615">
                  <a:moveTo>
                    <a:pt x="947802" y="4539546"/>
                  </a:moveTo>
                  <a:lnTo>
                    <a:pt x="999104" y="4534382"/>
                  </a:lnTo>
                  <a:lnTo>
                    <a:pt x="1050384" y="4529121"/>
                  </a:lnTo>
                  <a:lnTo>
                    <a:pt x="1101640" y="4523764"/>
                  </a:lnTo>
                  <a:lnTo>
                    <a:pt x="1152874" y="4518310"/>
                  </a:lnTo>
                  <a:lnTo>
                    <a:pt x="1204085" y="4512760"/>
                  </a:lnTo>
                  <a:lnTo>
                    <a:pt x="1255272" y="4507114"/>
                  </a:lnTo>
                  <a:lnTo>
                    <a:pt x="1306436" y="4501371"/>
                  </a:lnTo>
                  <a:lnTo>
                    <a:pt x="1357575" y="4495532"/>
                  </a:lnTo>
                  <a:lnTo>
                    <a:pt x="1408690" y="4489597"/>
                  </a:lnTo>
                  <a:lnTo>
                    <a:pt x="1459780" y="4483566"/>
                  </a:lnTo>
                  <a:lnTo>
                    <a:pt x="1510845" y="4477438"/>
                  </a:lnTo>
                  <a:lnTo>
                    <a:pt x="1561885" y="4471214"/>
                  </a:lnTo>
                  <a:lnTo>
                    <a:pt x="1612900" y="4464895"/>
                  </a:lnTo>
                  <a:lnTo>
                    <a:pt x="1663888" y="4458479"/>
                  </a:lnTo>
                  <a:lnTo>
                    <a:pt x="1714850" y="4451967"/>
                  </a:lnTo>
                  <a:lnTo>
                    <a:pt x="1765786" y="4445359"/>
                  </a:lnTo>
                  <a:lnTo>
                    <a:pt x="1816696" y="4438655"/>
                  </a:lnTo>
                  <a:lnTo>
                    <a:pt x="1867578" y="4431856"/>
                  </a:lnTo>
                  <a:lnTo>
                    <a:pt x="1918433" y="4424961"/>
                  </a:lnTo>
                  <a:lnTo>
                    <a:pt x="1969260" y="4417969"/>
                  </a:lnTo>
                  <a:lnTo>
                    <a:pt x="2020059" y="4410882"/>
                  </a:lnTo>
                  <a:lnTo>
                    <a:pt x="2070830" y="4403700"/>
                  </a:lnTo>
                  <a:lnTo>
                    <a:pt x="2121573" y="4396421"/>
                  </a:lnTo>
                  <a:lnTo>
                    <a:pt x="2172287" y="4389047"/>
                  </a:lnTo>
                  <a:lnTo>
                    <a:pt x="2222971" y="4381578"/>
                  </a:lnTo>
                  <a:lnTo>
                    <a:pt x="2273627" y="4374013"/>
                  </a:lnTo>
                  <a:lnTo>
                    <a:pt x="2324253" y="4366352"/>
                  </a:lnTo>
                  <a:lnTo>
                    <a:pt x="2374848" y="4358596"/>
                  </a:lnTo>
                </a:path>
                <a:path w="2374900" h="4539615">
                  <a:moveTo>
                    <a:pt x="0" y="117790"/>
                  </a:moveTo>
                  <a:lnTo>
                    <a:pt x="49211" y="112816"/>
                  </a:lnTo>
                  <a:lnTo>
                    <a:pt x="98390" y="107704"/>
                  </a:lnTo>
                  <a:lnTo>
                    <a:pt x="147537" y="102456"/>
                  </a:lnTo>
                  <a:lnTo>
                    <a:pt x="196650" y="97072"/>
                  </a:lnTo>
                  <a:lnTo>
                    <a:pt x="245730" y="91551"/>
                  </a:lnTo>
                  <a:lnTo>
                    <a:pt x="294776" y="85893"/>
                  </a:lnTo>
                  <a:lnTo>
                    <a:pt x="343787" y="80100"/>
                  </a:lnTo>
                  <a:lnTo>
                    <a:pt x="392762" y="74170"/>
                  </a:lnTo>
                  <a:lnTo>
                    <a:pt x="441701" y="68105"/>
                  </a:lnTo>
                  <a:lnTo>
                    <a:pt x="490604" y="61904"/>
                  </a:lnTo>
                  <a:lnTo>
                    <a:pt x="539469" y="55567"/>
                  </a:lnTo>
                  <a:lnTo>
                    <a:pt x="588297" y="49094"/>
                  </a:lnTo>
                  <a:lnTo>
                    <a:pt x="637085" y="42486"/>
                  </a:lnTo>
                  <a:lnTo>
                    <a:pt x="685835" y="35743"/>
                  </a:lnTo>
                  <a:lnTo>
                    <a:pt x="734545" y="28864"/>
                  </a:lnTo>
                  <a:lnTo>
                    <a:pt x="783215" y="21850"/>
                  </a:lnTo>
                  <a:lnTo>
                    <a:pt x="831845" y="14702"/>
                  </a:lnTo>
                  <a:lnTo>
                    <a:pt x="880432" y="7418"/>
                  </a:lnTo>
                  <a:lnTo>
                    <a:pt x="928978" y="0"/>
                  </a:lnTo>
                </a:path>
              </a:pathLst>
            </a:custGeom>
            <a:ln w="53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3294" y="499793"/>
              <a:ext cx="7348220" cy="4726940"/>
            </a:xfrm>
            <a:custGeom>
              <a:avLst/>
              <a:gdLst/>
              <a:ahLst/>
              <a:cxnLst/>
              <a:rect l="l" t="t" r="r" b="b"/>
              <a:pathLst>
                <a:path w="7348220" h="4726940">
                  <a:moveTo>
                    <a:pt x="10457" y="4504185"/>
                  </a:moveTo>
                  <a:lnTo>
                    <a:pt x="60691" y="4509931"/>
                  </a:lnTo>
                  <a:lnTo>
                    <a:pt x="110943" y="4515585"/>
                  </a:lnTo>
                  <a:lnTo>
                    <a:pt x="161215" y="4521145"/>
                  </a:lnTo>
                  <a:lnTo>
                    <a:pt x="211505" y="4526611"/>
                  </a:lnTo>
                  <a:lnTo>
                    <a:pt x="261813" y="4531983"/>
                  </a:lnTo>
                  <a:lnTo>
                    <a:pt x="312139" y="4537262"/>
                  </a:lnTo>
                  <a:lnTo>
                    <a:pt x="362483" y="4542448"/>
                  </a:lnTo>
                  <a:lnTo>
                    <a:pt x="412844" y="4547540"/>
                  </a:lnTo>
                  <a:lnTo>
                    <a:pt x="463222" y="4552538"/>
                  </a:lnTo>
                  <a:lnTo>
                    <a:pt x="513617" y="4557443"/>
                  </a:lnTo>
                  <a:lnTo>
                    <a:pt x="564028" y="4562254"/>
                  </a:lnTo>
                  <a:lnTo>
                    <a:pt x="614456" y="4566971"/>
                  </a:lnTo>
                  <a:lnTo>
                    <a:pt x="664899" y="4571595"/>
                  </a:lnTo>
                  <a:lnTo>
                    <a:pt x="715358" y="4576125"/>
                  </a:lnTo>
                  <a:lnTo>
                    <a:pt x="765833" y="4580561"/>
                  </a:lnTo>
                  <a:lnTo>
                    <a:pt x="816323" y="4584904"/>
                  </a:lnTo>
                  <a:lnTo>
                    <a:pt x="866827" y="4589153"/>
                  </a:lnTo>
                  <a:lnTo>
                    <a:pt x="917346" y="4593308"/>
                  </a:lnTo>
                  <a:lnTo>
                    <a:pt x="967880" y="4597370"/>
                  </a:lnTo>
                  <a:lnTo>
                    <a:pt x="1018427" y="4601337"/>
                  </a:lnTo>
                  <a:lnTo>
                    <a:pt x="1068988" y="4605211"/>
                  </a:lnTo>
                  <a:lnTo>
                    <a:pt x="1119562" y="4608992"/>
                  </a:lnTo>
                  <a:lnTo>
                    <a:pt x="1170150" y="4612678"/>
                  </a:lnTo>
                  <a:lnTo>
                    <a:pt x="1220750" y="4616271"/>
                  </a:lnTo>
                  <a:lnTo>
                    <a:pt x="1271363" y="4619770"/>
                  </a:lnTo>
                  <a:lnTo>
                    <a:pt x="1321989" y="4623175"/>
                  </a:lnTo>
                  <a:lnTo>
                    <a:pt x="1372626" y="4626487"/>
                  </a:lnTo>
                  <a:lnTo>
                    <a:pt x="1423275" y="4629704"/>
                  </a:lnTo>
                  <a:lnTo>
                    <a:pt x="1473935" y="4632828"/>
                  </a:lnTo>
                  <a:lnTo>
                    <a:pt x="1524607" y="4635858"/>
                  </a:lnTo>
                  <a:lnTo>
                    <a:pt x="1575290" y="4638794"/>
                  </a:lnTo>
                  <a:lnTo>
                    <a:pt x="1625983" y="4641636"/>
                  </a:lnTo>
                  <a:lnTo>
                    <a:pt x="1676686" y="4644384"/>
                  </a:lnTo>
                  <a:lnTo>
                    <a:pt x="1727400" y="4647038"/>
                  </a:lnTo>
                  <a:lnTo>
                    <a:pt x="1778123" y="4649599"/>
                  </a:lnTo>
                  <a:lnTo>
                    <a:pt x="1828856" y="4652065"/>
                  </a:lnTo>
                  <a:lnTo>
                    <a:pt x="1879598" y="4654438"/>
                  </a:lnTo>
                  <a:lnTo>
                    <a:pt x="1930349" y="4656717"/>
                  </a:lnTo>
                  <a:lnTo>
                    <a:pt x="1981109" y="4658901"/>
                  </a:lnTo>
                  <a:lnTo>
                    <a:pt x="2031877" y="4660992"/>
                  </a:lnTo>
                  <a:lnTo>
                    <a:pt x="2082653" y="4662989"/>
                  </a:lnTo>
                  <a:lnTo>
                    <a:pt x="2133436" y="4664892"/>
                  </a:lnTo>
                  <a:lnTo>
                    <a:pt x="2184228" y="4666701"/>
                  </a:lnTo>
                  <a:lnTo>
                    <a:pt x="2235026" y="4668415"/>
                  </a:lnTo>
                  <a:lnTo>
                    <a:pt x="2285832" y="4670036"/>
                  </a:lnTo>
                  <a:lnTo>
                    <a:pt x="2336644" y="4671563"/>
                  </a:lnTo>
                  <a:lnTo>
                    <a:pt x="2387463" y="4672996"/>
                  </a:lnTo>
                  <a:lnTo>
                    <a:pt x="2438288" y="4674335"/>
                  </a:lnTo>
                  <a:lnTo>
                    <a:pt x="2489118" y="4675579"/>
                  </a:lnTo>
                  <a:lnTo>
                    <a:pt x="2539955" y="4676730"/>
                  </a:lnTo>
                  <a:lnTo>
                    <a:pt x="2590796" y="4677787"/>
                  </a:lnTo>
                  <a:lnTo>
                    <a:pt x="2641642" y="4678749"/>
                  </a:lnTo>
                  <a:lnTo>
                    <a:pt x="2692494" y="4679617"/>
                  </a:lnTo>
                  <a:lnTo>
                    <a:pt x="2743349" y="4680392"/>
                  </a:lnTo>
                  <a:lnTo>
                    <a:pt x="2794209" y="4681072"/>
                  </a:lnTo>
                  <a:lnTo>
                    <a:pt x="2845073" y="4681658"/>
                  </a:lnTo>
                  <a:lnTo>
                    <a:pt x="2895940" y="4682150"/>
                  </a:lnTo>
                  <a:lnTo>
                    <a:pt x="2946810" y="4682547"/>
                  </a:lnTo>
                  <a:lnTo>
                    <a:pt x="2997684" y="4682851"/>
                  </a:lnTo>
                  <a:lnTo>
                    <a:pt x="3048560" y="4683060"/>
                  </a:lnTo>
                  <a:lnTo>
                    <a:pt x="3099439" y="4683175"/>
                  </a:lnTo>
                  <a:lnTo>
                    <a:pt x="3150320" y="4683196"/>
                  </a:lnTo>
                  <a:lnTo>
                    <a:pt x="3201203" y="4683123"/>
                  </a:lnTo>
                  <a:lnTo>
                    <a:pt x="3252087" y="4682956"/>
                  </a:lnTo>
                  <a:lnTo>
                    <a:pt x="3302973" y="4682694"/>
                  </a:lnTo>
                  <a:lnTo>
                    <a:pt x="3353860" y="4682338"/>
                  </a:lnTo>
                  <a:lnTo>
                    <a:pt x="3404748" y="4681888"/>
                  </a:lnTo>
                  <a:lnTo>
                    <a:pt x="3455636" y="4681343"/>
                  </a:lnTo>
                  <a:lnTo>
                    <a:pt x="3506524" y="4680705"/>
                  </a:lnTo>
                  <a:lnTo>
                    <a:pt x="3557413" y="4679972"/>
                  </a:lnTo>
                  <a:lnTo>
                    <a:pt x="3608301" y="4679144"/>
                  </a:lnTo>
                  <a:lnTo>
                    <a:pt x="3659188" y="4678223"/>
                  </a:lnTo>
                  <a:lnTo>
                    <a:pt x="3710075" y="4677207"/>
                  </a:lnTo>
                  <a:lnTo>
                    <a:pt x="3760960" y="4676097"/>
                  </a:lnTo>
                  <a:lnTo>
                    <a:pt x="3811844" y="4674892"/>
                  </a:lnTo>
                  <a:lnTo>
                    <a:pt x="3862726" y="4673593"/>
                  </a:lnTo>
                  <a:lnTo>
                    <a:pt x="3913606" y="4672200"/>
                  </a:lnTo>
                  <a:lnTo>
                    <a:pt x="3964484" y="4670712"/>
                  </a:lnTo>
                  <a:lnTo>
                    <a:pt x="4015359" y="4669130"/>
                  </a:lnTo>
                  <a:lnTo>
                    <a:pt x="4066232" y="4667453"/>
                  </a:lnTo>
                  <a:lnTo>
                    <a:pt x="4117101" y="4665683"/>
                  </a:lnTo>
                  <a:lnTo>
                    <a:pt x="4167873" y="4663821"/>
                  </a:lnTo>
                  <a:lnTo>
                    <a:pt x="4218634" y="4661865"/>
                  </a:lnTo>
                  <a:lnTo>
                    <a:pt x="4269385" y="4659816"/>
                  </a:lnTo>
                  <a:lnTo>
                    <a:pt x="4320124" y="4657673"/>
                  </a:lnTo>
                  <a:lnTo>
                    <a:pt x="4370852" y="4655436"/>
                  </a:lnTo>
                  <a:lnTo>
                    <a:pt x="4421569" y="4653105"/>
                  </a:lnTo>
                  <a:lnTo>
                    <a:pt x="4472274" y="4650681"/>
                  </a:lnTo>
                  <a:lnTo>
                    <a:pt x="4522966" y="4648163"/>
                  </a:lnTo>
                  <a:lnTo>
                    <a:pt x="4573646" y="4645552"/>
                  </a:lnTo>
                  <a:lnTo>
                    <a:pt x="4624314" y="4642847"/>
                  </a:lnTo>
                  <a:lnTo>
                    <a:pt x="4674968" y="4640048"/>
                  </a:lnTo>
                  <a:lnTo>
                    <a:pt x="4725610" y="4637156"/>
                  </a:lnTo>
                  <a:lnTo>
                    <a:pt x="4776237" y="4634170"/>
                  </a:lnTo>
                  <a:lnTo>
                    <a:pt x="4826851" y="4631090"/>
                  </a:lnTo>
                  <a:lnTo>
                    <a:pt x="4877451" y="4627917"/>
                  </a:lnTo>
                  <a:lnTo>
                    <a:pt x="4928036" y="4624651"/>
                  </a:lnTo>
                  <a:lnTo>
                    <a:pt x="4978607" y="4621292"/>
                  </a:lnTo>
                  <a:lnTo>
                    <a:pt x="5029163" y="4617838"/>
                  </a:lnTo>
                  <a:lnTo>
                    <a:pt x="5079704" y="4614292"/>
                  </a:lnTo>
                  <a:lnTo>
                    <a:pt x="5130229" y="4610652"/>
                  </a:lnTo>
                  <a:lnTo>
                    <a:pt x="5180738" y="4606919"/>
                  </a:lnTo>
                  <a:lnTo>
                    <a:pt x="5231231" y="4603093"/>
                  </a:lnTo>
                  <a:lnTo>
                    <a:pt x="5281708" y="4599173"/>
                  </a:lnTo>
                  <a:lnTo>
                    <a:pt x="5332169" y="4595160"/>
                  </a:lnTo>
                  <a:lnTo>
                    <a:pt x="5382612" y="4591054"/>
                  </a:lnTo>
                  <a:lnTo>
                    <a:pt x="5433039" y="4586855"/>
                  </a:lnTo>
                  <a:lnTo>
                    <a:pt x="5483448" y="4582562"/>
                  </a:lnTo>
                  <a:lnTo>
                    <a:pt x="5533839" y="4578177"/>
                  </a:lnTo>
                  <a:lnTo>
                    <a:pt x="5584212" y="4573698"/>
                  </a:lnTo>
                  <a:lnTo>
                    <a:pt x="5634567" y="4569126"/>
                  </a:lnTo>
                  <a:lnTo>
                    <a:pt x="5684904" y="4564462"/>
                  </a:lnTo>
                  <a:lnTo>
                    <a:pt x="5735221" y="4559704"/>
                  </a:lnTo>
                  <a:lnTo>
                    <a:pt x="5785520" y="4554853"/>
                  </a:lnTo>
                  <a:lnTo>
                    <a:pt x="5835799" y="4549909"/>
                  </a:lnTo>
                  <a:lnTo>
                    <a:pt x="5886059" y="4544872"/>
                  </a:lnTo>
                  <a:lnTo>
                    <a:pt x="5936298" y="4539743"/>
                  </a:lnTo>
                  <a:lnTo>
                    <a:pt x="5986518" y="4534520"/>
                  </a:lnTo>
                  <a:lnTo>
                    <a:pt x="6036717" y="4529205"/>
                  </a:lnTo>
                  <a:lnTo>
                    <a:pt x="6086895" y="4523797"/>
                  </a:lnTo>
                  <a:lnTo>
                    <a:pt x="6137052" y="4518296"/>
                  </a:lnTo>
                  <a:lnTo>
                    <a:pt x="6187188" y="4512702"/>
                  </a:lnTo>
                  <a:lnTo>
                    <a:pt x="6237302" y="4507016"/>
                  </a:lnTo>
                  <a:lnTo>
                    <a:pt x="6287394" y="4501236"/>
                  </a:lnTo>
                  <a:lnTo>
                    <a:pt x="6337464" y="4495364"/>
                  </a:lnTo>
                  <a:lnTo>
                    <a:pt x="6387512" y="4489400"/>
                  </a:lnTo>
                  <a:lnTo>
                    <a:pt x="6437537" y="4483343"/>
                  </a:lnTo>
                  <a:lnTo>
                    <a:pt x="6487539" y="4477193"/>
                  </a:lnTo>
                  <a:lnTo>
                    <a:pt x="6537518" y="4470950"/>
                  </a:lnTo>
                  <a:lnTo>
                    <a:pt x="6587473" y="4464615"/>
                  </a:lnTo>
                  <a:lnTo>
                    <a:pt x="6637404" y="4458188"/>
                  </a:lnTo>
                  <a:lnTo>
                    <a:pt x="6687312" y="4451668"/>
                  </a:lnTo>
                  <a:lnTo>
                    <a:pt x="6737195" y="4445055"/>
                  </a:lnTo>
                  <a:lnTo>
                    <a:pt x="6787053" y="4438350"/>
                  </a:lnTo>
                  <a:lnTo>
                    <a:pt x="6836886" y="4431553"/>
                  </a:lnTo>
                  <a:lnTo>
                    <a:pt x="6886694" y="4424663"/>
                  </a:lnTo>
                  <a:lnTo>
                    <a:pt x="6936477" y="4417681"/>
                  </a:lnTo>
                  <a:lnTo>
                    <a:pt x="6986234" y="4410606"/>
                  </a:lnTo>
                  <a:lnTo>
                    <a:pt x="7035965" y="4403440"/>
                  </a:lnTo>
                  <a:lnTo>
                    <a:pt x="7085669" y="4396180"/>
                  </a:lnTo>
                  <a:lnTo>
                    <a:pt x="7135347" y="4388829"/>
                  </a:lnTo>
                  <a:lnTo>
                    <a:pt x="7184998" y="4381385"/>
                  </a:lnTo>
                  <a:lnTo>
                    <a:pt x="7234622" y="4373850"/>
                  </a:lnTo>
                  <a:lnTo>
                    <a:pt x="7284218" y="4366222"/>
                  </a:lnTo>
                  <a:lnTo>
                    <a:pt x="7333787" y="4358501"/>
                  </a:lnTo>
                </a:path>
                <a:path w="7348220" h="4726940">
                  <a:moveTo>
                    <a:pt x="0" y="4547250"/>
                  </a:moveTo>
                  <a:lnTo>
                    <a:pt x="50402" y="4553016"/>
                  </a:lnTo>
                  <a:lnTo>
                    <a:pt x="100823" y="4558688"/>
                  </a:lnTo>
                  <a:lnTo>
                    <a:pt x="151264" y="4564266"/>
                  </a:lnTo>
                  <a:lnTo>
                    <a:pt x="201723" y="4569750"/>
                  </a:lnTo>
                  <a:lnTo>
                    <a:pt x="252200" y="4575140"/>
                  </a:lnTo>
                  <a:lnTo>
                    <a:pt x="302695" y="4580436"/>
                  </a:lnTo>
                  <a:lnTo>
                    <a:pt x="353208" y="4585639"/>
                  </a:lnTo>
                  <a:lnTo>
                    <a:pt x="403738" y="4590747"/>
                  </a:lnTo>
                  <a:lnTo>
                    <a:pt x="454286" y="4595762"/>
                  </a:lnTo>
                  <a:lnTo>
                    <a:pt x="504850" y="4600683"/>
                  </a:lnTo>
                  <a:lnTo>
                    <a:pt x="555431" y="4605509"/>
                  </a:lnTo>
                  <a:lnTo>
                    <a:pt x="606028" y="4610242"/>
                  </a:lnTo>
                  <a:lnTo>
                    <a:pt x="656641" y="4614881"/>
                  </a:lnTo>
                  <a:lnTo>
                    <a:pt x="707270" y="4619426"/>
                  </a:lnTo>
                  <a:lnTo>
                    <a:pt x="757914" y="4623877"/>
                  </a:lnTo>
                  <a:lnTo>
                    <a:pt x="808574" y="4628234"/>
                  </a:lnTo>
                  <a:lnTo>
                    <a:pt x="859248" y="4632496"/>
                  </a:lnTo>
                  <a:lnTo>
                    <a:pt x="909937" y="4636665"/>
                  </a:lnTo>
                  <a:lnTo>
                    <a:pt x="960640" y="4640740"/>
                  </a:lnTo>
                  <a:lnTo>
                    <a:pt x="1011358" y="4644721"/>
                  </a:lnTo>
                  <a:lnTo>
                    <a:pt x="1062089" y="4648608"/>
                  </a:lnTo>
                  <a:lnTo>
                    <a:pt x="1112833" y="4652400"/>
                  </a:lnTo>
                  <a:lnTo>
                    <a:pt x="1163591" y="4656099"/>
                  </a:lnTo>
                  <a:lnTo>
                    <a:pt x="1214362" y="4659703"/>
                  </a:lnTo>
                  <a:lnTo>
                    <a:pt x="1265145" y="4663214"/>
                  </a:lnTo>
                  <a:lnTo>
                    <a:pt x="1315941" y="4666630"/>
                  </a:lnTo>
                  <a:lnTo>
                    <a:pt x="1366749" y="4669952"/>
                  </a:lnTo>
                  <a:lnTo>
                    <a:pt x="1417568" y="4673180"/>
                  </a:lnTo>
                  <a:lnTo>
                    <a:pt x="1468399" y="4676314"/>
                  </a:lnTo>
                  <a:lnTo>
                    <a:pt x="1519241" y="4679354"/>
                  </a:lnTo>
                  <a:lnTo>
                    <a:pt x="1570094" y="4682299"/>
                  </a:lnTo>
                  <a:lnTo>
                    <a:pt x="1620958" y="4685151"/>
                  </a:lnTo>
                  <a:lnTo>
                    <a:pt x="1671832" y="4687908"/>
                  </a:lnTo>
                  <a:lnTo>
                    <a:pt x="1722717" y="4690571"/>
                  </a:lnTo>
                  <a:lnTo>
                    <a:pt x="1773611" y="4693140"/>
                  </a:lnTo>
                  <a:lnTo>
                    <a:pt x="1824514" y="4695614"/>
                  </a:lnTo>
                  <a:lnTo>
                    <a:pt x="1875427" y="4697995"/>
                  </a:lnTo>
                  <a:lnTo>
                    <a:pt x="1926349" y="4700281"/>
                  </a:lnTo>
                  <a:lnTo>
                    <a:pt x="1977279" y="4702473"/>
                  </a:lnTo>
                  <a:lnTo>
                    <a:pt x="2028218" y="4704570"/>
                  </a:lnTo>
                  <a:lnTo>
                    <a:pt x="2079165" y="4706574"/>
                  </a:lnTo>
                  <a:lnTo>
                    <a:pt x="2130120" y="4708483"/>
                  </a:lnTo>
                  <a:lnTo>
                    <a:pt x="2181082" y="4710298"/>
                  </a:lnTo>
                  <a:lnTo>
                    <a:pt x="2232051" y="4712018"/>
                  </a:lnTo>
                  <a:lnTo>
                    <a:pt x="2283028" y="4713644"/>
                  </a:lnTo>
                  <a:lnTo>
                    <a:pt x="2334011" y="4715176"/>
                  </a:lnTo>
                  <a:lnTo>
                    <a:pt x="2385001" y="4716613"/>
                  </a:lnTo>
                  <a:lnTo>
                    <a:pt x="2435997" y="4717957"/>
                  </a:lnTo>
                  <a:lnTo>
                    <a:pt x="2486998" y="4719205"/>
                  </a:lnTo>
                  <a:lnTo>
                    <a:pt x="2538005" y="4720360"/>
                  </a:lnTo>
                  <a:lnTo>
                    <a:pt x="2589018" y="4721420"/>
                  </a:lnTo>
                  <a:lnTo>
                    <a:pt x="2640035" y="4722385"/>
                  </a:lnTo>
                  <a:lnTo>
                    <a:pt x="2691058" y="4723256"/>
                  </a:lnTo>
                  <a:lnTo>
                    <a:pt x="2742084" y="4724033"/>
                  </a:lnTo>
                  <a:lnTo>
                    <a:pt x="2793115" y="4724715"/>
                  </a:lnTo>
                  <a:lnTo>
                    <a:pt x="2844150" y="4725303"/>
                  </a:lnTo>
                  <a:lnTo>
                    <a:pt x="2895188" y="4725797"/>
                  </a:lnTo>
                  <a:lnTo>
                    <a:pt x="2946230" y="4726196"/>
                  </a:lnTo>
                  <a:lnTo>
                    <a:pt x="2997274" y="4726500"/>
                  </a:lnTo>
                  <a:lnTo>
                    <a:pt x="3048322" y="4726710"/>
                  </a:lnTo>
                  <a:lnTo>
                    <a:pt x="3099371" y="4726826"/>
                  </a:lnTo>
                  <a:lnTo>
                    <a:pt x="3150423" y="4726847"/>
                  </a:lnTo>
                  <a:lnTo>
                    <a:pt x="3201477" y="4726773"/>
                  </a:lnTo>
                  <a:lnTo>
                    <a:pt x="3252533" y="4726605"/>
                  </a:lnTo>
                  <a:lnTo>
                    <a:pt x="3303590" y="4726343"/>
                  </a:lnTo>
                  <a:lnTo>
                    <a:pt x="3354648" y="4725985"/>
                  </a:lnTo>
                  <a:lnTo>
                    <a:pt x="3405706" y="4725534"/>
                  </a:lnTo>
                  <a:lnTo>
                    <a:pt x="3456765" y="4724987"/>
                  </a:lnTo>
                  <a:lnTo>
                    <a:pt x="3507825" y="4724347"/>
                  </a:lnTo>
                  <a:lnTo>
                    <a:pt x="3558884" y="4723611"/>
                  </a:lnTo>
                  <a:lnTo>
                    <a:pt x="3609943" y="4722781"/>
                  </a:lnTo>
                  <a:lnTo>
                    <a:pt x="3661001" y="4721856"/>
                  </a:lnTo>
                  <a:lnTo>
                    <a:pt x="3712059" y="4720837"/>
                  </a:lnTo>
                  <a:lnTo>
                    <a:pt x="3763115" y="4719723"/>
                  </a:lnTo>
                  <a:lnTo>
                    <a:pt x="3814170" y="4718514"/>
                  </a:lnTo>
                  <a:lnTo>
                    <a:pt x="3865222" y="4717211"/>
                  </a:lnTo>
                  <a:lnTo>
                    <a:pt x="3916273" y="4715813"/>
                  </a:lnTo>
                  <a:lnTo>
                    <a:pt x="3967322" y="4714321"/>
                  </a:lnTo>
                  <a:lnTo>
                    <a:pt x="4018368" y="4712733"/>
                  </a:lnTo>
                  <a:lnTo>
                    <a:pt x="4069411" y="4711051"/>
                  </a:lnTo>
                  <a:lnTo>
                    <a:pt x="4120451" y="4709274"/>
                  </a:lnTo>
                  <a:lnTo>
                    <a:pt x="4171393" y="4707406"/>
                  </a:lnTo>
                  <a:lnTo>
                    <a:pt x="4222324" y="4705444"/>
                  </a:lnTo>
                  <a:lnTo>
                    <a:pt x="4273245" y="4703388"/>
                  </a:lnTo>
                  <a:lnTo>
                    <a:pt x="4324154" y="4701238"/>
                  </a:lnTo>
                  <a:lnTo>
                    <a:pt x="4375052" y="4698994"/>
                  </a:lnTo>
                  <a:lnTo>
                    <a:pt x="4425939" y="4696655"/>
                  </a:lnTo>
                  <a:lnTo>
                    <a:pt x="4476813" y="4694223"/>
                  </a:lnTo>
                  <a:lnTo>
                    <a:pt x="4527675" y="4691697"/>
                  </a:lnTo>
                  <a:lnTo>
                    <a:pt x="4578525" y="4689077"/>
                  </a:lnTo>
                  <a:lnTo>
                    <a:pt x="4629362" y="4686363"/>
                  </a:lnTo>
                  <a:lnTo>
                    <a:pt x="4680186" y="4683555"/>
                  </a:lnTo>
                  <a:lnTo>
                    <a:pt x="4730997" y="4680653"/>
                  </a:lnTo>
                  <a:lnTo>
                    <a:pt x="4781794" y="4677657"/>
                  </a:lnTo>
                  <a:lnTo>
                    <a:pt x="4832577" y="4674567"/>
                  </a:lnTo>
                  <a:lnTo>
                    <a:pt x="4883346" y="4671384"/>
                  </a:lnTo>
                  <a:lnTo>
                    <a:pt x="4934101" y="4668107"/>
                  </a:lnTo>
                  <a:lnTo>
                    <a:pt x="4984841" y="4664736"/>
                  </a:lnTo>
                  <a:lnTo>
                    <a:pt x="5035566" y="4661272"/>
                  </a:lnTo>
                  <a:lnTo>
                    <a:pt x="5086275" y="4657714"/>
                  </a:lnTo>
                  <a:lnTo>
                    <a:pt x="5136969" y="4654062"/>
                  </a:lnTo>
                  <a:lnTo>
                    <a:pt x="5187648" y="4650317"/>
                  </a:lnTo>
                  <a:lnTo>
                    <a:pt x="5238310" y="4646478"/>
                  </a:lnTo>
                  <a:lnTo>
                    <a:pt x="5288956" y="4642545"/>
                  </a:lnTo>
                  <a:lnTo>
                    <a:pt x="5339585" y="4638519"/>
                  </a:lnTo>
                  <a:lnTo>
                    <a:pt x="5390197" y="4634399"/>
                  </a:lnTo>
                  <a:lnTo>
                    <a:pt x="5440792" y="4630186"/>
                  </a:lnTo>
                  <a:lnTo>
                    <a:pt x="5491369" y="4625880"/>
                  </a:lnTo>
                  <a:lnTo>
                    <a:pt x="5541929" y="4621480"/>
                  </a:lnTo>
                  <a:lnTo>
                    <a:pt x="5592471" y="4616986"/>
                  </a:lnTo>
                  <a:lnTo>
                    <a:pt x="5642994" y="4612399"/>
                  </a:lnTo>
                  <a:lnTo>
                    <a:pt x="5693499" y="4607719"/>
                  </a:lnTo>
                  <a:lnTo>
                    <a:pt x="5743985" y="4602946"/>
                  </a:lnTo>
                  <a:lnTo>
                    <a:pt x="5794452" y="4598079"/>
                  </a:lnTo>
                  <a:lnTo>
                    <a:pt x="5844899" y="4593119"/>
                  </a:lnTo>
                  <a:lnTo>
                    <a:pt x="5895327" y="4588066"/>
                  </a:lnTo>
                  <a:lnTo>
                    <a:pt x="5945734" y="4582919"/>
                  </a:lnTo>
                  <a:lnTo>
                    <a:pt x="5996122" y="4577679"/>
                  </a:lnTo>
                  <a:lnTo>
                    <a:pt x="6046489" y="4572347"/>
                  </a:lnTo>
                  <a:lnTo>
                    <a:pt x="6096835" y="4566921"/>
                  </a:lnTo>
                  <a:lnTo>
                    <a:pt x="6147160" y="4561402"/>
                  </a:lnTo>
                  <a:lnTo>
                    <a:pt x="6197463" y="4555789"/>
                  </a:lnTo>
                  <a:lnTo>
                    <a:pt x="6247745" y="4550084"/>
                  </a:lnTo>
                  <a:lnTo>
                    <a:pt x="6298005" y="4544286"/>
                  </a:lnTo>
                  <a:lnTo>
                    <a:pt x="6348243" y="4538395"/>
                  </a:lnTo>
                  <a:lnTo>
                    <a:pt x="6398458" y="4532410"/>
                  </a:lnTo>
                  <a:lnTo>
                    <a:pt x="6448651" y="4526333"/>
                  </a:lnTo>
                  <a:lnTo>
                    <a:pt x="6498820" y="4520163"/>
                  </a:lnTo>
                  <a:lnTo>
                    <a:pt x="6548966" y="4513900"/>
                  </a:lnTo>
                  <a:lnTo>
                    <a:pt x="6599089" y="4507544"/>
                  </a:lnTo>
                  <a:lnTo>
                    <a:pt x="6649188" y="4501096"/>
                  </a:lnTo>
                  <a:lnTo>
                    <a:pt x="6699262" y="4494554"/>
                  </a:lnTo>
                  <a:lnTo>
                    <a:pt x="6749312" y="4487920"/>
                  </a:lnTo>
                  <a:lnTo>
                    <a:pt x="6799338" y="4481193"/>
                  </a:lnTo>
                  <a:lnTo>
                    <a:pt x="6849338" y="4474373"/>
                  </a:lnTo>
                  <a:lnTo>
                    <a:pt x="6899313" y="4467460"/>
                  </a:lnTo>
                  <a:lnTo>
                    <a:pt x="6949263" y="4460455"/>
                  </a:lnTo>
                  <a:lnTo>
                    <a:pt x="6999187" y="4453357"/>
                  </a:lnTo>
                  <a:lnTo>
                    <a:pt x="7049085" y="4446167"/>
                  </a:lnTo>
                  <a:lnTo>
                    <a:pt x="7098956" y="4438884"/>
                  </a:lnTo>
                  <a:lnTo>
                    <a:pt x="7148801" y="4431508"/>
                  </a:lnTo>
                  <a:lnTo>
                    <a:pt x="7198619" y="4424040"/>
                  </a:lnTo>
                  <a:lnTo>
                    <a:pt x="7248409" y="4416479"/>
                  </a:lnTo>
                  <a:lnTo>
                    <a:pt x="7298173" y="4408826"/>
                  </a:lnTo>
                  <a:lnTo>
                    <a:pt x="7347908" y="4401080"/>
                  </a:lnTo>
                </a:path>
                <a:path w="7348220" h="4726940">
                  <a:moveTo>
                    <a:pt x="7286260" y="4410343"/>
                  </a:moveTo>
                  <a:lnTo>
                    <a:pt x="5826394" y="9491"/>
                  </a:lnTo>
                </a:path>
                <a:path w="7348220" h="4726940">
                  <a:moveTo>
                    <a:pt x="7348092" y="4400848"/>
                  </a:moveTo>
                  <a:lnTo>
                    <a:pt x="5888240" y="0"/>
                  </a:lnTo>
                </a:path>
                <a:path w="7348220" h="4726940">
                  <a:moveTo>
                    <a:pt x="1070910" y="138542"/>
                  </a:moveTo>
                  <a:lnTo>
                    <a:pt x="1121504" y="144368"/>
                  </a:lnTo>
                  <a:lnTo>
                    <a:pt x="1172128" y="150049"/>
                  </a:lnTo>
                  <a:lnTo>
                    <a:pt x="1222780" y="155584"/>
                  </a:lnTo>
                  <a:lnTo>
                    <a:pt x="1273461" y="160974"/>
                  </a:lnTo>
                  <a:lnTo>
                    <a:pt x="1324170" y="166219"/>
                  </a:lnTo>
                  <a:lnTo>
                    <a:pt x="1374906" y="171319"/>
                  </a:lnTo>
                  <a:lnTo>
                    <a:pt x="1425668" y="176274"/>
                  </a:lnTo>
                  <a:lnTo>
                    <a:pt x="1476455" y="181083"/>
                  </a:lnTo>
                  <a:lnTo>
                    <a:pt x="1527268" y="185747"/>
                  </a:lnTo>
                  <a:lnTo>
                    <a:pt x="1578105" y="190265"/>
                  </a:lnTo>
                  <a:lnTo>
                    <a:pt x="1628965" y="194638"/>
                  </a:lnTo>
                  <a:lnTo>
                    <a:pt x="1679849" y="198866"/>
                  </a:lnTo>
                  <a:lnTo>
                    <a:pt x="1730754" y="202948"/>
                  </a:lnTo>
                  <a:lnTo>
                    <a:pt x="1781682" y="206884"/>
                  </a:lnTo>
                  <a:lnTo>
                    <a:pt x="1832630" y="210676"/>
                  </a:lnTo>
                  <a:lnTo>
                    <a:pt x="1883598" y="214321"/>
                  </a:lnTo>
                  <a:lnTo>
                    <a:pt x="1934586" y="217821"/>
                  </a:lnTo>
                  <a:lnTo>
                    <a:pt x="1985593" y="221176"/>
                  </a:lnTo>
                  <a:lnTo>
                    <a:pt x="2036618" y="224384"/>
                  </a:lnTo>
                  <a:lnTo>
                    <a:pt x="2087661" y="227447"/>
                  </a:lnTo>
                  <a:lnTo>
                    <a:pt x="2138721" y="230365"/>
                  </a:lnTo>
                  <a:lnTo>
                    <a:pt x="2189796" y="233137"/>
                  </a:lnTo>
                  <a:lnTo>
                    <a:pt x="2240888" y="235763"/>
                  </a:lnTo>
                  <a:lnTo>
                    <a:pt x="2291994" y="238243"/>
                  </a:lnTo>
                  <a:lnTo>
                    <a:pt x="2343115" y="240577"/>
                  </a:lnTo>
                  <a:lnTo>
                    <a:pt x="2394249" y="242766"/>
                  </a:lnTo>
                  <a:lnTo>
                    <a:pt x="2445395" y="244809"/>
                  </a:lnTo>
                  <a:lnTo>
                    <a:pt x="2496554" y="246706"/>
                  </a:lnTo>
                  <a:lnTo>
                    <a:pt x="2547725" y="248457"/>
                  </a:lnTo>
                  <a:lnTo>
                    <a:pt x="2598906" y="250062"/>
                  </a:lnTo>
                  <a:lnTo>
                    <a:pt x="2650098" y="251521"/>
                  </a:lnTo>
                  <a:lnTo>
                    <a:pt x="2701299" y="252835"/>
                  </a:lnTo>
                  <a:lnTo>
                    <a:pt x="2752509" y="254002"/>
                  </a:lnTo>
                  <a:lnTo>
                    <a:pt x="2803727" y="255023"/>
                  </a:lnTo>
                  <a:lnTo>
                    <a:pt x="2854952" y="255898"/>
                  </a:lnTo>
                  <a:lnTo>
                    <a:pt x="2906184" y="256627"/>
                  </a:lnTo>
                  <a:lnTo>
                    <a:pt x="2957423" y="257210"/>
                  </a:lnTo>
                  <a:lnTo>
                    <a:pt x="3008667" y="257647"/>
                  </a:lnTo>
                  <a:lnTo>
                    <a:pt x="3059915" y="257938"/>
                  </a:lnTo>
                  <a:lnTo>
                    <a:pt x="3111168" y="258082"/>
                  </a:lnTo>
                  <a:lnTo>
                    <a:pt x="3162424" y="258081"/>
                  </a:lnTo>
                  <a:lnTo>
                    <a:pt x="3213683" y="257933"/>
                  </a:lnTo>
                  <a:lnTo>
                    <a:pt x="3264944" y="257639"/>
                  </a:lnTo>
                  <a:lnTo>
                    <a:pt x="3316207" y="257198"/>
                  </a:lnTo>
                  <a:lnTo>
                    <a:pt x="3367470" y="256612"/>
                  </a:lnTo>
                  <a:lnTo>
                    <a:pt x="3418733" y="255878"/>
                  </a:lnTo>
                  <a:lnTo>
                    <a:pt x="3469996" y="254999"/>
                  </a:lnTo>
                  <a:lnTo>
                    <a:pt x="3521257" y="253973"/>
                  </a:lnTo>
                  <a:lnTo>
                    <a:pt x="3572517" y="252801"/>
                  </a:lnTo>
                  <a:lnTo>
                    <a:pt x="3623774" y="251482"/>
                  </a:lnTo>
                  <a:lnTo>
                    <a:pt x="3675028" y="250017"/>
                  </a:lnTo>
                  <a:lnTo>
                    <a:pt x="3726277" y="248405"/>
                  </a:lnTo>
                  <a:lnTo>
                    <a:pt x="3777522" y="246647"/>
                  </a:lnTo>
                  <a:lnTo>
                    <a:pt x="3828626" y="244747"/>
                  </a:lnTo>
                  <a:lnTo>
                    <a:pt x="3879713" y="242702"/>
                  </a:lnTo>
                  <a:lnTo>
                    <a:pt x="3930782" y="240512"/>
                  </a:lnTo>
                  <a:lnTo>
                    <a:pt x="3981834" y="238177"/>
                  </a:lnTo>
                  <a:lnTo>
                    <a:pt x="4032867" y="235696"/>
                  </a:lnTo>
                  <a:lnTo>
                    <a:pt x="4083882" y="233071"/>
                  </a:lnTo>
                  <a:lnTo>
                    <a:pt x="4134876" y="230300"/>
                  </a:lnTo>
                  <a:lnTo>
                    <a:pt x="4185850" y="227384"/>
                  </a:lnTo>
                  <a:lnTo>
                    <a:pt x="4236802" y="224323"/>
                  </a:lnTo>
                  <a:lnTo>
                    <a:pt x="4287733" y="221118"/>
                  </a:lnTo>
                  <a:lnTo>
                    <a:pt x="4338641" y="217768"/>
                  </a:lnTo>
                  <a:lnTo>
                    <a:pt x="4389527" y="214273"/>
                  </a:lnTo>
                  <a:lnTo>
                    <a:pt x="4440388" y="210633"/>
                  </a:lnTo>
                  <a:lnTo>
                    <a:pt x="4491225" y="206849"/>
                  </a:lnTo>
                  <a:lnTo>
                    <a:pt x="4542037" y="202920"/>
                  </a:lnTo>
                  <a:lnTo>
                    <a:pt x="4592822" y="198847"/>
                  </a:lnTo>
                  <a:lnTo>
                    <a:pt x="4643582" y="194629"/>
                  </a:lnTo>
                  <a:lnTo>
                    <a:pt x="4694314" y="190267"/>
                  </a:lnTo>
                  <a:lnTo>
                    <a:pt x="4745019" y="185760"/>
                  </a:lnTo>
                  <a:lnTo>
                    <a:pt x="4795695" y="181110"/>
                  </a:lnTo>
                  <a:lnTo>
                    <a:pt x="4846342" y="176315"/>
                  </a:lnTo>
                  <a:lnTo>
                    <a:pt x="4896959" y="171376"/>
                  </a:lnTo>
                  <a:lnTo>
                    <a:pt x="4947546" y="166294"/>
                  </a:lnTo>
                  <a:lnTo>
                    <a:pt x="4998102" y="161067"/>
                  </a:lnTo>
                  <a:lnTo>
                    <a:pt x="5048626" y="155696"/>
                  </a:lnTo>
                  <a:lnTo>
                    <a:pt x="5099117" y="150181"/>
                  </a:lnTo>
                  <a:lnTo>
                    <a:pt x="5149576" y="144523"/>
                  </a:lnTo>
                  <a:lnTo>
                    <a:pt x="5200001" y="138721"/>
                  </a:lnTo>
                  <a:lnTo>
                    <a:pt x="5250391" y="132775"/>
                  </a:lnTo>
                  <a:lnTo>
                    <a:pt x="5300746" y="126686"/>
                  </a:lnTo>
                  <a:lnTo>
                    <a:pt x="5351066" y="120453"/>
                  </a:lnTo>
                  <a:lnTo>
                    <a:pt x="5401349" y="114077"/>
                  </a:lnTo>
                  <a:lnTo>
                    <a:pt x="5451595" y="107557"/>
                  </a:lnTo>
                  <a:lnTo>
                    <a:pt x="5501803" y="100894"/>
                  </a:lnTo>
                  <a:lnTo>
                    <a:pt x="5551973" y="94088"/>
                  </a:lnTo>
                  <a:lnTo>
                    <a:pt x="5602104" y="87139"/>
                  </a:lnTo>
                  <a:lnTo>
                    <a:pt x="5652196" y="80046"/>
                  </a:lnTo>
                  <a:lnTo>
                    <a:pt x="5702247" y="72810"/>
                  </a:lnTo>
                  <a:lnTo>
                    <a:pt x="5752257" y="65432"/>
                  </a:lnTo>
                  <a:lnTo>
                    <a:pt x="5802225" y="57910"/>
                  </a:lnTo>
                  <a:lnTo>
                    <a:pt x="5852151" y="50245"/>
                  </a:lnTo>
                  <a:lnTo>
                    <a:pt x="5902034" y="42438"/>
                  </a:lnTo>
                </a:path>
                <a:path w="7348220" h="4726940">
                  <a:moveTo>
                    <a:pt x="1081237" y="95987"/>
                  </a:moveTo>
                  <a:lnTo>
                    <a:pt x="1131576" y="101785"/>
                  </a:lnTo>
                  <a:lnTo>
                    <a:pt x="1181945" y="107438"/>
                  </a:lnTo>
                  <a:lnTo>
                    <a:pt x="1232343" y="112946"/>
                  </a:lnTo>
                  <a:lnTo>
                    <a:pt x="1282768" y="118310"/>
                  </a:lnTo>
                  <a:lnTo>
                    <a:pt x="1333222" y="123530"/>
                  </a:lnTo>
                  <a:lnTo>
                    <a:pt x="1383702" y="128605"/>
                  </a:lnTo>
                  <a:lnTo>
                    <a:pt x="1434208" y="133535"/>
                  </a:lnTo>
                  <a:lnTo>
                    <a:pt x="1484740" y="138321"/>
                  </a:lnTo>
                  <a:lnTo>
                    <a:pt x="1535297" y="142962"/>
                  </a:lnTo>
                  <a:lnTo>
                    <a:pt x="1585877" y="147459"/>
                  </a:lnTo>
                  <a:lnTo>
                    <a:pt x="1636482" y="151810"/>
                  </a:lnTo>
                  <a:lnTo>
                    <a:pt x="1687109" y="156017"/>
                  </a:lnTo>
                  <a:lnTo>
                    <a:pt x="1737758" y="160079"/>
                  </a:lnTo>
                  <a:lnTo>
                    <a:pt x="1788429" y="163997"/>
                  </a:lnTo>
                  <a:lnTo>
                    <a:pt x="1839120" y="167770"/>
                  </a:lnTo>
                  <a:lnTo>
                    <a:pt x="1889832" y="171397"/>
                  </a:lnTo>
                  <a:lnTo>
                    <a:pt x="1940563" y="174880"/>
                  </a:lnTo>
                  <a:lnTo>
                    <a:pt x="1991313" y="178218"/>
                  </a:lnTo>
                  <a:lnTo>
                    <a:pt x="2042081" y="181411"/>
                  </a:lnTo>
                  <a:lnTo>
                    <a:pt x="2092867" y="184460"/>
                  </a:lnTo>
                  <a:lnTo>
                    <a:pt x="2143669" y="187363"/>
                  </a:lnTo>
                  <a:lnTo>
                    <a:pt x="2194488" y="190121"/>
                  </a:lnTo>
                  <a:lnTo>
                    <a:pt x="2245322" y="192734"/>
                  </a:lnTo>
                  <a:lnTo>
                    <a:pt x="2296170" y="195202"/>
                  </a:lnTo>
                  <a:lnTo>
                    <a:pt x="2347033" y="197525"/>
                  </a:lnTo>
                  <a:lnTo>
                    <a:pt x="2397910" y="199703"/>
                  </a:lnTo>
                  <a:lnTo>
                    <a:pt x="2448799" y="201736"/>
                  </a:lnTo>
                  <a:lnTo>
                    <a:pt x="2499700" y="203624"/>
                  </a:lnTo>
                  <a:lnTo>
                    <a:pt x="2550613" y="205367"/>
                  </a:lnTo>
                  <a:lnTo>
                    <a:pt x="2601536" y="206964"/>
                  </a:lnTo>
                  <a:lnTo>
                    <a:pt x="2652470" y="208416"/>
                  </a:lnTo>
                  <a:lnTo>
                    <a:pt x="2703413" y="209723"/>
                  </a:lnTo>
                  <a:lnTo>
                    <a:pt x="2754364" y="210885"/>
                  </a:lnTo>
                  <a:lnTo>
                    <a:pt x="2805324" y="211901"/>
                  </a:lnTo>
                  <a:lnTo>
                    <a:pt x="2856292" y="212772"/>
                  </a:lnTo>
                  <a:lnTo>
                    <a:pt x="2907266" y="213498"/>
                  </a:lnTo>
                  <a:lnTo>
                    <a:pt x="2958246" y="214078"/>
                  </a:lnTo>
                  <a:lnTo>
                    <a:pt x="3009231" y="214513"/>
                  </a:lnTo>
                  <a:lnTo>
                    <a:pt x="3060222" y="214802"/>
                  </a:lnTo>
                  <a:lnTo>
                    <a:pt x="3111216" y="214946"/>
                  </a:lnTo>
                  <a:lnTo>
                    <a:pt x="3162214" y="214944"/>
                  </a:lnTo>
                  <a:lnTo>
                    <a:pt x="3213215" y="214797"/>
                  </a:lnTo>
                  <a:lnTo>
                    <a:pt x="3264217" y="214505"/>
                  </a:lnTo>
                  <a:lnTo>
                    <a:pt x="3315222" y="214067"/>
                  </a:lnTo>
                  <a:lnTo>
                    <a:pt x="3366226" y="213483"/>
                  </a:lnTo>
                  <a:lnTo>
                    <a:pt x="3417231" y="212754"/>
                  </a:lnTo>
                  <a:lnTo>
                    <a:pt x="3468236" y="211879"/>
                  </a:lnTo>
                  <a:lnTo>
                    <a:pt x="3519239" y="210858"/>
                  </a:lnTo>
                  <a:lnTo>
                    <a:pt x="3570240" y="209692"/>
                  </a:lnTo>
                  <a:lnTo>
                    <a:pt x="3621239" y="208379"/>
                  </a:lnTo>
                  <a:lnTo>
                    <a:pt x="3672234" y="206922"/>
                  </a:lnTo>
                  <a:lnTo>
                    <a:pt x="3723225" y="205318"/>
                  </a:lnTo>
                  <a:lnTo>
                    <a:pt x="3774212" y="203569"/>
                  </a:lnTo>
                  <a:lnTo>
                    <a:pt x="3825059" y="201679"/>
                  </a:lnTo>
                  <a:lnTo>
                    <a:pt x="3875890" y="199645"/>
                  </a:lnTo>
                  <a:lnTo>
                    <a:pt x="3926704" y="197467"/>
                  </a:lnTo>
                  <a:lnTo>
                    <a:pt x="3977500" y="195143"/>
                  </a:lnTo>
                  <a:lnTo>
                    <a:pt x="4028278" y="192675"/>
                  </a:lnTo>
                  <a:lnTo>
                    <a:pt x="4079036" y="190063"/>
                  </a:lnTo>
                  <a:lnTo>
                    <a:pt x="4129775" y="187306"/>
                  </a:lnTo>
                  <a:lnTo>
                    <a:pt x="4180493" y="184405"/>
                  </a:lnTo>
                  <a:lnTo>
                    <a:pt x="4231191" y="181360"/>
                  </a:lnTo>
                  <a:lnTo>
                    <a:pt x="4281866" y="178170"/>
                  </a:lnTo>
                  <a:lnTo>
                    <a:pt x="4332520" y="174837"/>
                  </a:lnTo>
                  <a:lnTo>
                    <a:pt x="4383150" y="171359"/>
                  </a:lnTo>
                  <a:lnTo>
                    <a:pt x="4433756" y="167737"/>
                  </a:lnTo>
                  <a:lnTo>
                    <a:pt x="4484339" y="163972"/>
                  </a:lnTo>
                  <a:lnTo>
                    <a:pt x="4534896" y="160062"/>
                  </a:lnTo>
                  <a:lnTo>
                    <a:pt x="4585427" y="156009"/>
                  </a:lnTo>
                  <a:lnTo>
                    <a:pt x="4635933" y="151812"/>
                  </a:lnTo>
                  <a:lnTo>
                    <a:pt x="4686411" y="147471"/>
                  </a:lnTo>
                  <a:lnTo>
                    <a:pt x="4736862" y="142987"/>
                  </a:lnTo>
                  <a:lnTo>
                    <a:pt x="4787284" y="138359"/>
                  </a:lnTo>
                  <a:lnTo>
                    <a:pt x="4837677" y="133588"/>
                  </a:lnTo>
                  <a:lnTo>
                    <a:pt x="4888041" y="128673"/>
                  </a:lnTo>
                  <a:lnTo>
                    <a:pt x="4938375" y="123615"/>
                  </a:lnTo>
                  <a:lnTo>
                    <a:pt x="4988677" y="118414"/>
                  </a:lnTo>
                  <a:lnTo>
                    <a:pt x="5038948" y="113069"/>
                  </a:lnTo>
                  <a:lnTo>
                    <a:pt x="5089187" y="107582"/>
                  </a:lnTo>
                  <a:lnTo>
                    <a:pt x="5139393" y="101951"/>
                  </a:lnTo>
                  <a:lnTo>
                    <a:pt x="5189565" y="96177"/>
                  </a:lnTo>
                  <a:lnTo>
                    <a:pt x="5239703" y="90261"/>
                  </a:lnTo>
                  <a:lnTo>
                    <a:pt x="5289806" y="84201"/>
                  </a:lnTo>
                  <a:lnTo>
                    <a:pt x="5339873" y="77999"/>
                  </a:lnTo>
                  <a:lnTo>
                    <a:pt x="5389905" y="71654"/>
                  </a:lnTo>
                  <a:lnTo>
                    <a:pt x="5439899" y="65166"/>
                  </a:lnTo>
                  <a:lnTo>
                    <a:pt x="5489856" y="58536"/>
                  </a:lnTo>
                  <a:lnTo>
                    <a:pt x="5539775" y="51763"/>
                  </a:lnTo>
                  <a:lnTo>
                    <a:pt x="5589655" y="44848"/>
                  </a:lnTo>
                  <a:lnTo>
                    <a:pt x="5639495" y="37790"/>
                  </a:lnTo>
                  <a:lnTo>
                    <a:pt x="5689295" y="30590"/>
                  </a:lnTo>
                  <a:lnTo>
                    <a:pt x="5739055" y="23248"/>
                  </a:lnTo>
                  <a:lnTo>
                    <a:pt x="5788773" y="15764"/>
                  </a:lnTo>
                  <a:lnTo>
                    <a:pt x="5838449" y="8137"/>
                  </a:lnTo>
                  <a:lnTo>
                    <a:pt x="5888082" y="368"/>
                  </a:lnTo>
                </a:path>
                <a:path w="7348220" h="4726940">
                  <a:moveTo>
                    <a:pt x="1143888" y="102962"/>
                  </a:moveTo>
                  <a:lnTo>
                    <a:pt x="62854" y="4554032"/>
                  </a:lnTo>
                </a:path>
                <a:path w="7348220" h="4726940">
                  <a:moveTo>
                    <a:pt x="1081540" y="95819"/>
                  </a:moveTo>
                  <a:lnTo>
                    <a:pt x="500" y="4546898"/>
                  </a:lnTo>
                </a:path>
              </a:pathLst>
            </a:custGeom>
            <a:ln w="51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 rot="360000">
            <a:off x="37660" y="506890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29" name="object 29"/>
          <p:cNvSpPr txBox="1"/>
          <p:nvPr/>
        </p:nvSpPr>
        <p:spPr>
          <a:xfrm rot="360000">
            <a:off x="1157620" y="458042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1945" y="55283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5805541" y="510911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2" name="object 32"/>
          <p:cNvSpPr txBox="1"/>
          <p:nvPr/>
        </p:nvSpPr>
        <p:spPr>
          <a:xfrm rot="21300000">
            <a:off x="4814130" y="48424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3" name="object 33"/>
          <p:cNvSpPr txBox="1"/>
          <p:nvPr/>
        </p:nvSpPr>
        <p:spPr>
          <a:xfrm rot="360000">
            <a:off x="-12361" y="3985223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4" name="object 34"/>
          <p:cNvSpPr txBox="1"/>
          <p:nvPr/>
        </p:nvSpPr>
        <p:spPr>
          <a:xfrm rot="21120000">
            <a:off x="7248103" y="383857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35" name="object 35"/>
          <p:cNvSpPr txBox="1"/>
          <p:nvPr/>
        </p:nvSpPr>
        <p:spPr>
          <a:xfrm rot="360000">
            <a:off x="366861" y="242609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 rot="21120000">
            <a:off x="6737499" y="229772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 rot="360000">
            <a:off x="747122" y="86068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 rot="21120000">
            <a:off x="6224076" y="75020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42699" y="992"/>
            <a:ext cx="7183755" cy="5010150"/>
            <a:chOff x="242699" y="992"/>
            <a:chExt cx="7183755" cy="5010150"/>
          </a:xfrm>
        </p:grpSpPr>
        <p:sp>
          <p:nvSpPr>
            <p:cNvPr id="40" name="object 40"/>
            <p:cNvSpPr/>
            <p:nvPr/>
          </p:nvSpPr>
          <p:spPr>
            <a:xfrm>
              <a:off x="242699" y="65501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77288" y="196495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7288" y="196499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79320" y="198798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79325" y="198797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6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9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7453" y="19638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77453" y="19638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19719" y="1978075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9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19718" y="197816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21522" y="200149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21531" y="200149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61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9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19617" y="19767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93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19625" y="19767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66124" y="1980018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52"/>
                  </a:lnTo>
                  <a:lnTo>
                    <a:pt x="1917" y="282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66124" y="1980029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68309" y="200348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68306" y="200348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66404" y="19784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66408" y="197848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29002" y="1986876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39" h="33655">
                  <a:moveTo>
                    <a:pt x="0" y="0"/>
                  </a:moveTo>
                  <a:lnTo>
                    <a:pt x="0" y="8356"/>
                  </a:lnTo>
                  <a:lnTo>
                    <a:pt x="1917" y="3327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29001" y="1986866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39" h="33655">
                  <a:moveTo>
                    <a:pt x="1914" y="33289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30983" y="2010257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35763" y="0"/>
                  </a:moveTo>
                  <a:lnTo>
                    <a:pt x="0" y="1282"/>
                  </a:lnTo>
                  <a:lnTo>
                    <a:pt x="0" y="9639"/>
                  </a:lnTo>
                  <a:lnTo>
                    <a:pt x="35763" y="8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30983" y="2010265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0" y="9632"/>
                  </a:moveTo>
                  <a:lnTo>
                    <a:pt x="35770" y="835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96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329091" y="19856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29090" y="19856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19325" y="206063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19320" y="206060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21104" y="208377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21100" y="208378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19224" y="20591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19227" y="20591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64563" y="207217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64564" y="207208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866138" y="209552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25" y="5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866137" y="209552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864245" y="20707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864247" y="20707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23884" y="207859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023884" y="207866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3041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0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25751" y="2101710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25755" y="2101701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1"/>
                  </a:moveTo>
                  <a:lnTo>
                    <a:pt x="35756" y="613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023872" y="20772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023868" y="20772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167369" y="2087181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167376" y="208725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62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68880" y="2110168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25" y="33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68880" y="2110172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40"/>
                  </a:moveTo>
                  <a:lnTo>
                    <a:pt x="36532" y="333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167013" y="208574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167013" y="208574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336545" y="209570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336552" y="209578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62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7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338171" y="2118791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25" y="335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338180" y="2118798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50"/>
                  </a:moveTo>
                  <a:lnTo>
                    <a:pt x="36517" y="334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336304" y="20945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336297" y="20945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39747" y="216818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39749" y="216817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41525" y="219127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41528" y="219127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39646" y="21669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55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39651" y="21669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878672" y="2178126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66" y="2829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878667" y="2178126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26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880628" y="2201392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80632" y="2201396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878736" y="21769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878737" y="21769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029117" y="2182901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797"/>
                  </a:lnTo>
                  <a:lnTo>
                    <a:pt x="1879" y="3218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029120" y="2182824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69" y="32191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21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030844" y="2206040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8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30840" y="2206044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74"/>
                  </a:moveTo>
                  <a:lnTo>
                    <a:pt x="35770" y="78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028964" y="21818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028972" y="21818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178367" y="2192794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79" y="2997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178367" y="2192741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78" y="30027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80221" y="2215807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180215" y="2215802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178354" y="21914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178358" y="2191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343810" y="220267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66" y="2719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343812" y="220269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245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7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345575" y="222567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345579" y="222567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343721" y="22011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343724" y="22011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23149" y="225139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23151" y="225134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425067" y="227445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425066" y="227446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423200" y="22498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423192" y="22498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891411" y="228650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891418" y="228648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93455" y="230983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76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93460" y="230984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891563" y="22850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891566" y="22850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039645" y="229849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039639" y="229839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041499" y="232158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041499" y="232159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039620" y="22972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039623" y="22972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201710" y="2285314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0" y="0"/>
                  </a:moveTo>
                  <a:lnTo>
                    <a:pt x="0" y="18389"/>
                  </a:lnTo>
                  <a:lnTo>
                    <a:pt x="1879" y="4277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201709" y="2285339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1869" y="42718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27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203589" y="2308580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82"/>
                  </a:lnTo>
                  <a:lnTo>
                    <a:pt x="0" y="19672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203602" y="2308581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668"/>
                  </a:moveTo>
                  <a:lnTo>
                    <a:pt x="35756" y="1839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201710" y="22837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201709" y="22837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352522" y="2150224"/>
              <a:ext cx="1905" cy="186055"/>
            </a:xfrm>
            <a:custGeom>
              <a:avLst/>
              <a:gdLst/>
              <a:ahLst/>
              <a:cxnLst/>
              <a:rect l="l" t="t" r="r" b="b"/>
              <a:pathLst>
                <a:path w="1905" h="186055">
                  <a:moveTo>
                    <a:pt x="0" y="0"/>
                  </a:moveTo>
                  <a:lnTo>
                    <a:pt x="0" y="161607"/>
                  </a:lnTo>
                  <a:lnTo>
                    <a:pt x="1879" y="18600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352525" y="2150184"/>
              <a:ext cx="1905" cy="186690"/>
            </a:xfrm>
            <a:custGeom>
              <a:avLst/>
              <a:gdLst/>
              <a:ahLst/>
              <a:cxnLst/>
              <a:rect l="l" t="t" r="r" b="b"/>
              <a:pathLst>
                <a:path w="1905" h="186689">
                  <a:moveTo>
                    <a:pt x="1878" y="186145"/>
                  </a:moveTo>
                  <a:lnTo>
                    <a:pt x="0" y="1616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61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354541" y="2173579"/>
              <a:ext cx="36195" cy="163195"/>
            </a:xfrm>
            <a:custGeom>
              <a:avLst/>
              <a:gdLst/>
              <a:ahLst/>
              <a:cxnLst/>
              <a:rect l="l" t="t" r="r" b="b"/>
              <a:pathLst>
                <a:path w="36194" h="163194">
                  <a:moveTo>
                    <a:pt x="35763" y="0"/>
                  </a:moveTo>
                  <a:lnTo>
                    <a:pt x="0" y="1270"/>
                  </a:lnTo>
                  <a:lnTo>
                    <a:pt x="0" y="162890"/>
                  </a:lnTo>
                  <a:lnTo>
                    <a:pt x="35763" y="1616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354543" y="2173579"/>
              <a:ext cx="36195" cy="163195"/>
            </a:xfrm>
            <a:custGeom>
              <a:avLst/>
              <a:gdLst/>
              <a:ahLst/>
              <a:cxnLst/>
              <a:rect l="l" t="t" r="r" b="b"/>
              <a:pathLst>
                <a:path w="36194" h="163194">
                  <a:moveTo>
                    <a:pt x="0" y="162889"/>
                  </a:moveTo>
                  <a:lnTo>
                    <a:pt x="35770" y="16161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28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352649" y="21488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352654" y="21488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508948" y="2303170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049"/>
                  </a:lnTo>
                  <a:lnTo>
                    <a:pt x="1879" y="394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508950" y="2303106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1878" y="39538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510701" y="2326525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763" y="0"/>
                  </a:moveTo>
                  <a:lnTo>
                    <a:pt x="0" y="1282"/>
                  </a:lnTo>
                  <a:lnTo>
                    <a:pt x="0" y="16332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510699" y="2326526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0" y="16333"/>
                  </a:moveTo>
                  <a:lnTo>
                    <a:pt x="35770" y="1505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63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508796" y="23020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508810" y="23020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652814" y="2223211"/>
              <a:ext cx="1905" cy="124460"/>
            </a:xfrm>
            <a:custGeom>
              <a:avLst/>
              <a:gdLst/>
              <a:ahLst/>
              <a:cxnLst/>
              <a:rect l="l" t="t" r="r" b="b"/>
              <a:pathLst>
                <a:path w="1905" h="124460">
                  <a:moveTo>
                    <a:pt x="0" y="0"/>
                  </a:moveTo>
                  <a:lnTo>
                    <a:pt x="0" y="99758"/>
                  </a:lnTo>
                  <a:lnTo>
                    <a:pt x="1866" y="1241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652814" y="2223204"/>
              <a:ext cx="1905" cy="124460"/>
            </a:xfrm>
            <a:custGeom>
              <a:avLst/>
              <a:gdLst/>
              <a:ahLst/>
              <a:cxnLst/>
              <a:rect l="l" t="t" r="r" b="b"/>
              <a:pathLst>
                <a:path w="1905" h="124460">
                  <a:moveTo>
                    <a:pt x="1869" y="124138"/>
                  </a:moveTo>
                  <a:lnTo>
                    <a:pt x="0" y="9980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4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654490" y="2246287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4" h="101600">
                  <a:moveTo>
                    <a:pt x="35763" y="0"/>
                  </a:moveTo>
                  <a:lnTo>
                    <a:pt x="0" y="1282"/>
                  </a:lnTo>
                  <a:lnTo>
                    <a:pt x="0" y="101041"/>
                  </a:lnTo>
                  <a:lnTo>
                    <a:pt x="35763" y="997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654500" y="2246289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4" h="101600">
                  <a:moveTo>
                    <a:pt x="0" y="101036"/>
                  </a:moveTo>
                  <a:lnTo>
                    <a:pt x="35756" y="997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10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652623" y="22216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652623" y="22216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808351" y="2316708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0" y="0"/>
                  </a:moveTo>
                  <a:lnTo>
                    <a:pt x="0" y="10579"/>
                  </a:lnTo>
                  <a:lnTo>
                    <a:pt x="1917" y="3549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808349" y="2316741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1914" y="35445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54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810510" y="2340063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810512" y="2340071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62"/>
                  </a:moveTo>
                  <a:lnTo>
                    <a:pt x="35770" y="1058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808617" y="23154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808619" y="23154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281899" y="234382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281901" y="234383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283411" y="236682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283417" y="236682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26" y="557"/>
                  </a:lnTo>
                  <a:lnTo>
                    <a:pt x="36526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281544" y="23427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81552" y="23427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728889" y="237937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728886" y="237937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731022" y="240263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731027" y="240263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729130" y="23780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729130" y="23780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898650" y="239508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898642" y="239507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900186" y="241843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900198" y="2418441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6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898294" y="23937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898292" y="23937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8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039327" y="240094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222"/>
                  </a:lnTo>
                  <a:lnTo>
                    <a:pt x="1905" y="27139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039321" y="240092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041093" y="242443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041097" y="242443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19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039188" y="23994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039188" y="23994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198370" y="240619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198360" y="240612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200186" y="242937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200183" y="242936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198306" y="24050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198313" y="24050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351125" y="2199627"/>
              <a:ext cx="1905" cy="242570"/>
            </a:xfrm>
            <a:custGeom>
              <a:avLst/>
              <a:gdLst/>
              <a:ahLst/>
              <a:cxnLst/>
              <a:rect l="l" t="t" r="r" b="b"/>
              <a:pathLst>
                <a:path w="1905" h="242569">
                  <a:moveTo>
                    <a:pt x="0" y="0"/>
                  </a:moveTo>
                  <a:lnTo>
                    <a:pt x="0" y="217906"/>
                  </a:lnTo>
                  <a:lnTo>
                    <a:pt x="1879" y="2422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351127" y="2199592"/>
              <a:ext cx="1905" cy="242570"/>
            </a:xfrm>
            <a:custGeom>
              <a:avLst/>
              <a:gdLst/>
              <a:ahLst/>
              <a:cxnLst/>
              <a:rect l="l" t="t" r="r" b="b"/>
              <a:pathLst>
                <a:path w="1905" h="242569">
                  <a:moveTo>
                    <a:pt x="1869" y="242210"/>
                  </a:moveTo>
                  <a:lnTo>
                    <a:pt x="0" y="21800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2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352738" y="2222792"/>
              <a:ext cx="36830" cy="219710"/>
            </a:xfrm>
            <a:custGeom>
              <a:avLst/>
              <a:gdLst/>
              <a:ahLst/>
              <a:cxnLst/>
              <a:rect l="l" t="t" r="r" b="b"/>
              <a:pathLst>
                <a:path w="36830" h="219710">
                  <a:moveTo>
                    <a:pt x="36512" y="0"/>
                  </a:moveTo>
                  <a:lnTo>
                    <a:pt x="0" y="1308"/>
                  </a:lnTo>
                  <a:lnTo>
                    <a:pt x="0" y="219214"/>
                  </a:lnTo>
                  <a:lnTo>
                    <a:pt x="36512" y="21790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352733" y="2222791"/>
              <a:ext cx="36830" cy="219710"/>
            </a:xfrm>
            <a:custGeom>
              <a:avLst/>
              <a:gdLst/>
              <a:ahLst/>
              <a:cxnLst/>
              <a:rect l="l" t="t" r="r" b="b"/>
              <a:pathLst>
                <a:path w="36830" h="219710">
                  <a:moveTo>
                    <a:pt x="0" y="219213"/>
                  </a:moveTo>
                  <a:lnTo>
                    <a:pt x="36532" y="21790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192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350858" y="21984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350851" y="21984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509621" y="3670"/>
              <a:ext cx="1905" cy="2442845"/>
            </a:xfrm>
            <a:custGeom>
              <a:avLst/>
              <a:gdLst/>
              <a:ahLst/>
              <a:cxnLst/>
              <a:rect l="l" t="t" r="r" b="b"/>
              <a:pathLst>
                <a:path w="1905" h="2442845">
                  <a:moveTo>
                    <a:pt x="0" y="0"/>
                  </a:moveTo>
                  <a:lnTo>
                    <a:pt x="0" y="2418080"/>
                  </a:lnTo>
                  <a:lnTo>
                    <a:pt x="1866" y="244247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509621" y="3675"/>
              <a:ext cx="1905" cy="2442845"/>
            </a:xfrm>
            <a:custGeom>
              <a:avLst/>
              <a:gdLst/>
              <a:ahLst/>
              <a:cxnLst/>
              <a:rect l="l" t="t" r="r" b="b"/>
              <a:pathLst>
                <a:path w="1905" h="2442845">
                  <a:moveTo>
                    <a:pt x="1869" y="2442455"/>
                  </a:moveTo>
                  <a:lnTo>
                    <a:pt x="0" y="2418126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42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511768" y="26898"/>
              <a:ext cx="36195" cy="2419985"/>
            </a:xfrm>
            <a:custGeom>
              <a:avLst/>
              <a:gdLst/>
              <a:ahLst/>
              <a:cxnLst/>
              <a:rect l="l" t="t" r="r" b="b"/>
              <a:pathLst>
                <a:path w="36194" h="2419985">
                  <a:moveTo>
                    <a:pt x="35775" y="0"/>
                  </a:moveTo>
                  <a:lnTo>
                    <a:pt x="0" y="1270"/>
                  </a:lnTo>
                  <a:lnTo>
                    <a:pt x="0" y="2419362"/>
                  </a:lnTo>
                  <a:lnTo>
                    <a:pt x="35775" y="241808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511776" y="26896"/>
              <a:ext cx="36195" cy="2419985"/>
            </a:xfrm>
            <a:custGeom>
              <a:avLst/>
              <a:gdLst/>
              <a:ahLst/>
              <a:cxnLst/>
              <a:rect l="l" t="t" r="r" b="b"/>
              <a:pathLst>
                <a:path w="36194" h="2419985">
                  <a:moveTo>
                    <a:pt x="0" y="2419365"/>
                  </a:moveTo>
                  <a:lnTo>
                    <a:pt x="35770" y="241807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4193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509888" y="22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509901" y="22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815209" y="2403081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0" y="0"/>
                  </a:moveTo>
                  <a:lnTo>
                    <a:pt x="0" y="30645"/>
                  </a:lnTo>
                  <a:lnTo>
                    <a:pt x="1879" y="5504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815211" y="2403109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1869" y="55020"/>
                  </a:moveTo>
                  <a:lnTo>
                    <a:pt x="0" y="3069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50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817152" y="2426322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5">
                  <a:moveTo>
                    <a:pt x="35763" y="0"/>
                  </a:moveTo>
                  <a:lnTo>
                    <a:pt x="0" y="1282"/>
                  </a:lnTo>
                  <a:lnTo>
                    <a:pt x="0" y="31927"/>
                  </a:lnTo>
                  <a:lnTo>
                    <a:pt x="35763" y="306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817163" y="2426326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5">
                  <a:moveTo>
                    <a:pt x="0" y="31925"/>
                  </a:moveTo>
                  <a:lnTo>
                    <a:pt x="35756" y="306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19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815272" y="24016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815275" y="24016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65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60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598510" y="247769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598508" y="247764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600479" y="250116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600486" y="250116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598574" y="24764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598576" y="24764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754162" y="248923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754170" y="248925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756321" y="251239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756325" y="251239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754441" y="24881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754454" y="24881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906028" y="2494927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0" y="0"/>
                  </a:moveTo>
                  <a:lnTo>
                    <a:pt x="0" y="6680"/>
                  </a:lnTo>
                  <a:lnTo>
                    <a:pt x="1917" y="3159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906030" y="2495015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1914" y="31514"/>
                  </a:moveTo>
                  <a:lnTo>
                    <a:pt x="0" y="659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5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908251" y="2518321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70"/>
                  </a:lnTo>
                  <a:lnTo>
                    <a:pt x="0" y="7962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908257" y="2518318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56" y="668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906358" y="24938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906360" y="24938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824276" y="2501734"/>
              <a:ext cx="1905" cy="61594"/>
            </a:xfrm>
            <a:custGeom>
              <a:avLst/>
              <a:gdLst/>
              <a:ahLst/>
              <a:cxnLst/>
              <a:rect l="l" t="t" r="r" b="b"/>
              <a:pathLst>
                <a:path w="1905" h="61594">
                  <a:moveTo>
                    <a:pt x="0" y="0"/>
                  </a:moveTo>
                  <a:lnTo>
                    <a:pt x="0" y="36791"/>
                  </a:lnTo>
                  <a:lnTo>
                    <a:pt x="1879" y="6117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24277" y="2501816"/>
              <a:ext cx="1905" cy="61594"/>
            </a:xfrm>
            <a:custGeom>
              <a:avLst/>
              <a:gdLst/>
              <a:ahLst/>
              <a:cxnLst/>
              <a:rect l="l" t="t" r="r" b="b"/>
              <a:pathLst>
                <a:path w="1905" h="61594">
                  <a:moveTo>
                    <a:pt x="1869" y="61107"/>
                  </a:moveTo>
                  <a:lnTo>
                    <a:pt x="0" y="3677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11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825965" y="2524925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35763" y="0"/>
                  </a:moveTo>
                  <a:lnTo>
                    <a:pt x="0" y="1282"/>
                  </a:lnTo>
                  <a:lnTo>
                    <a:pt x="0" y="38061"/>
                  </a:lnTo>
                  <a:lnTo>
                    <a:pt x="35763" y="367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25969" y="2524928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0" y="38058"/>
                  </a:moveTo>
                  <a:lnTo>
                    <a:pt x="35756" y="3678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80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824086" y="25006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824086" y="25006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761947" y="259723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761939" y="259720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763826" y="262050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763824" y="262050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4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761947" y="25961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761946" y="25961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918804" y="2587256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0" y="0"/>
                  </a:moveTo>
                  <a:lnTo>
                    <a:pt x="0" y="20053"/>
                  </a:lnTo>
                  <a:lnTo>
                    <a:pt x="1879" y="4445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918808" y="2587238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1869" y="44493"/>
                  </a:moveTo>
                  <a:lnTo>
                    <a:pt x="0" y="2016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44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920925" y="2610281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35763" y="0"/>
                  </a:moveTo>
                  <a:lnTo>
                    <a:pt x="0" y="1282"/>
                  </a:lnTo>
                  <a:lnTo>
                    <a:pt x="0" y="21336"/>
                  </a:lnTo>
                  <a:lnTo>
                    <a:pt x="35763" y="200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920928" y="2610280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0" y="21341"/>
                  </a:moveTo>
                  <a:lnTo>
                    <a:pt x="35756" y="2006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919058" y="25861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919058" y="25861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835033" y="2591498"/>
              <a:ext cx="1905" cy="75565"/>
            </a:xfrm>
            <a:custGeom>
              <a:avLst/>
              <a:gdLst/>
              <a:ahLst/>
              <a:cxnLst/>
              <a:rect l="l" t="t" r="r" b="b"/>
              <a:pathLst>
                <a:path w="1905" h="75564">
                  <a:moveTo>
                    <a:pt x="0" y="0"/>
                  </a:moveTo>
                  <a:lnTo>
                    <a:pt x="0" y="50723"/>
                  </a:lnTo>
                  <a:lnTo>
                    <a:pt x="1879" y="7510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835031" y="2591545"/>
              <a:ext cx="1905" cy="75565"/>
            </a:xfrm>
            <a:custGeom>
              <a:avLst/>
              <a:gdLst/>
              <a:ahLst/>
              <a:cxnLst/>
              <a:rect l="l" t="t" r="r" b="b"/>
              <a:pathLst>
                <a:path w="1905" h="75564">
                  <a:moveTo>
                    <a:pt x="1869" y="75058"/>
                  </a:moveTo>
                  <a:lnTo>
                    <a:pt x="0" y="5072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50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836976" y="2614574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4" h="52069">
                  <a:moveTo>
                    <a:pt x="35763" y="0"/>
                  </a:moveTo>
                  <a:lnTo>
                    <a:pt x="0" y="1270"/>
                  </a:lnTo>
                  <a:lnTo>
                    <a:pt x="0" y="51993"/>
                  </a:lnTo>
                  <a:lnTo>
                    <a:pt x="35763" y="507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836973" y="2614571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4" h="52069">
                  <a:moveTo>
                    <a:pt x="0" y="51988"/>
                  </a:moveTo>
                  <a:lnTo>
                    <a:pt x="35770" y="5071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835097" y="25902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835104" y="25902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462201" y="2676461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66" y="2828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462194" y="2676480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251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464144" y="2699600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464141" y="2699599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462265" y="26750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462268" y="26750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938197" y="2707030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0" y="0"/>
                  </a:moveTo>
                  <a:lnTo>
                    <a:pt x="0" y="8356"/>
                  </a:lnTo>
                  <a:lnTo>
                    <a:pt x="1866" y="3274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938193" y="2706974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1878" y="32817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939899" y="2730017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35775" y="0"/>
                  </a:moveTo>
                  <a:lnTo>
                    <a:pt x="0" y="1282"/>
                  </a:lnTo>
                  <a:lnTo>
                    <a:pt x="0" y="9639"/>
                  </a:lnTo>
                  <a:lnTo>
                    <a:pt x="35775" y="836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939905" y="2730022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0" y="9642"/>
                  </a:moveTo>
                  <a:lnTo>
                    <a:pt x="35770" y="83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6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938045" y="27058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938043" y="27058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461820" y="278846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3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461813" y="278845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463459" y="2811525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295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463465" y="2811517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461592" y="27873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12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461589" y="278735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245356" y="1708810"/>
              <a:ext cx="1905" cy="1155065"/>
            </a:xfrm>
            <a:custGeom>
              <a:avLst/>
              <a:gdLst/>
              <a:ahLst/>
              <a:cxnLst/>
              <a:rect l="l" t="t" r="r" b="b"/>
              <a:pathLst>
                <a:path w="1904" h="1155064">
                  <a:moveTo>
                    <a:pt x="0" y="0"/>
                  </a:moveTo>
                  <a:lnTo>
                    <a:pt x="0" y="1130185"/>
                  </a:lnTo>
                  <a:lnTo>
                    <a:pt x="1866" y="115458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245350" y="1708769"/>
              <a:ext cx="1905" cy="1155065"/>
            </a:xfrm>
            <a:custGeom>
              <a:avLst/>
              <a:gdLst/>
              <a:ahLst/>
              <a:cxnLst/>
              <a:rect l="l" t="t" r="r" b="b"/>
              <a:pathLst>
                <a:path w="1904" h="1155064">
                  <a:moveTo>
                    <a:pt x="1878" y="1154689"/>
                  </a:moveTo>
                  <a:lnTo>
                    <a:pt x="0" y="113024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546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246943" y="1731873"/>
              <a:ext cx="36830" cy="1131570"/>
            </a:xfrm>
            <a:custGeom>
              <a:avLst/>
              <a:gdLst/>
              <a:ahLst/>
              <a:cxnLst/>
              <a:rect l="l" t="t" r="r" b="b"/>
              <a:pathLst>
                <a:path w="36829" h="1131570">
                  <a:moveTo>
                    <a:pt x="36525" y="0"/>
                  </a:moveTo>
                  <a:lnTo>
                    <a:pt x="0" y="1308"/>
                  </a:lnTo>
                  <a:lnTo>
                    <a:pt x="0" y="1131493"/>
                  </a:lnTo>
                  <a:lnTo>
                    <a:pt x="36525" y="113018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246955" y="1731877"/>
              <a:ext cx="36830" cy="1131570"/>
            </a:xfrm>
            <a:custGeom>
              <a:avLst/>
              <a:gdLst/>
              <a:ahLst/>
              <a:cxnLst/>
              <a:rect l="l" t="t" r="r" b="b"/>
              <a:pathLst>
                <a:path w="36829" h="1131570">
                  <a:moveTo>
                    <a:pt x="0" y="1131495"/>
                  </a:moveTo>
                  <a:lnTo>
                    <a:pt x="36517" y="113018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1314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245076" y="17073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245076" y="17073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319669" y="2823095"/>
              <a:ext cx="1905" cy="83820"/>
            </a:xfrm>
            <a:custGeom>
              <a:avLst/>
              <a:gdLst/>
              <a:ahLst/>
              <a:cxnLst/>
              <a:rect l="l" t="t" r="r" b="b"/>
              <a:pathLst>
                <a:path w="1905" h="83819">
                  <a:moveTo>
                    <a:pt x="0" y="0"/>
                  </a:moveTo>
                  <a:lnTo>
                    <a:pt x="0" y="59067"/>
                  </a:lnTo>
                  <a:lnTo>
                    <a:pt x="1866" y="8345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319664" y="2823077"/>
              <a:ext cx="1905" cy="83820"/>
            </a:xfrm>
            <a:custGeom>
              <a:avLst/>
              <a:gdLst/>
              <a:ahLst/>
              <a:cxnLst/>
              <a:rect l="l" t="t" r="r" b="b"/>
              <a:pathLst>
                <a:path w="1905" h="83819">
                  <a:moveTo>
                    <a:pt x="1878" y="83546"/>
                  </a:moveTo>
                  <a:lnTo>
                    <a:pt x="0" y="5909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35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321689" y="2846133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4" h="60960">
                  <a:moveTo>
                    <a:pt x="35763" y="0"/>
                  </a:moveTo>
                  <a:lnTo>
                    <a:pt x="0" y="1270"/>
                  </a:lnTo>
                  <a:lnTo>
                    <a:pt x="0" y="60350"/>
                  </a:lnTo>
                  <a:lnTo>
                    <a:pt x="35763" y="590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321690" y="2846133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4" h="60960">
                  <a:moveTo>
                    <a:pt x="0" y="60342"/>
                  </a:moveTo>
                  <a:lnTo>
                    <a:pt x="35763" y="59074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603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319822" y="28216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319817" y="28216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475613" y="2859874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5" h="57150">
                  <a:moveTo>
                    <a:pt x="0" y="0"/>
                  </a:moveTo>
                  <a:lnTo>
                    <a:pt x="0" y="32321"/>
                  </a:lnTo>
                  <a:lnTo>
                    <a:pt x="1879" y="567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475617" y="2859904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5" h="57150">
                  <a:moveTo>
                    <a:pt x="1869" y="56668"/>
                  </a:moveTo>
                  <a:lnTo>
                    <a:pt x="0" y="3233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6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477365" y="2882988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4" h="33655">
                  <a:moveTo>
                    <a:pt x="35763" y="0"/>
                  </a:moveTo>
                  <a:lnTo>
                    <a:pt x="0" y="1282"/>
                  </a:lnTo>
                  <a:lnTo>
                    <a:pt x="0" y="33604"/>
                  </a:lnTo>
                  <a:lnTo>
                    <a:pt x="35763" y="323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477371" y="2882989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4" h="33655">
                  <a:moveTo>
                    <a:pt x="0" y="33608"/>
                  </a:moveTo>
                  <a:lnTo>
                    <a:pt x="35756" y="32319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36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75486" y="28586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75494" y="28586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762493" y="291246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762483" y="291246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764512" y="293546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764514" y="293546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7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762645" y="29113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762643" y="29113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937791" y="2909658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0" y="0"/>
                  </a:moveTo>
                  <a:lnTo>
                    <a:pt x="0" y="13373"/>
                  </a:lnTo>
                  <a:lnTo>
                    <a:pt x="1879" y="3776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937794" y="2909640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1869" y="37772"/>
                  </a:moveTo>
                  <a:lnTo>
                    <a:pt x="0" y="1344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7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939848" y="2932760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82"/>
                  </a:lnTo>
                  <a:lnTo>
                    <a:pt x="0" y="14655"/>
                  </a:lnTo>
                  <a:lnTo>
                    <a:pt x="35763" y="133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939847" y="2932761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4650"/>
                  </a:moveTo>
                  <a:lnTo>
                    <a:pt x="35770" y="1337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937969" y="29086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937971" y="29086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4258779" y="2812567"/>
              <a:ext cx="1905" cy="157480"/>
            </a:xfrm>
            <a:custGeom>
              <a:avLst/>
              <a:gdLst/>
              <a:ahLst/>
              <a:cxnLst/>
              <a:rect l="l" t="t" r="r" b="b"/>
              <a:pathLst>
                <a:path w="1904" h="157480">
                  <a:moveTo>
                    <a:pt x="0" y="0"/>
                  </a:moveTo>
                  <a:lnTo>
                    <a:pt x="0" y="132626"/>
                  </a:lnTo>
                  <a:lnTo>
                    <a:pt x="1879" y="15702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4258782" y="2812535"/>
              <a:ext cx="1905" cy="157480"/>
            </a:xfrm>
            <a:custGeom>
              <a:avLst/>
              <a:gdLst/>
              <a:ahLst/>
              <a:cxnLst/>
              <a:rect l="l" t="t" r="r" b="b"/>
              <a:pathLst>
                <a:path w="1904" h="157480">
                  <a:moveTo>
                    <a:pt x="1869" y="156985"/>
                  </a:moveTo>
                  <a:lnTo>
                    <a:pt x="0" y="13265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69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4260443" y="2835567"/>
              <a:ext cx="36830" cy="133985"/>
            </a:xfrm>
            <a:custGeom>
              <a:avLst/>
              <a:gdLst/>
              <a:ahLst/>
              <a:cxnLst/>
              <a:rect l="l" t="t" r="r" b="b"/>
              <a:pathLst>
                <a:path w="36829" h="133985">
                  <a:moveTo>
                    <a:pt x="36525" y="0"/>
                  </a:moveTo>
                  <a:lnTo>
                    <a:pt x="0" y="1308"/>
                  </a:lnTo>
                  <a:lnTo>
                    <a:pt x="0" y="133946"/>
                  </a:lnTo>
                  <a:lnTo>
                    <a:pt x="36525" y="13263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4260445" y="2835567"/>
              <a:ext cx="36830" cy="133985"/>
            </a:xfrm>
            <a:custGeom>
              <a:avLst/>
              <a:gdLst/>
              <a:ahLst/>
              <a:cxnLst/>
              <a:rect l="l" t="t" r="r" b="b"/>
              <a:pathLst>
                <a:path w="36829" h="133985">
                  <a:moveTo>
                    <a:pt x="0" y="133941"/>
                  </a:moveTo>
                  <a:lnTo>
                    <a:pt x="36532" y="13263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339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4258576" y="28113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4258570" y="28113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479816" y="2971342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5" h="53339">
                  <a:moveTo>
                    <a:pt x="0" y="0"/>
                  </a:moveTo>
                  <a:lnTo>
                    <a:pt x="0" y="28422"/>
                  </a:lnTo>
                  <a:lnTo>
                    <a:pt x="1879" y="528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479819" y="2971401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5" h="53339">
                  <a:moveTo>
                    <a:pt x="1869" y="52737"/>
                  </a:moveTo>
                  <a:lnTo>
                    <a:pt x="0" y="2840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27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481810" y="2994380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4" h="29844">
                  <a:moveTo>
                    <a:pt x="35763" y="0"/>
                  </a:moveTo>
                  <a:lnTo>
                    <a:pt x="0" y="1270"/>
                  </a:lnTo>
                  <a:lnTo>
                    <a:pt x="0" y="29692"/>
                  </a:lnTo>
                  <a:lnTo>
                    <a:pt x="35763" y="284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481810" y="2994372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4" h="29844">
                  <a:moveTo>
                    <a:pt x="0" y="29705"/>
                  </a:moveTo>
                  <a:lnTo>
                    <a:pt x="35756" y="2842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7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479931" y="29701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55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479935" y="29701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930831" y="3005137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79" y="2995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930833" y="3005104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78" y="30027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932851" y="3028251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932851" y="3028246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6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930971" y="30038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930983" y="30037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634401" y="3002978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0"/>
                  </a:moveTo>
                  <a:lnTo>
                    <a:pt x="0" y="9486"/>
                  </a:lnTo>
                  <a:lnTo>
                    <a:pt x="1917" y="3439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634401" y="3002949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431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636191" y="302648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70"/>
                  </a:lnTo>
                  <a:lnTo>
                    <a:pt x="0" y="10744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636199" y="3026487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46"/>
                  </a:moveTo>
                  <a:lnTo>
                    <a:pt x="35756" y="9468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07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634286" y="30018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634285" y="30018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790750" y="3015754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51"/>
                  </a:lnTo>
                  <a:lnTo>
                    <a:pt x="1866" y="316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790744" y="3015812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792643" y="3038932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792642" y="3038938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70" y="723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790763" y="30142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790767" y="30142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6003366" y="2919183"/>
              <a:ext cx="2540" cy="231140"/>
            </a:xfrm>
            <a:custGeom>
              <a:avLst/>
              <a:gdLst/>
              <a:ahLst/>
              <a:cxnLst/>
              <a:rect l="l" t="t" r="r" b="b"/>
              <a:pathLst>
                <a:path w="2539" h="231139">
                  <a:moveTo>
                    <a:pt x="0" y="0"/>
                  </a:moveTo>
                  <a:lnTo>
                    <a:pt x="0" y="205651"/>
                  </a:lnTo>
                  <a:lnTo>
                    <a:pt x="1917" y="23055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6003360" y="2919152"/>
              <a:ext cx="2540" cy="230504"/>
            </a:xfrm>
            <a:custGeom>
              <a:avLst/>
              <a:gdLst/>
              <a:ahLst/>
              <a:cxnLst/>
              <a:rect l="l" t="t" r="r" b="b"/>
              <a:pathLst>
                <a:path w="2539" h="230505">
                  <a:moveTo>
                    <a:pt x="1914" y="230498"/>
                  </a:moveTo>
                  <a:lnTo>
                    <a:pt x="0" y="20570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304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6005626" y="2942666"/>
              <a:ext cx="36195" cy="207010"/>
            </a:xfrm>
            <a:custGeom>
              <a:avLst/>
              <a:gdLst/>
              <a:ahLst/>
              <a:cxnLst/>
              <a:rect l="l" t="t" r="r" b="b"/>
              <a:pathLst>
                <a:path w="36195" h="207010">
                  <a:moveTo>
                    <a:pt x="35763" y="0"/>
                  </a:moveTo>
                  <a:lnTo>
                    <a:pt x="0" y="1282"/>
                  </a:lnTo>
                  <a:lnTo>
                    <a:pt x="0" y="206921"/>
                  </a:lnTo>
                  <a:lnTo>
                    <a:pt x="35763" y="2056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6005637" y="2942666"/>
              <a:ext cx="36195" cy="207010"/>
            </a:xfrm>
            <a:custGeom>
              <a:avLst/>
              <a:gdLst/>
              <a:ahLst/>
              <a:cxnLst/>
              <a:rect l="l" t="t" r="r" b="b"/>
              <a:pathLst>
                <a:path w="36195" h="207010">
                  <a:moveTo>
                    <a:pt x="0" y="206918"/>
                  </a:moveTo>
                  <a:lnTo>
                    <a:pt x="35770" y="2056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69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003721" y="29178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6003733" y="29178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6020600" y="2845917"/>
              <a:ext cx="1905" cy="408305"/>
            </a:xfrm>
            <a:custGeom>
              <a:avLst/>
              <a:gdLst/>
              <a:ahLst/>
              <a:cxnLst/>
              <a:rect l="l" t="t" r="r" b="b"/>
              <a:pathLst>
                <a:path w="1904" h="408304">
                  <a:moveTo>
                    <a:pt x="0" y="0"/>
                  </a:moveTo>
                  <a:lnTo>
                    <a:pt x="0" y="383413"/>
                  </a:lnTo>
                  <a:lnTo>
                    <a:pt x="1879" y="40780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6020603" y="2845893"/>
              <a:ext cx="1905" cy="408305"/>
            </a:xfrm>
            <a:custGeom>
              <a:avLst/>
              <a:gdLst/>
              <a:ahLst/>
              <a:cxnLst/>
              <a:rect l="l" t="t" r="r" b="b"/>
              <a:pathLst>
                <a:path w="1904" h="408304">
                  <a:moveTo>
                    <a:pt x="1869" y="407840"/>
                  </a:moveTo>
                  <a:lnTo>
                    <a:pt x="0" y="38351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7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6022797" y="2869133"/>
              <a:ext cx="36195" cy="384810"/>
            </a:xfrm>
            <a:custGeom>
              <a:avLst/>
              <a:gdLst/>
              <a:ahLst/>
              <a:cxnLst/>
              <a:rect l="l" t="t" r="r" b="b"/>
              <a:pathLst>
                <a:path w="36195" h="384810">
                  <a:moveTo>
                    <a:pt x="35763" y="0"/>
                  </a:moveTo>
                  <a:lnTo>
                    <a:pt x="0" y="1270"/>
                  </a:lnTo>
                  <a:lnTo>
                    <a:pt x="0" y="384683"/>
                  </a:lnTo>
                  <a:lnTo>
                    <a:pt x="35763" y="3834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6022804" y="2869132"/>
              <a:ext cx="36195" cy="384810"/>
            </a:xfrm>
            <a:custGeom>
              <a:avLst/>
              <a:gdLst/>
              <a:ahLst/>
              <a:cxnLst/>
              <a:rect l="l" t="t" r="r" b="b"/>
              <a:pathLst>
                <a:path w="36195" h="384810">
                  <a:moveTo>
                    <a:pt x="0" y="384689"/>
                  </a:moveTo>
                  <a:lnTo>
                    <a:pt x="35770" y="38341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3846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020917" y="28447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6020923" y="28447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052295" y="1722396"/>
              <a:ext cx="3863023" cy="26154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6032462" y="1585175"/>
              <a:ext cx="1905" cy="1774825"/>
            </a:xfrm>
            <a:custGeom>
              <a:avLst/>
              <a:gdLst/>
              <a:ahLst/>
              <a:cxnLst/>
              <a:rect l="l" t="t" r="r" b="b"/>
              <a:pathLst>
                <a:path w="1904" h="1774825">
                  <a:moveTo>
                    <a:pt x="0" y="0"/>
                  </a:moveTo>
                  <a:lnTo>
                    <a:pt x="0" y="1749894"/>
                  </a:lnTo>
                  <a:lnTo>
                    <a:pt x="1879" y="177429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6032456" y="1585174"/>
              <a:ext cx="1905" cy="1774825"/>
            </a:xfrm>
            <a:custGeom>
              <a:avLst/>
              <a:gdLst/>
              <a:ahLst/>
              <a:cxnLst/>
              <a:rect l="l" t="t" r="r" b="b"/>
              <a:pathLst>
                <a:path w="1904" h="1774825">
                  <a:moveTo>
                    <a:pt x="1878" y="1774345"/>
                  </a:moveTo>
                  <a:lnTo>
                    <a:pt x="0" y="17498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743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6033973" y="1608289"/>
              <a:ext cx="36830" cy="1751330"/>
            </a:xfrm>
            <a:custGeom>
              <a:avLst/>
              <a:gdLst/>
              <a:ahLst/>
              <a:cxnLst/>
              <a:rect l="l" t="t" r="r" b="b"/>
              <a:pathLst>
                <a:path w="36829" h="1751329">
                  <a:moveTo>
                    <a:pt x="36525" y="0"/>
                  </a:moveTo>
                  <a:lnTo>
                    <a:pt x="0" y="1308"/>
                  </a:lnTo>
                  <a:lnTo>
                    <a:pt x="0" y="1751203"/>
                  </a:lnTo>
                  <a:lnTo>
                    <a:pt x="36525" y="174990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6033981" y="1608299"/>
              <a:ext cx="36830" cy="1751330"/>
            </a:xfrm>
            <a:custGeom>
              <a:avLst/>
              <a:gdLst/>
              <a:ahLst/>
              <a:cxnLst/>
              <a:rect l="l" t="t" r="r" b="b"/>
              <a:pathLst>
                <a:path w="36829" h="1751329">
                  <a:moveTo>
                    <a:pt x="0" y="1751193"/>
                  </a:moveTo>
                  <a:lnTo>
                    <a:pt x="36532" y="1749888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1751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6032093" y="15840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6032104" y="158404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283562" y="2144804"/>
              <a:ext cx="694055" cy="794385"/>
            </a:xfrm>
            <a:custGeom>
              <a:avLst/>
              <a:gdLst/>
              <a:ahLst/>
              <a:cxnLst/>
              <a:rect l="l" t="t" r="r" b="b"/>
              <a:pathLst>
                <a:path w="694055" h="794385">
                  <a:moveTo>
                    <a:pt x="461678" y="116929"/>
                  </a:moveTo>
                  <a:lnTo>
                    <a:pt x="470995" y="133494"/>
                  </a:lnTo>
                  <a:lnTo>
                    <a:pt x="496981" y="132565"/>
                  </a:lnTo>
                  <a:lnTo>
                    <a:pt x="476759" y="143729"/>
                  </a:lnTo>
                  <a:lnTo>
                    <a:pt x="486091" y="160303"/>
                  </a:lnTo>
                  <a:lnTo>
                    <a:pt x="464254" y="150633"/>
                  </a:lnTo>
                  <a:lnTo>
                    <a:pt x="444033" y="161806"/>
                  </a:lnTo>
                  <a:lnTo>
                    <a:pt x="450774" y="144667"/>
                  </a:lnTo>
                  <a:lnTo>
                    <a:pt x="428952" y="134997"/>
                  </a:lnTo>
                  <a:lnTo>
                    <a:pt x="454938" y="134068"/>
                  </a:lnTo>
                  <a:lnTo>
                    <a:pt x="461678" y="116929"/>
                  </a:lnTo>
                  <a:close/>
                </a:path>
                <a:path w="694055" h="794385">
                  <a:moveTo>
                    <a:pt x="326017" y="0"/>
                  </a:moveTo>
                  <a:lnTo>
                    <a:pt x="335347" y="16564"/>
                  </a:lnTo>
                  <a:lnTo>
                    <a:pt x="361333" y="15635"/>
                  </a:lnTo>
                  <a:lnTo>
                    <a:pt x="341113" y="26809"/>
                  </a:lnTo>
                  <a:lnTo>
                    <a:pt x="350429" y="43373"/>
                  </a:lnTo>
                  <a:lnTo>
                    <a:pt x="328607" y="33712"/>
                  </a:lnTo>
                  <a:lnTo>
                    <a:pt x="308386" y="44876"/>
                  </a:lnTo>
                  <a:lnTo>
                    <a:pt x="315127" y="27737"/>
                  </a:lnTo>
                  <a:lnTo>
                    <a:pt x="293290" y="18067"/>
                  </a:lnTo>
                  <a:lnTo>
                    <a:pt x="319276" y="17138"/>
                  </a:lnTo>
                  <a:lnTo>
                    <a:pt x="326017" y="0"/>
                  </a:lnTo>
                  <a:close/>
                </a:path>
                <a:path w="694055" h="794385">
                  <a:moveTo>
                    <a:pt x="179734" y="310704"/>
                  </a:moveTo>
                  <a:lnTo>
                    <a:pt x="189065" y="327269"/>
                  </a:lnTo>
                  <a:lnTo>
                    <a:pt x="215036" y="326340"/>
                  </a:lnTo>
                  <a:lnTo>
                    <a:pt x="194816" y="337514"/>
                  </a:lnTo>
                  <a:lnTo>
                    <a:pt x="204146" y="354078"/>
                  </a:lnTo>
                  <a:lnTo>
                    <a:pt x="182324" y="344407"/>
                  </a:lnTo>
                  <a:lnTo>
                    <a:pt x="162104" y="355581"/>
                  </a:lnTo>
                  <a:lnTo>
                    <a:pt x="168843" y="338432"/>
                  </a:lnTo>
                  <a:lnTo>
                    <a:pt x="147007" y="328772"/>
                  </a:lnTo>
                  <a:lnTo>
                    <a:pt x="172994" y="327843"/>
                  </a:lnTo>
                  <a:lnTo>
                    <a:pt x="179734" y="310704"/>
                  </a:lnTo>
                  <a:close/>
                </a:path>
                <a:path w="694055" h="794385">
                  <a:moveTo>
                    <a:pt x="658459" y="662030"/>
                  </a:moveTo>
                  <a:lnTo>
                    <a:pt x="667775" y="678595"/>
                  </a:lnTo>
                  <a:lnTo>
                    <a:pt x="693762" y="677676"/>
                  </a:lnTo>
                  <a:lnTo>
                    <a:pt x="673540" y="688839"/>
                  </a:lnTo>
                  <a:lnTo>
                    <a:pt x="682871" y="705404"/>
                  </a:lnTo>
                  <a:lnTo>
                    <a:pt x="661049" y="695743"/>
                  </a:lnTo>
                  <a:lnTo>
                    <a:pt x="640828" y="706907"/>
                  </a:lnTo>
                  <a:lnTo>
                    <a:pt x="647554" y="689768"/>
                  </a:lnTo>
                  <a:lnTo>
                    <a:pt x="625732" y="680097"/>
                  </a:lnTo>
                  <a:lnTo>
                    <a:pt x="651719" y="679178"/>
                  </a:lnTo>
                  <a:lnTo>
                    <a:pt x="658459" y="662030"/>
                  </a:lnTo>
                  <a:close/>
                </a:path>
                <a:path w="694055" h="794385">
                  <a:moveTo>
                    <a:pt x="507438" y="652865"/>
                  </a:moveTo>
                  <a:lnTo>
                    <a:pt x="516754" y="669430"/>
                  </a:lnTo>
                  <a:lnTo>
                    <a:pt x="542740" y="668501"/>
                  </a:lnTo>
                  <a:lnTo>
                    <a:pt x="522519" y="679665"/>
                  </a:lnTo>
                  <a:lnTo>
                    <a:pt x="531850" y="696239"/>
                  </a:lnTo>
                  <a:lnTo>
                    <a:pt x="510028" y="686568"/>
                  </a:lnTo>
                  <a:lnTo>
                    <a:pt x="489806" y="697732"/>
                  </a:lnTo>
                  <a:lnTo>
                    <a:pt x="496533" y="680594"/>
                  </a:lnTo>
                  <a:lnTo>
                    <a:pt x="474711" y="670933"/>
                  </a:lnTo>
                  <a:lnTo>
                    <a:pt x="500697" y="670004"/>
                  </a:lnTo>
                  <a:lnTo>
                    <a:pt x="507438" y="652865"/>
                  </a:lnTo>
                  <a:close/>
                </a:path>
                <a:path w="694055" h="794385">
                  <a:moveTo>
                    <a:pt x="358403" y="639969"/>
                  </a:moveTo>
                  <a:lnTo>
                    <a:pt x="367734" y="656534"/>
                  </a:lnTo>
                  <a:lnTo>
                    <a:pt x="393720" y="655605"/>
                  </a:lnTo>
                  <a:lnTo>
                    <a:pt x="373500" y="666779"/>
                  </a:lnTo>
                  <a:lnTo>
                    <a:pt x="382816" y="683343"/>
                  </a:lnTo>
                  <a:lnTo>
                    <a:pt x="360994" y="673682"/>
                  </a:lnTo>
                  <a:lnTo>
                    <a:pt x="340773" y="684846"/>
                  </a:lnTo>
                  <a:lnTo>
                    <a:pt x="347513" y="667707"/>
                  </a:lnTo>
                  <a:lnTo>
                    <a:pt x="325691" y="658037"/>
                  </a:lnTo>
                  <a:lnTo>
                    <a:pt x="351678" y="657118"/>
                  </a:lnTo>
                  <a:lnTo>
                    <a:pt x="358403" y="639969"/>
                  </a:lnTo>
                  <a:close/>
                </a:path>
                <a:path w="694055" h="794385">
                  <a:moveTo>
                    <a:pt x="327183" y="213840"/>
                  </a:moveTo>
                  <a:lnTo>
                    <a:pt x="336513" y="230405"/>
                  </a:lnTo>
                  <a:lnTo>
                    <a:pt x="362500" y="229476"/>
                  </a:lnTo>
                  <a:lnTo>
                    <a:pt x="342279" y="240649"/>
                  </a:lnTo>
                  <a:lnTo>
                    <a:pt x="351610" y="257214"/>
                  </a:lnTo>
                  <a:lnTo>
                    <a:pt x="329774" y="247553"/>
                  </a:lnTo>
                  <a:lnTo>
                    <a:pt x="309552" y="258717"/>
                  </a:lnTo>
                  <a:lnTo>
                    <a:pt x="316293" y="241578"/>
                  </a:lnTo>
                  <a:lnTo>
                    <a:pt x="294471" y="231907"/>
                  </a:lnTo>
                  <a:lnTo>
                    <a:pt x="320457" y="230979"/>
                  </a:lnTo>
                  <a:lnTo>
                    <a:pt x="327183" y="213840"/>
                  </a:lnTo>
                  <a:close/>
                </a:path>
                <a:path w="694055" h="794385">
                  <a:moveTo>
                    <a:pt x="305999" y="106871"/>
                  </a:moveTo>
                  <a:lnTo>
                    <a:pt x="315330" y="123445"/>
                  </a:lnTo>
                  <a:lnTo>
                    <a:pt x="341302" y="122517"/>
                  </a:lnTo>
                  <a:lnTo>
                    <a:pt x="321095" y="133680"/>
                  </a:lnTo>
                  <a:lnTo>
                    <a:pt x="330411" y="150245"/>
                  </a:lnTo>
                  <a:lnTo>
                    <a:pt x="308590" y="140584"/>
                  </a:lnTo>
                  <a:lnTo>
                    <a:pt x="288368" y="151748"/>
                  </a:lnTo>
                  <a:lnTo>
                    <a:pt x="295109" y="134609"/>
                  </a:lnTo>
                  <a:lnTo>
                    <a:pt x="273273" y="124949"/>
                  </a:lnTo>
                  <a:lnTo>
                    <a:pt x="299259" y="124020"/>
                  </a:lnTo>
                  <a:lnTo>
                    <a:pt x="305999" y="106871"/>
                  </a:lnTo>
                  <a:close/>
                </a:path>
                <a:path w="694055" h="794385">
                  <a:moveTo>
                    <a:pt x="167836" y="205493"/>
                  </a:moveTo>
                  <a:lnTo>
                    <a:pt x="177167" y="222058"/>
                  </a:lnTo>
                  <a:lnTo>
                    <a:pt x="203139" y="221130"/>
                  </a:lnTo>
                  <a:lnTo>
                    <a:pt x="182917" y="232293"/>
                  </a:lnTo>
                  <a:lnTo>
                    <a:pt x="192249" y="248867"/>
                  </a:lnTo>
                  <a:lnTo>
                    <a:pt x="170426" y="239197"/>
                  </a:lnTo>
                  <a:lnTo>
                    <a:pt x="150206" y="250370"/>
                  </a:lnTo>
                  <a:lnTo>
                    <a:pt x="156931" y="233222"/>
                  </a:lnTo>
                  <a:lnTo>
                    <a:pt x="135124" y="223560"/>
                  </a:lnTo>
                  <a:lnTo>
                    <a:pt x="161096" y="222632"/>
                  </a:lnTo>
                  <a:lnTo>
                    <a:pt x="167836" y="205493"/>
                  </a:lnTo>
                  <a:close/>
                </a:path>
                <a:path w="694055" h="794385">
                  <a:moveTo>
                    <a:pt x="32726" y="403382"/>
                  </a:moveTo>
                  <a:lnTo>
                    <a:pt x="42042" y="419947"/>
                  </a:lnTo>
                  <a:lnTo>
                    <a:pt x="68029" y="419018"/>
                  </a:lnTo>
                  <a:lnTo>
                    <a:pt x="47808" y="430192"/>
                  </a:lnTo>
                  <a:lnTo>
                    <a:pt x="57138" y="446756"/>
                  </a:lnTo>
                  <a:lnTo>
                    <a:pt x="35317" y="437095"/>
                  </a:lnTo>
                  <a:lnTo>
                    <a:pt x="15096" y="448259"/>
                  </a:lnTo>
                  <a:lnTo>
                    <a:pt x="21822" y="431120"/>
                  </a:lnTo>
                  <a:lnTo>
                    <a:pt x="0" y="421450"/>
                  </a:lnTo>
                  <a:lnTo>
                    <a:pt x="25986" y="420531"/>
                  </a:lnTo>
                  <a:lnTo>
                    <a:pt x="32726" y="403382"/>
                  </a:lnTo>
                  <a:close/>
                </a:path>
                <a:path w="694055" h="794385">
                  <a:moveTo>
                    <a:pt x="203333" y="419138"/>
                  </a:moveTo>
                  <a:lnTo>
                    <a:pt x="212650" y="435712"/>
                  </a:lnTo>
                  <a:lnTo>
                    <a:pt x="238636" y="434783"/>
                  </a:lnTo>
                  <a:lnTo>
                    <a:pt x="218415" y="445947"/>
                  </a:lnTo>
                  <a:lnTo>
                    <a:pt x="227745" y="462512"/>
                  </a:lnTo>
                  <a:lnTo>
                    <a:pt x="205924" y="452851"/>
                  </a:lnTo>
                  <a:lnTo>
                    <a:pt x="185702" y="464014"/>
                  </a:lnTo>
                  <a:lnTo>
                    <a:pt x="192428" y="446876"/>
                  </a:lnTo>
                  <a:lnTo>
                    <a:pt x="170607" y="437215"/>
                  </a:lnTo>
                  <a:lnTo>
                    <a:pt x="196593" y="436286"/>
                  </a:lnTo>
                  <a:lnTo>
                    <a:pt x="203333" y="419138"/>
                  </a:lnTo>
                  <a:close/>
                </a:path>
                <a:path w="694055" h="794385">
                  <a:moveTo>
                    <a:pt x="316181" y="428116"/>
                  </a:moveTo>
                  <a:lnTo>
                    <a:pt x="325512" y="444690"/>
                  </a:lnTo>
                  <a:lnTo>
                    <a:pt x="351499" y="443761"/>
                  </a:lnTo>
                  <a:lnTo>
                    <a:pt x="331277" y="454925"/>
                  </a:lnTo>
                  <a:lnTo>
                    <a:pt x="340593" y="471490"/>
                  </a:lnTo>
                  <a:lnTo>
                    <a:pt x="318772" y="461829"/>
                  </a:lnTo>
                  <a:lnTo>
                    <a:pt x="298551" y="472993"/>
                  </a:lnTo>
                  <a:lnTo>
                    <a:pt x="305291" y="455854"/>
                  </a:lnTo>
                  <a:lnTo>
                    <a:pt x="283470" y="446193"/>
                  </a:lnTo>
                  <a:lnTo>
                    <a:pt x="309456" y="445264"/>
                  </a:lnTo>
                  <a:lnTo>
                    <a:pt x="316181" y="428116"/>
                  </a:lnTo>
                  <a:close/>
                </a:path>
                <a:path w="694055" h="794385">
                  <a:moveTo>
                    <a:pt x="487681" y="544805"/>
                  </a:moveTo>
                  <a:lnTo>
                    <a:pt x="497011" y="561369"/>
                  </a:lnTo>
                  <a:lnTo>
                    <a:pt x="522997" y="560441"/>
                  </a:lnTo>
                  <a:lnTo>
                    <a:pt x="502762" y="571605"/>
                  </a:lnTo>
                  <a:lnTo>
                    <a:pt x="512093" y="588179"/>
                  </a:lnTo>
                  <a:lnTo>
                    <a:pt x="490271" y="578508"/>
                  </a:lnTo>
                  <a:lnTo>
                    <a:pt x="470050" y="589682"/>
                  </a:lnTo>
                  <a:lnTo>
                    <a:pt x="476791" y="572543"/>
                  </a:lnTo>
                  <a:lnTo>
                    <a:pt x="454968" y="562872"/>
                  </a:lnTo>
                  <a:lnTo>
                    <a:pt x="480940" y="561944"/>
                  </a:lnTo>
                  <a:lnTo>
                    <a:pt x="487681" y="544805"/>
                  </a:lnTo>
                  <a:close/>
                </a:path>
                <a:path w="694055" h="794385">
                  <a:moveTo>
                    <a:pt x="333418" y="533146"/>
                  </a:moveTo>
                  <a:lnTo>
                    <a:pt x="342734" y="549711"/>
                  </a:lnTo>
                  <a:lnTo>
                    <a:pt x="368720" y="548782"/>
                  </a:lnTo>
                  <a:lnTo>
                    <a:pt x="348499" y="559946"/>
                  </a:lnTo>
                  <a:lnTo>
                    <a:pt x="357830" y="576520"/>
                  </a:lnTo>
                  <a:lnTo>
                    <a:pt x="336008" y="566849"/>
                  </a:lnTo>
                  <a:lnTo>
                    <a:pt x="315787" y="578023"/>
                  </a:lnTo>
                  <a:lnTo>
                    <a:pt x="322512" y="560875"/>
                  </a:lnTo>
                  <a:lnTo>
                    <a:pt x="300691" y="551214"/>
                  </a:lnTo>
                  <a:lnTo>
                    <a:pt x="326677" y="550285"/>
                  </a:lnTo>
                  <a:lnTo>
                    <a:pt x="333418" y="533146"/>
                  </a:lnTo>
                  <a:close/>
                </a:path>
                <a:path w="694055" h="794385">
                  <a:moveTo>
                    <a:pt x="356131" y="749337"/>
                  </a:moveTo>
                  <a:lnTo>
                    <a:pt x="365448" y="765902"/>
                  </a:lnTo>
                  <a:lnTo>
                    <a:pt x="391434" y="764973"/>
                  </a:lnTo>
                  <a:lnTo>
                    <a:pt x="371213" y="776137"/>
                  </a:lnTo>
                  <a:lnTo>
                    <a:pt x="380544" y="792711"/>
                  </a:lnTo>
                  <a:lnTo>
                    <a:pt x="358722" y="783050"/>
                  </a:lnTo>
                  <a:lnTo>
                    <a:pt x="338501" y="794214"/>
                  </a:lnTo>
                  <a:lnTo>
                    <a:pt x="345227" y="777076"/>
                  </a:lnTo>
                  <a:lnTo>
                    <a:pt x="323405" y="767405"/>
                  </a:lnTo>
                  <a:lnTo>
                    <a:pt x="349391" y="766476"/>
                  </a:lnTo>
                  <a:lnTo>
                    <a:pt x="356131" y="749337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1" name="object 361"/>
          <p:cNvSpPr txBox="1"/>
          <p:nvPr/>
        </p:nvSpPr>
        <p:spPr>
          <a:xfrm rot="21480000">
            <a:off x="1240803" y="115800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2003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62" name="object 362"/>
          <p:cNvSpPr txBox="1"/>
          <p:nvPr/>
        </p:nvSpPr>
        <p:spPr>
          <a:xfrm>
            <a:off x="2876823" y="5229779"/>
            <a:ext cx="486409" cy="132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5383" y="149421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558"/>
                  </a:lnTo>
                  <a:lnTo>
                    <a:pt x="1905" y="25476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5373" y="149414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4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7110" y="151771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7112" y="151771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25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5205" y="14930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5208" y="14930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9896" y="150414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19891" y="15041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2055" y="152720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2063" y="152719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20189" y="15027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20184" y="15027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66188" y="1508543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0" y="0"/>
                  </a:moveTo>
                  <a:lnTo>
                    <a:pt x="0" y="4457"/>
                  </a:lnTo>
                  <a:lnTo>
                    <a:pt x="1917" y="2937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6187" y="1508542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68461" y="153193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68464" y="153193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66569" y="15071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66569" y="15072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23555" y="158808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3549" y="158815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5637" y="161143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25640" y="161143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23745" y="15866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23743" y="15867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71675" y="1599399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71679" y="1599402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73821" y="162279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3823" y="162278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6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9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71929" y="159809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71928" y="15981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24697" y="161009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24692" y="161001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26437" y="163333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26444" y="163332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4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24557" y="16088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24555" y="16088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65515" y="161310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62"/>
                  </a:lnTo>
                  <a:lnTo>
                    <a:pt x="1879" y="2995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65516" y="1613055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30036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00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67420" y="1636369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67415" y="1636370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65527" y="16117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65528" y="16117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96517" y="168681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96520" y="168688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98155" y="1709991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98158" y="170998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96275" y="16854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96282" y="16854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46402" y="169858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46401" y="169860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47888" y="172157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47893" y="172157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46021" y="16973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46029" y="16973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88845" y="1705876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88841" y="170592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90522" y="1729168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25" y="335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90530" y="1729176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50"/>
                  </a:moveTo>
                  <a:lnTo>
                    <a:pt x="36517" y="334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888629" y="17048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888637" y="17048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37118" y="172001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037116" y="171994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38654" y="174312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038655" y="174312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36775" y="17185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36781" y="17185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178176" y="1712645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0" y="0"/>
                  </a:moveTo>
                  <a:lnTo>
                    <a:pt x="0" y="12255"/>
                  </a:lnTo>
                  <a:lnTo>
                    <a:pt x="1879" y="3663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178176" y="1712621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878" y="36748"/>
                  </a:moveTo>
                  <a:lnTo>
                    <a:pt x="0" y="1230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7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180132" y="1735657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763" y="0"/>
                  </a:moveTo>
                  <a:lnTo>
                    <a:pt x="0" y="1282"/>
                  </a:lnTo>
                  <a:lnTo>
                    <a:pt x="0" y="13538"/>
                  </a:lnTo>
                  <a:lnTo>
                    <a:pt x="35763" y="122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180143" y="1735653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13545"/>
                  </a:moveTo>
                  <a:lnTo>
                    <a:pt x="35756" y="12267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3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78265" y="17112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78265" y="17112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428254" y="177820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428252" y="177819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430413" y="18015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430414" y="180151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6" y="557"/>
                  </a:lnTo>
                  <a:lnTo>
                    <a:pt x="3576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428521" y="17767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428520" y="17767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79435" y="178513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66" y="2719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579431" y="1785109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245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7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581416" y="180832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75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75" y="278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81422" y="180832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579549" y="17839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579547" y="17839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25587" y="179976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25582" y="179977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27428" y="182276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27436" y="182276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725561" y="17982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25565" y="17982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046198" y="1816188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46201" y="181622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401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047900" y="183925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047906" y="183925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046033" y="18150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46042" y="18150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199462" y="1811273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0" y="0"/>
                  </a:moveTo>
                  <a:lnTo>
                    <a:pt x="0" y="20066"/>
                  </a:lnTo>
                  <a:lnTo>
                    <a:pt x="1866" y="4446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199458" y="1811257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1869" y="44493"/>
                  </a:moveTo>
                  <a:lnTo>
                    <a:pt x="0" y="2016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44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201291" y="1834298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35763" y="0"/>
                  </a:moveTo>
                  <a:lnTo>
                    <a:pt x="0" y="1282"/>
                  </a:lnTo>
                  <a:lnTo>
                    <a:pt x="0" y="21348"/>
                  </a:lnTo>
                  <a:lnTo>
                    <a:pt x="35763" y="200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201289" y="1834298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0" y="21341"/>
                  </a:moveTo>
                  <a:lnTo>
                    <a:pt x="35770" y="2006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99424" y="18101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199418" y="18101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806623" y="1843430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39" h="41275">
                  <a:moveTo>
                    <a:pt x="0" y="0"/>
                  </a:moveTo>
                  <a:lnTo>
                    <a:pt x="0" y="16167"/>
                  </a:lnTo>
                  <a:lnTo>
                    <a:pt x="1917" y="4107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806625" y="1843421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39" h="41275">
                  <a:moveTo>
                    <a:pt x="1914" y="41152"/>
                  </a:moveTo>
                  <a:lnTo>
                    <a:pt x="0" y="1623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1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808592" y="1866874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35763" y="0"/>
                  </a:moveTo>
                  <a:lnTo>
                    <a:pt x="0" y="1282"/>
                  </a:lnTo>
                  <a:lnTo>
                    <a:pt x="0" y="17437"/>
                  </a:lnTo>
                  <a:lnTo>
                    <a:pt x="35763" y="161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808601" y="1866879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0" y="17438"/>
                  </a:moveTo>
                  <a:lnTo>
                    <a:pt x="35756" y="161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806687" y="18421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806688" y="18422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84465" y="1870138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284469" y="1870191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86535" y="189359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86531" y="189359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69" y="2240"/>
                  </a:lnTo>
                  <a:lnTo>
                    <a:pt x="35769" y="0"/>
                  </a:lnTo>
                  <a:lnTo>
                    <a:pt x="0" y="128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84630" y="18691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284625" y="18691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725536" y="190745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725528" y="190737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727377" y="193072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27378" y="193073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725485" y="19062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725490" y="19062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898383" y="1914067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79" y="2995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898379" y="1914011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78" y="30027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900580" y="1937346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75" y="0"/>
                  </a:moveTo>
                  <a:lnTo>
                    <a:pt x="0" y="1282"/>
                  </a:lnTo>
                  <a:lnTo>
                    <a:pt x="0" y="6845"/>
                  </a:lnTo>
                  <a:lnTo>
                    <a:pt x="35775" y="557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900586" y="1937345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6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898700" y="19127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898695" y="19127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044547" y="1927237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94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044549" y="1927264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046376" y="195068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046384" y="195068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5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044471" y="19262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044480" y="19262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196668" y="193296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196663" y="1932903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198230" y="1956180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30" h="8889">
                  <a:moveTo>
                    <a:pt x="36525" y="0"/>
                  </a:moveTo>
                  <a:lnTo>
                    <a:pt x="0" y="1295"/>
                  </a:lnTo>
                  <a:lnTo>
                    <a:pt x="0" y="8547"/>
                  </a:lnTo>
                  <a:lnTo>
                    <a:pt x="36525" y="723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198229" y="1956179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30" h="8889">
                  <a:moveTo>
                    <a:pt x="0" y="8544"/>
                  </a:moveTo>
                  <a:lnTo>
                    <a:pt x="36532" y="724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5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196338" y="19317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196346" y="19317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406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814129" y="1907234"/>
              <a:ext cx="1905" cy="79375"/>
            </a:xfrm>
            <a:custGeom>
              <a:avLst/>
              <a:gdLst/>
              <a:ahLst/>
              <a:cxnLst/>
              <a:rect l="l" t="t" r="r" b="b"/>
              <a:pathLst>
                <a:path w="1905" h="79375">
                  <a:moveTo>
                    <a:pt x="0" y="0"/>
                  </a:moveTo>
                  <a:lnTo>
                    <a:pt x="0" y="54610"/>
                  </a:lnTo>
                  <a:lnTo>
                    <a:pt x="1879" y="7899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814130" y="1907230"/>
              <a:ext cx="1905" cy="79375"/>
            </a:xfrm>
            <a:custGeom>
              <a:avLst/>
              <a:gdLst/>
              <a:ahLst/>
              <a:cxnLst/>
              <a:rect l="l" t="t" r="r" b="b"/>
              <a:pathLst>
                <a:path w="1905" h="79375">
                  <a:moveTo>
                    <a:pt x="1878" y="79107"/>
                  </a:moveTo>
                  <a:lnTo>
                    <a:pt x="0" y="546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91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815666" y="1930463"/>
              <a:ext cx="36830" cy="56515"/>
            </a:xfrm>
            <a:custGeom>
              <a:avLst/>
              <a:gdLst/>
              <a:ahLst/>
              <a:cxnLst/>
              <a:rect l="l" t="t" r="r" b="b"/>
              <a:pathLst>
                <a:path w="36830" h="56514">
                  <a:moveTo>
                    <a:pt x="36525" y="0"/>
                  </a:moveTo>
                  <a:lnTo>
                    <a:pt x="0" y="1308"/>
                  </a:lnTo>
                  <a:lnTo>
                    <a:pt x="0" y="55930"/>
                  </a:lnTo>
                  <a:lnTo>
                    <a:pt x="36525" y="546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15669" y="1930471"/>
              <a:ext cx="36830" cy="56515"/>
            </a:xfrm>
            <a:custGeom>
              <a:avLst/>
              <a:gdLst/>
              <a:ahLst/>
              <a:cxnLst/>
              <a:rect l="l" t="t" r="r" b="b"/>
              <a:pathLst>
                <a:path w="36830" h="56514">
                  <a:moveTo>
                    <a:pt x="0" y="55919"/>
                  </a:moveTo>
                  <a:lnTo>
                    <a:pt x="36532" y="5461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5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13786" y="19060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813782" y="19060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755978" y="2014537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40"/>
                  </a:lnTo>
                  <a:lnTo>
                    <a:pt x="1917" y="2825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755985" y="2014567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757832" y="203800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757834" y="203800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13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755927" y="20134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755935" y="20134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900809" y="202608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900811" y="202606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902828" y="204920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902827" y="204921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1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900948" y="20250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900949" y="20249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827629" y="2032418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5" h="59689">
                  <a:moveTo>
                    <a:pt x="0" y="0"/>
                  </a:moveTo>
                  <a:lnTo>
                    <a:pt x="0" y="35102"/>
                  </a:lnTo>
                  <a:lnTo>
                    <a:pt x="1879" y="5949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827626" y="2032372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5" h="59689">
                  <a:moveTo>
                    <a:pt x="1878" y="59576"/>
                  </a:moveTo>
                  <a:lnTo>
                    <a:pt x="0" y="3512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95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829902" y="2055697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4" h="36830">
                  <a:moveTo>
                    <a:pt x="35763" y="0"/>
                  </a:moveTo>
                  <a:lnTo>
                    <a:pt x="0" y="1270"/>
                  </a:lnTo>
                  <a:lnTo>
                    <a:pt x="0" y="36385"/>
                  </a:lnTo>
                  <a:lnTo>
                    <a:pt x="35763" y="351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829905" y="2055693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4" h="36830">
                  <a:moveTo>
                    <a:pt x="0" y="36386"/>
                  </a:moveTo>
                  <a:lnTo>
                    <a:pt x="35756" y="3510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6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828010" y="20312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828003" y="20312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300772" y="208563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300778" y="208559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302956" y="210898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302957" y="210899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3" y="557"/>
                  </a:lnTo>
                  <a:lnTo>
                    <a:pt x="35763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301064" y="20841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301059" y="20841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61985" y="2100719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61985" y="2100753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63560" y="212417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63552" y="212417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61655" y="209917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20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61658" y="209917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3" y="26221"/>
                  </a:moveTo>
                  <a:lnTo>
                    <a:pt x="38446" y="24915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913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577390" y="2110650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577389" y="2110596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579537" y="213409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579541" y="2134102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56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577632" y="21091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577641" y="21090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762188" y="212690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762193" y="212692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63941" y="215005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763939" y="215006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762061" y="21253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762060" y="21254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13128" y="212916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13127" y="212913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15375" y="215238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15383" y="215237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913483" y="21280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913487" y="21280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837154" y="2162238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0" y="0"/>
                  </a:moveTo>
                  <a:lnTo>
                    <a:pt x="0" y="18389"/>
                  </a:lnTo>
                  <a:lnTo>
                    <a:pt x="1879" y="4278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837155" y="2162212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1878" y="42836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839339" y="2185352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70"/>
                  </a:lnTo>
                  <a:lnTo>
                    <a:pt x="0" y="19659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839343" y="2185351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668"/>
                  </a:moveTo>
                  <a:lnTo>
                    <a:pt x="35756" y="1839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837459" y="21608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837461" y="21608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458658" y="2157882"/>
              <a:ext cx="1905" cy="75565"/>
            </a:xfrm>
            <a:custGeom>
              <a:avLst/>
              <a:gdLst/>
              <a:ahLst/>
              <a:cxnLst/>
              <a:rect l="l" t="t" r="r" b="b"/>
              <a:pathLst>
                <a:path w="1905" h="75564">
                  <a:moveTo>
                    <a:pt x="0" y="0"/>
                  </a:moveTo>
                  <a:lnTo>
                    <a:pt x="0" y="50165"/>
                  </a:lnTo>
                  <a:lnTo>
                    <a:pt x="1905" y="7506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458655" y="2157853"/>
              <a:ext cx="1905" cy="75565"/>
            </a:xfrm>
            <a:custGeom>
              <a:avLst/>
              <a:gdLst/>
              <a:ahLst/>
              <a:cxnLst/>
              <a:rect l="l" t="t" r="r" b="b"/>
              <a:pathLst>
                <a:path w="1905" h="75564">
                  <a:moveTo>
                    <a:pt x="1905" y="75023"/>
                  </a:moveTo>
                  <a:lnTo>
                    <a:pt x="0" y="50221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750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460360" y="2181364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30" h="52069">
                  <a:moveTo>
                    <a:pt x="36525" y="0"/>
                  </a:moveTo>
                  <a:lnTo>
                    <a:pt x="0" y="1308"/>
                  </a:lnTo>
                  <a:lnTo>
                    <a:pt x="0" y="51460"/>
                  </a:lnTo>
                  <a:lnTo>
                    <a:pt x="36525" y="5015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460362" y="2181365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30" h="52069">
                  <a:moveTo>
                    <a:pt x="0" y="51458"/>
                  </a:moveTo>
                  <a:lnTo>
                    <a:pt x="36532" y="5015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14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458455" y="215684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458462" y="215684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4" y="26210"/>
                  </a:moveTo>
                  <a:lnTo>
                    <a:pt x="38433" y="24905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914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601558" y="221791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905" y="2658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601557" y="2217873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66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603171" y="2241384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603172" y="224139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68"/>
                  </a:moveTo>
                  <a:lnTo>
                    <a:pt x="36532" y="166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601266" y="221635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601267" y="221635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758162" y="223001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758154" y="222998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759750" y="2253259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759744" y="225325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757857" y="22289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757872" y="22289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937804" y="2209596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5" h="57150">
                  <a:moveTo>
                    <a:pt x="0" y="0"/>
                  </a:moveTo>
                  <a:lnTo>
                    <a:pt x="0" y="32321"/>
                  </a:lnTo>
                  <a:lnTo>
                    <a:pt x="1879" y="567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937803" y="2209544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5" h="57150">
                  <a:moveTo>
                    <a:pt x="1878" y="56786"/>
                  </a:moveTo>
                  <a:lnTo>
                    <a:pt x="0" y="3233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6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939861" y="2232913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4" h="33655">
                  <a:moveTo>
                    <a:pt x="35763" y="0"/>
                  </a:moveTo>
                  <a:lnTo>
                    <a:pt x="0" y="1282"/>
                  </a:lnTo>
                  <a:lnTo>
                    <a:pt x="0" y="33604"/>
                  </a:lnTo>
                  <a:lnTo>
                    <a:pt x="35763" y="323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939862" y="2232913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4" h="33655">
                  <a:moveTo>
                    <a:pt x="0" y="33608"/>
                  </a:moveTo>
                  <a:lnTo>
                    <a:pt x="35756" y="3233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36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937956" y="22081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937960" y="22081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843657" y="2271432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0" y="0"/>
                  </a:moveTo>
                  <a:lnTo>
                    <a:pt x="0" y="8356"/>
                  </a:lnTo>
                  <a:lnTo>
                    <a:pt x="1879" y="327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843653" y="2271377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1878" y="32817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845435" y="2294559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35763" y="0"/>
                  </a:moveTo>
                  <a:lnTo>
                    <a:pt x="0" y="1270"/>
                  </a:lnTo>
                  <a:lnTo>
                    <a:pt x="0" y="9626"/>
                  </a:lnTo>
                  <a:lnTo>
                    <a:pt x="35763" y="8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45435" y="2294560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0" y="9632"/>
                  </a:moveTo>
                  <a:lnTo>
                    <a:pt x="35770" y="835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96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843555" y="22702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43564" y="22702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465084" y="230494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91"/>
                  </a:lnTo>
                  <a:lnTo>
                    <a:pt x="1879" y="3497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465080" y="2304881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5100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1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467078" y="2328303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467086" y="2328307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61"/>
                  </a:moveTo>
                  <a:lnTo>
                    <a:pt x="35756" y="1059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8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465186" y="23037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465186" y="23037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623796" y="232589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623801" y="2325858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66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625968" y="234929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625971" y="234929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624063" y="23244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624062" y="23244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925434" y="2291308"/>
              <a:ext cx="2540" cy="80010"/>
            </a:xfrm>
            <a:custGeom>
              <a:avLst/>
              <a:gdLst/>
              <a:ahLst/>
              <a:cxnLst/>
              <a:rect l="l" t="t" r="r" b="b"/>
              <a:pathLst>
                <a:path w="2539" h="80010">
                  <a:moveTo>
                    <a:pt x="0" y="0"/>
                  </a:moveTo>
                  <a:lnTo>
                    <a:pt x="0" y="54610"/>
                  </a:lnTo>
                  <a:lnTo>
                    <a:pt x="1917" y="7951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925433" y="2291310"/>
              <a:ext cx="2540" cy="80010"/>
            </a:xfrm>
            <a:custGeom>
              <a:avLst/>
              <a:gdLst/>
              <a:ahLst/>
              <a:cxnLst/>
              <a:rect l="l" t="t" r="r" b="b"/>
              <a:pathLst>
                <a:path w="2539" h="80010">
                  <a:moveTo>
                    <a:pt x="1914" y="79580"/>
                  </a:moveTo>
                  <a:lnTo>
                    <a:pt x="0" y="5466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9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927250" y="2314752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4" h="56514">
                  <a:moveTo>
                    <a:pt x="35763" y="0"/>
                  </a:moveTo>
                  <a:lnTo>
                    <a:pt x="0" y="1282"/>
                  </a:lnTo>
                  <a:lnTo>
                    <a:pt x="0" y="55892"/>
                  </a:lnTo>
                  <a:lnTo>
                    <a:pt x="35763" y="546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927263" y="2314763"/>
              <a:ext cx="36195" cy="55880"/>
            </a:xfrm>
            <a:custGeom>
              <a:avLst/>
              <a:gdLst/>
              <a:ahLst/>
              <a:cxnLst/>
              <a:rect l="l" t="t" r="r" b="b"/>
              <a:pathLst>
                <a:path w="36194" h="55880">
                  <a:moveTo>
                    <a:pt x="0" y="55881"/>
                  </a:moveTo>
                  <a:lnTo>
                    <a:pt x="35756" y="5461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5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925358" y="22900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925361" y="229006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313484" y="2371750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5">
                  <a:moveTo>
                    <a:pt x="0" y="0"/>
                  </a:moveTo>
                  <a:lnTo>
                    <a:pt x="0" y="34544"/>
                  </a:lnTo>
                  <a:lnTo>
                    <a:pt x="1866" y="5894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313483" y="2371795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5">
                  <a:moveTo>
                    <a:pt x="1869" y="58824"/>
                  </a:moveTo>
                  <a:lnTo>
                    <a:pt x="0" y="3449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88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315339" y="2395041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5763" y="0"/>
                  </a:moveTo>
                  <a:lnTo>
                    <a:pt x="0" y="1282"/>
                  </a:lnTo>
                  <a:lnTo>
                    <a:pt x="0" y="35826"/>
                  </a:lnTo>
                  <a:lnTo>
                    <a:pt x="35763" y="345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315340" y="2395046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0" y="35828"/>
                  </a:moveTo>
                  <a:lnTo>
                    <a:pt x="35767" y="34550"/>
                  </a:lnTo>
                  <a:lnTo>
                    <a:pt x="35767" y="0"/>
                  </a:lnTo>
                  <a:lnTo>
                    <a:pt x="0" y="1278"/>
                  </a:lnTo>
                  <a:lnTo>
                    <a:pt x="0" y="358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313446" y="23707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313457" y="23707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468120" y="2413190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40" h="34289">
                  <a:moveTo>
                    <a:pt x="0" y="0"/>
                  </a:moveTo>
                  <a:lnTo>
                    <a:pt x="0" y="8915"/>
                  </a:lnTo>
                  <a:lnTo>
                    <a:pt x="1917" y="3383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468120" y="2413183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40" h="34289">
                  <a:moveTo>
                    <a:pt x="1914" y="33797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469936" y="2436647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469944" y="243664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99"/>
                  </a:moveTo>
                  <a:lnTo>
                    <a:pt x="35756" y="8921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01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468043" y="24119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468036" y="241194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619796" y="243006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235"/>
                  </a:lnTo>
                  <a:lnTo>
                    <a:pt x="1905" y="27139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619790" y="243002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621815" y="245355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621819" y="245355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619910" y="24288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619908" y="24288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936762" y="2437561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5" h="41275">
                  <a:moveTo>
                    <a:pt x="0" y="0"/>
                  </a:moveTo>
                  <a:lnTo>
                    <a:pt x="0" y="16713"/>
                  </a:lnTo>
                  <a:lnTo>
                    <a:pt x="1866" y="4110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936759" y="2437560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5" h="41275">
                  <a:moveTo>
                    <a:pt x="1878" y="41187"/>
                  </a:moveTo>
                  <a:lnTo>
                    <a:pt x="0" y="167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938616" y="2460828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4" h="18414">
                  <a:moveTo>
                    <a:pt x="35763" y="0"/>
                  </a:moveTo>
                  <a:lnTo>
                    <a:pt x="0" y="1282"/>
                  </a:lnTo>
                  <a:lnTo>
                    <a:pt x="0" y="17995"/>
                  </a:lnTo>
                  <a:lnTo>
                    <a:pt x="35763" y="167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938626" y="2460828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4" h="18414">
                  <a:moveTo>
                    <a:pt x="0" y="17995"/>
                  </a:moveTo>
                  <a:lnTo>
                    <a:pt x="35756" y="1672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9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936724" y="24362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936735" y="24362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471434" y="2506078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0" y="0"/>
                  </a:moveTo>
                  <a:lnTo>
                    <a:pt x="0" y="18948"/>
                  </a:lnTo>
                  <a:lnTo>
                    <a:pt x="1905" y="4386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471424" y="2506013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40" h="43814">
                  <a:moveTo>
                    <a:pt x="1914" y="43816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38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473263" y="2529471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4" h="20319">
                  <a:moveTo>
                    <a:pt x="35763" y="0"/>
                  </a:moveTo>
                  <a:lnTo>
                    <a:pt x="0" y="1282"/>
                  </a:lnTo>
                  <a:lnTo>
                    <a:pt x="0" y="20231"/>
                  </a:lnTo>
                  <a:lnTo>
                    <a:pt x="35763" y="189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473263" y="2529475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4" h="20319">
                  <a:moveTo>
                    <a:pt x="0" y="20226"/>
                  </a:moveTo>
                  <a:lnTo>
                    <a:pt x="35770" y="189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471371" y="25048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471373" y="250480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935314" y="2520949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0" y="0"/>
                  </a:moveTo>
                  <a:lnTo>
                    <a:pt x="0" y="15608"/>
                  </a:lnTo>
                  <a:lnTo>
                    <a:pt x="1917" y="4051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935307" y="2520882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1914" y="40518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0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937321" y="2544317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35763" y="0"/>
                  </a:moveTo>
                  <a:lnTo>
                    <a:pt x="0" y="1282"/>
                  </a:lnTo>
                  <a:lnTo>
                    <a:pt x="0" y="16878"/>
                  </a:lnTo>
                  <a:lnTo>
                    <a:pt x="35763" y="156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937319" y="2544315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0" y="16880"/>
                  </a:moveTo>
                  <a:lnTo>
                    <a:pt x="35770" y="1560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935429" y="25197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935424" y="25196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634871" y="2523248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5" h="41910">
                  <a:moveTo>
                    <a:pt x="0" y="0"/>
                  </a:moveTo>
                  <a:lnTo>
                    <a:pt x="0" y="17272"/>
                  </a:lnTo>
                  <a:lnTo>
                    <a:pt x="1879" y="4166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634873" y="2523334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5" h="41910">
                  <a:moveTo>
                    <a:pt x="1869" y="41576"/>
                  </a:moveTo>
                  <a:lnTo>
                    <a:pt x="0" y="1724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415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636953" y="2546273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4" h="19050">
                  <a:moveTo>
                    <a:pt x="35763" y="0"/>
                  </a:moveTo>
                  <a:lnTo>
                    <a:pt x="0" y="1282"/>
                  </a:lnTo>
                  <a:lnTo>
                    <a:pt x="0" y="18554"/>
                  </a:lnTo>
                  <a:lnTo>
                    <a:pt x="35763" y="172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636960" y="2546266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4" h="19050">
                  <a:moveTo>
                    <a:pt x="0" y="18553"/>
                  </a:moveTo>
                  <a:lnTo>
                    <a:pt x="35756" y="1727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635086" y="25217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635096" y="25217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788795" y="2541193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15"/>
                  </a:lnTo>
                  <a:lnTo>
                    <a:pt x="1879" y="333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788802" y="2541179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69" y="33333"/>
                  </a:moveTo>
                  <a:lnTo>
                    <a:pt x="0" y="90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3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790319" y="2564421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36525" y="0"/>
                  </a:moveTo>
                  <a:lnTo>
                    <a:pt x="0" y="1308"/>
                  </a:lnTo>
                  <a:lnTo>
                    <a:pt x="0" y="10223"/>
                  </a:lnTo>
                  <a:lnTo>
                    <a:pt x="36525" y="891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790315" y="2564418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0" y="10227"/>
                  </a:moveTo>
                  <a:lnTo>
                    <a:pt x="36532" y="892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02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88439" y="25397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88436" y="25397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999365" y="1943658"/>
              <a:ext cx="1905" cy="733425"/>
            </a:xfrm>
            <a:custGeom>
              <a:avLst/>
              <a:gdLst/>
              <a:ahLst/>
              <a:cxnLst/>
              <a:rect l="l" t="t" r="r" b="b"/>
              <a:pathLst>
                <a:path w="1904" h="733425">
                  <a:moveTo>
                    <a:pt x="0" y="0"/>
                  </a:moveTo>
                  <a:lnTo>
                    <a:pt x="0" y="708875"/>
                  </a:lnTo>
                  <a:lnTo>
                    <a:pt x="1866" y="73325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999358" y="1943647"/>
              <a:ext cx="1905" cy="733425"/>
            </a:xfrm>
            <a:custGeom>
              <a:avLst/>
              <a:gdLst/>
              <a:ahLst/>
              <a:cxnLst/>
              <a:rect l="l" t="t" r="r" b="b"/>
              <a:pathLst>
                <a:path w="1904" h="733425">
                  <a:moveTo>
                    <a:pt x="1878" y="733258"/>
                  </a:moveTo>
                  <a:lnTo>
                    <a:pt x="0" y="70881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332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001029" y="1966696"/>
              <a:ext cx="36830" cy="710565"/>
            </a:xfrm>
            <a:custGeom>
              <a:avLst/>
              <a:gdLst/>
              <a:ahLst/>
              <a:cxnLst/>
              <a:rect l="l" t="t" r="r" b="b"/>
              <a:pathLst>
                <a:path w="36829" h="710564">
                  <a:moveTo>
                    <a:pt x="36525" y="0"/>
                  </a:moveTo>
                  <a:lnTo>
                    <a:pt x="0" y="1308"/>
                  </a:lnTo>
                  <a:lnTo>
                    <a:pt x="0" y="710184"/>
                  </a:lnTo>
                  <a:lnTo>
                    <a:pt x="36525" y="70887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001040" y="1966689"/>
              <a:ext cx="36830" cy="710565"/>
            </a:xfrm>
            <a:custGeom>
              <a:avLst/>
              <a:gdLst/>
              <a:ahLst/>
              <a:cxnLst/>
              <a:rect l="l" t="t" r="r" b="b"/>
              <a:pathLst>
                <a:path w="36829" h="710564">
                  <a:moveTo>
                    <a:pt x="0" y="710188"/>
                  </a:moveTo>
                  <a:lnTo>
                    <a:pt x="36517" y="708883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7101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999162" y="19421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999162" y="19421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701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9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011951" y="1585734"/>
              <a:ext cx="1905" cy="1196975"/>
            </a:xfrm>
            <a:custGeom>
              <a:avLst/>
              <a:gdLst/>
              <a:ahLst/>
              <a:cxnLst/>
              <a:rect l="l" t="t" r="r" b="b"/>
              <a:pathLst>
                <a:path w="1904" h="1196975">
                  <a:moveTo>
                    <a:pt x="0" y="0"/>
                  </a:moveTo>
                  <a:lnTo>
                    <a:pt x="0" y="1171981"/>
                  </a:lnTo>
                  <a:lnTo>
                    <a:pt x="1879" y="11963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011945" y="1585707"/>
              <a:ext cx="1905" cy="1196975"/>
            </a:xfrm>
            <a:custGeom>
              <a:avLst/>
              <a:gdLst/>
              <a:ahLst/>
              <a:cxnLst/>
              <a:rect l="l" t="t" r="r" b="b"/>
              <a:pathLst>
                <a:path w="1904" h="1196975">
                  <a:moveTo>
                    <a:pt x="1878" y="1196414"/>
                  </a:moveTo>
                  <a:lnTo>
                    <a:pt x="0" y="11719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964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013691" y="1608746"/>
              <a:ext cx="36195" cy="1173480"/>
            </a:xfrm>
            <a:custGeom>
              <a:avLst/>
              <a:gdLst/>
              <a:ahLst/>
              <a:cxnLst/>
              <a:rect l="l" t="t" r="r" b="b"/>
              <a:pathLst>
                <a:path w="36195" h="1173480">
                  <a:moveTo>
                    <a:pt x="35763" y="0"/>
                  </a:moveTo>
                  <a:lnTo>
                    <a:pt x="0" y="1270"/>
                  </a:lnTo>
                  <a:lnTo>
                    <a:pt x="0" y="1173264"/>
                  </a:lnTo>
                  <a:lnTo>
                    <a:pt x="35763" y="11719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013696" y="1608744"/>
              <a:ext cx="36195" cy="1173480"/>
            </a:xfrm>
            <a:custGeom>
              <a:avLst/>
              <a:gdLst/>
              <a:ahLst/>
              <a:cxnLst/>
              <a:rect l="l" t="t" r="r" b="b"/>
              <a:pathLst>
                <a:path w="36195" h="1173480">
                  <a:moveTo>
                    <a:pt x="0" y="1173267"/>
                  </a:moveTo>
                  <a:lnTo>
                    <a:pt x="35770" y="117198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73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011824" y="15846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011824" y="15846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054251" y="1508889"/>
              <a:ext cx="3864774" cy="23554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037846" y="2421762"/>
              <a:ext cx="2540" cy="463550"/>
            </a:xfrm>
            <a:custGeom>
              <a:avLst/>
              <a:gdLst/>
              <a:ahLst/>
              <a:cxnLst/>
              <a:rect l="l" t="t" r="r" b="b"/>
              <a:pathLst>
                <a:path w="2539" h="463550">
                  <a:moveTo>
                    <a:pt x="0" y="0"/>
                  </a:moveTo>
                  <a:lnTo>
                    <a:pt x="0" y="438594"/>
                  </a:lnTo>
                  <a:lnTo>
                    <a:pt x="1917" y="46349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037847" y="2421690"/>
              <a:ext cx="2540" cy="463550"/>
            </a:xfrm>
            <a:custGeom>
              <a:avLst/>
              <a:gdLst/>
              <a:ahLst/>
              <a:cxnLst/>
              <a:rect l="l" t="t" r="r" b="b"/>
              <a:pathLst>
                <a:path w="2539" h="463550">
                  <a:moveTo>
                    <a:pt x="1914" y="463471"/>
                  </a:moveTo>
                  <a:lnTo>
                    <a:pt x="0" y="43855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634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039929" y="2445245"/>
              <a:ext cx="36195" cy="440055"/>
            </a:xfrm>
            <a:custGeom>
              <a:avLst/>
              <a:gdLst/>
              <a:ahLst/>
              <a:cxnLst/>
              <a:rect l="l" t="t" r="r" b="b"/>
              <a:pathLst>
                <a:path w="36195" h="440055">
                  <a:moveTo>
                    <a:pt x="35763" y="0"/>
                  </a:moveTo>
                  <a:lnTo>
                    <a:pt x="0" y="1282"/>
                  </a:lnTo>
                  <a:lnTo>
                    <a:pt x="0" y="439877"/>
                  </a:lnTo>
                  <a:lnTo>
                    <a:pt x="35763" y="4385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039942" y="2445254"/>
              <a:ext cx="36195" cy="440055"/>
            </a:xfrm>
            <a:custGeom>
              <a:avLst/>
              <a:gdLst/>
              <a:ahLst/>
              <a:cxnLst/>
              <a:rect l="l" t="t" r="r" b="b"/>
              <a:pathLst>
                <a:path w="36195" h="440055">
                  <a:moveTo>
                    <a:pt x="0" y="439859"/>
                  </a:moveTo>
                  <a:lnTo>
                    <a:pt x="35756" y="43858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398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038024" y="24205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038027" y="24205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618409" y="311731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618409" y="311736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620632" y="31403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620640" y="31403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618765" y="31160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618761" y="31160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619438" y="3219614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619434" y="321961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621102" y="3242957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25" y="33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621099" y="3242955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51"/>
                  </a:moveTo>
                  <a:lnTo>
                    <a:pt x="36532" y="334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619209" y="321805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619207" y="321805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420594" y="1800572"/>
              <a:ext cx="525145" cy="675640"/>
            </a:xfrm>
            <a:custGeom>
              <a:avLst/>
              <a:gdLst/>
              <a:ahLst/>
              <a:cxnLst/>
              <a:rect l="l" t="t" r="r" b="b"/>
              <a:pathLst>
                <a:path w="525144" h="675639">
                  <a:moveTo>
                    <a:pt x="489556" y="0"/>
                  </a:moveTo>
                  <a:lnTo>
                    <a:pt x="498887" y="16564"/>
                  </a:lnTo>
                  <a:lnTo>
                    <a:pt x="524873" y="15635"/>
                  </a:lnTo>
                  <a:lnTo>
                    <a:pt x="504652" y="26799"/>
                  </a:lnTo>
                  <a:lnTo>
                    <a:pt x="513968" y="43364"/>
                  </a:lnTo>
                  <a:lnTo>
                    <a:pt x="492146" y="33703"/>
                  </a:lnTo>
                  <a:lnTo>
                    <a:pt x="471926" y="44876"/>
                  </a:lnTo>
                  <a:lnTo>
                    <a:pt x="478666" y="27728"/>
                  </a:lnTo>
                  <a:lnTo>
                    <a:pt x="456844" y="18067"/>
                  </a:lnTo>
                  <a:lnTo>
                    <a:pt x="482830" y="17138"/>
                  </a:lnTo>
                  <a:lnTo>
                    <a:pt x="489556" y="0"/>
                  </a:lnTo>
                  <a:close/>
                </a:path>
                <a:path w="525144" h="675639">
                  <a:moveTo>
                    <a:pt x="190191" y="86151"/>
                  </a:moveTo>
                  <a:lnTo>
                    <a:pt x="199522" y="102725"/>
                  </a:lnTo>
                  <a:lnTo>
                    <a:pt x="225508" y="101796"/>
                  </a:lnTo>
                  <a:lnTo>
                    <a:pt x="205287" y="112960"/>
                  </a:lnTo>
                  <a:lnTo>
                    <a:pt x="214617" y="129524"/>
                  </a:lnTo>
                  <a:lnTo>
                    <a:pt x="192781" y="119864"/>
                  </a:lnTo>
                  <a:lnTo>
                    <a:pt x="172560" y="131028"/>
                  </a:lnTo>
                  <a:lnTo>
                    <a:pt x="179301" y="113889"/>
                  </a:lnTo>
                  <a:lnTo>
                    <a:pt x="157479" y="104228"/>
                  </a:lnTo>
                  <a:lnTo>
                    <a:pt x="183465" y="103299"/>
                  </a:lnTo>
                  <a:lnTo>
                    <a:pt x="190191" y="86151"/>
                  </a:lnTo>
                  <a:close/>
                </a:path>
                <a:path w="525144" h="675639">
                  <a:moveTo>
                    <a:pt x="32726" y="72526"/>
                  </a:moveTo>
                  <a:lnTo>
                    <a:pt x="42042" y="89091"/>
                  </a:lnTo>
                  <a:lnTo>
                    <a:pt x="68029" y="88162"/>
                  </a:lnTo>
                  <a:lnTo>
                    <a:pt x="47808" y="99336"/>
                  </a:lnTo>
                  <a:lnTo>
                    <a:pt x="57138" y="115900"/>
                  </a:lnTo>
                  <a:lnTo>
                    <a:pt x="35316" y="106229"/>
                  </a:lnTo>
                  <a:lnTo>
                    <a:pt x="15096" y="117403"/>
                  </a:lnTo>
                  <a:lnTo>
                    <a:pt x="21822" y="100265"/>
                  </a:lnTo>
                  <a:lnTo>
                    <a:pt x="0" y="90594"/>
                  </a:lnTo>
                  <a:lnTo>
                    <a:pt x="25986" y="89665"/>
                  </a:lnTo>
                  <a:lnTo>
                    <a:pt x="32726" y="72526"/>
                  </a:lnTo>
                  <a:close/>
                </a:path>
                <a:path w="525144" h="675639">
                  <a:moveTo>
                    <a:pt x="42702" y="182496"/>
                  </a:moveTo>
                  <a:lnTo>
                    <a:pt x="52032" y="199061"/>
                  </a:lnTo>
                  <a:lnTo>
                    <a:pt x="78004" y="198132"/>
                  </a:lnTo>
                  <a:lnTo>
                    <a:pt x="57784" y="209306"/>
                  </a:lnTo>
                  <a:lnTo>
                    <a:pt x="67114" y="225870"/>
                  </a:lnTo>
                  <a:lnTo>
                    <a:pt x="45292" y="216199"/>
                  </a:lnTo>
                  <a:lnTo>
                    <a:pt x="25071" y="227373"/>
                  </a:lnTo>
                  <a:lnTo>
                    <a:pt x="31811" y="210224"/>
                  </a:lnTo>
                  <a:lnTo>
                    <a:pt x="9975" y="200564"/>
                  </a:lnTo>
                  <a:lnTo>
                    <a:pt x="35961" y="199635"/>
                  </a:lnTo>
                  <a:lnTo>
                    <a:pt x="42702" y="182496"/>
                  </a:lnTo>
                  <a:close/>
                </a:path>
                <a:path w="525144" h="675639">
                  <a:moveTo>
                    <a:pt x="192282" y="192762"/>
                  </a:moveTo>
                  <a:lnTo>
                    <a:pt x="201613" y="209327"/>
                  </a:lnTo>
                  <a:lnTo>
                    <a:pt x="227599" y="208398"/>
                  </a:lnTo>
                  <a:lnTo>
                    <a:pt x="207378" y="219562"/>
                  </a:lnTo>
                  <a:lnTo>
                    <a:pt x="216695" y="236136"/>
                  </a:lnTo>
                  <a:lnTo>
                    <a:pt x="194872" y="226466"/>
                  </a:lnTo>
                  <a:lnTo>
                    <a:pt x="174652" y="237639"/>
                  </a:lnTo>
                  <a:lnTo>
                    <a:pt x="181392" y="220490"/>
                  </a:lnTo>
                  <a:lnTo>
                    <a:pt x="159570" y="210829"/>
                  </a:lnTo>
                  <a:lnTo>
                    <a:pt x="185556" y="209901"/>
                  </a:lnTo>
                  <a:lnTo>
                    <a:pt x="192282" y="192762"/>
                  </a:lnTo>
                  <a:close/>
                </a:path>
                <a:path w="525144" h="675639">
                  <a:moveTo>
                    <a:pt x="368044" y="523692"/>
                  </a:moveTo>
                  <a:lnTo>
                    <a:pt x="377360" y="540257"/>
                  </a:lnTo>
                  <a:lnTo>
                    <a:pt x="403347" y="539338"/>
                  </a:lnTo>
                  <a:lnTo>
                    <a:pt x="383125" y="550501"/>
                  </a:lnTo>
                  <a:lnTo>
                    <a:pt x="392456" y="567066"/>
                  </a:lnTo>
                  <a:lnTo>
                    <a:pt x="370634" y="557405"/>
                  </a:lnTo>
                  <a:lnTo>
                    <a:pt x="350413" y="568568"/>
                  </a:lnTo>
                  <a:lnTo>
                    <a:pt x="357139" y="551430"/>
                  </a:lnTo>
                  <a:lnTo>
                    <a:pt x="335317" y="541759"/>
                  </a:lnTo>
                  <a:lnTo>
                    <a:pt x="361304" y="540840"/>
                  </a:lnTo>
                  <a:lnTo>
                    <a:pt x="368044" y="523692"/>
                  </a:lnTo>
                  <a:close/>
                </a:path>
                <a:path w="525144" h="675639">
                  <a:moveTo>
                    <a:pt x="356392" y="630274"/>
                  </a:moveTo>
                  <a:lnTo>
                    <a:pt x="365708" y="646839"/>
                  </a:lnTo>
                  <a:lnTo>
                    <a:pt x="391695" y="645910"/>
                  </a:lnTo>
                  <a:lnTo>
                    <a:pt x="371473" y="657074"/>
                  </a:lnTo>
                  <a:lnTo>
                    <a:pt x="380804" y="673648"/>
                  </a:lnTo>
                  <a:lnTo>
                    <a:pt x="358982" y="663977"/>
                  </a:lnTo>
                  <a:lnTo>
                    <a:pt x="338747" y="675151"/>
                  </a:lnTo>
                  <a:lnTo>
                    <a:pt x="345488" y="658013"/>
                  </a:lnTo>
                  <a:lnTo>
                    <a:pt x="323665" y="648342"/>
                  </a:lnTo>
                  <a:lnTo>
                    <a:pt x="349652" y="647413"/>
                  </a:lnTo>
                  <a:lnTo>
                    <a:pt x="356392" y="630274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1" name="object 341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2002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42" name="object 3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5218" y="1477949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0" y="0"/>
                  </a:moveTo>
                  <a:lnTo>
                    <a:pt x="0" y="18389"/>
                  </a:lnTo>
                  <a:lnTo>
                    <a:pt x="1866" y="4278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5210" y="1477938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1878" y="42836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7212" y="1501190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4">
                  <a:moveTo>
                    <a:pt x="35763" y="0"/>
                  </a:moveTo>
                  <a:lnTo>
                    <a:pt x="0" y="1270"/>
                  </a:lnTo>
                  <a:lnTo>
                    <a:pt x="0" y="19659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7213" y="1501187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4">
                  <a:moveTo>
                    <a:pt x="0" y="19668"/>
                  </a:moveTo>
                  <a:lnTo>
                    <a:pt x="35770" y="1839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5332" y="14764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5327" y="14764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20036" y="1485226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5">
                  <a:moveTo>
                    <a:pt x="0" y="0"/>
                  </a:moveTo>
                  <a:lnTo>
                    <a:pt x="0" y="18948"/>
                  </a:lnTo>
                  <a:lnTo>
                    <a:pt x="1866" y="4334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0036" y="1485253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5">
                  <a:moveTo>
                    <a:pt x="1869" y="43225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32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2017" y="1508289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4" h="20319">
                  <a:moveTo>
                    <a:pt x="35763" y="0"/>
                  </a:moveTo>
                  <a:lnTo>
                    <a:pt x="0" y="1282"/>
                  </a:lnTo>
                  <a:lnTo>
                    <a:pt x="0" y="20231"/>
                  </a:lnTo>
                  <a:lnTo>
                    <a:pt x="35763" y="189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2020" y="1508289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4" h="20319">
                  <a:moveTo>
                    <a:pt x="0" y="20226"/>
                  </a:moveTo>
                  <a:lnTo>
                    <a:pt x="35770" y="189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20150" y="14840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20143" y="14840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58263" y="150949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58264" y="150943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59965" y="153281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09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59959" y="153280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09">
                  <a:moveTo>
                    <a:pt x="0" y="3508"/>
                  </a:moveTo>
                  <a:lnTo>
                    <a:pt x="35770" y="22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58072" y="15084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58074" y="15084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08428" y="151874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08436" y="151884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10180" y="154184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10182" y="154184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08301" y="15176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08295" y="15176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22437" y="158648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22433" y="158644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24063" y="1609546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09">
                  <a:moveTo>
                    <a:pt x="36525" y="0"/>
                  </a:moveTo>
                  <a:lnTo>
                    <a:pt x="0" y="1308"/>
                  </a:lnTo>
                  <a:lnTo>
                    <a:pt x="0" y="3543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24060" y="1609548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09">
                  <a:moveTo>
                    <a:pt x="0" y="3536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22183" y="15851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22198" y="15851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60" y="2570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60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1878" y="159541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8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71879" y="159540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168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73885" y="1618475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62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73880" y="1618476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70" y="66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72005" y="15942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2004" y="15942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24379" y="1569503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39">
                  <a:moveTo>
                    <a:pt x="0" y="0"/>
                  </a:moveTo>
                  <a:lnTo>
                    <a:pt x="0" y="40678"/>
                  </a:lnTo>
                  <a:lnTo>
                    <a:pt x="1917" y="6559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24383" y="1569471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39">
                  <a:moveTo>
                    <a:pt x="1914" y="65629"/>
                  </a:moveTo>
                  <a:lnTo>
                    <a:pt x="0" y="4071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56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26374" y="1592948"/>
              <a:ext cx="36195" cy="42545"/>
            </a:xfrm>
            <a:custGeom>
              <a:avLst/>
              <a:gdLst/>
              <a:ahLst/>
              <a:cxnLst/>
              <a:rect l="l" t="t" r="r" b="b"/>
              <a:pathLst>
                <a:path w="36194" h="42544">
                  <a:moveTo>
                    <a:pt x="35763" y="0"/>
                  </a:moveTo>
                  <a:lnTo>
                    <a:pt x="0" y="1282"/>
                  </a:lnTo>
                  <a:lnTo>
                    <a:pt x="0" y="41960"/>
                  </a:lnTo>
                  <a:lnTo>
                    <a:pt x="35763" y="4067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26387" y="1592942"/>
              <a:ext cx="36195" cy="42545"/>
            </a:xfrm>
            <a:custGeom>
              <a:avLst/>
              <a:gdLst/>
              <a:ahLst/>
              <a:cxnLst/>
              <a:rect l="l" t="t" r="r" b="b"/>
              <a:pathLst>
                <a:path w="36194" h="42544">
                  <a:moveTo>
                    <a:pt x="0" y="41962"/>
                  </a:moveTo>
                  <a:lnTo>
                    <a:pt x="35756" y="40684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19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24468" y="15682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93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24481" y="15682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65413" y="1608569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1150"/>
                  </a:lnTo>
                  <a:lnTo>
                    <a:pt x="1866" y="3553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65407" y="1608594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5480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167496" y="1631771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35763" y="0"/>
                  </a:moveTo>
                  <a:lnTo>
                    <a:pt x="0" y="1282"/>
                  </a:lnTo>
                  <a:lnTo>
                    <a:pt x="0" y="12433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167501" y="1631780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0" y="12419"/>
                  </a:moveTo>
                  <a:lnTo>
                    <a:pt x="35756" y="111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165604" y="16074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65614" y="16074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90497" y="168386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905" y="2658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590494" y="1683927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92643" y="170726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92656" y="170725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90751" y="168240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590752" y="16824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39468" y="169571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39468" y="169562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41576" y="171897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41586" y="171896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39696" y="16946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39696" y="16946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879777" y="170846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879784" y="170841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881365" y="173184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881365" y="173184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879460" y="170698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879462" y="170698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1"/>
                  </a:moveTo>
                  <a:lnTo>
                    <a:pt x="38447" y="24905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914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027199" y="1706181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91"/>
                  </a:lnTo>
                  <a:lnTo>
                    <a:pt x="1879" y="3497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027197" y="1706146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5100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1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029218" y="1729511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029217" y="1729516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62"/>
                  </a:moveTo>
                  <a:lnTo>
                    <a:pt x="35770" y="1058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027326" y="17047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027322" y="1704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176195" y="1683168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5" h="67310">
                  <a:moveTo>
                    <a:pt x="0" y="0"/>
                  </a:moveTo>
                  <a:lnTo>
                    <a:pt x="0" y="41795"/>
                  </a:lnTo>
                  <a:lnTo>
                    <a:pt x="1905" y="66713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176198" y="1683197"/>
              <a:ext cx="1905" cy="66675"/>
            </a:xfrm>
            <a:custGeom>
              <a:avLst/>
              <a:gdLst/>
              <a:ahLst/>
              <a:cxnLst/>
              <a:rect l="l" t="t" r="r" b="b"/>
              <a:pathLst>
                <a:path w="1905" h="66675">
                  <a:moveTo>
                    <a:pt x="1905" y="66652"/>
                  </a:moveTo>
                  <a:lnTo>
                    <a:pt x="0" y="41851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666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177897" y="1706651"/>
              <a:ext cx="36830" cy="43180"/>
            </a:xfrm>
            <a:custGeom>
              <a:avLst/>
              <a:gdLst/>
              <a:ahLst/>
              <a:cxnLst/>
              <a:rect l="l" t="t" r="r" b="b"/>
              <a:pathLst>
                <a:path w="36830" h="43180">
                  <a:moveTo>
                    <a:pt x="36525" y="0"/>
                  </a:moveTo>
                  <a:lnTo>
                    <a:pt x="0" y="1308"/>
                  </a:lnTo>
                  <a:lnTo>
                    <a:pt x="0" y="43103"/>
                  </a:lnTo>
                  <a:lnTo>
                    <a:pt x="36525" y="4179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177888" y="1706648"/>
              <a:ext cx="36830" cy="43180"/>
            </a:xfrm>
            <a:custGeom>
              <a:avLst/>
              <a:gdLst/>
              <a:ahLst/>
              <a:cxnLst/>
              <a:rect l="l" t="t" r="r" b="b"/>
              <a:pathLst>
                <a:path w="36830" h="43180">
                  <a:moveTo>
                    <a:pt x="0" y="43104"/>
                  </a:moveTo>
                  <a:lnTo>
                    <a:pt x="36532" y="4179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3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175992" y="168196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175987" y="168197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425651" y="177985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425656" y="177992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427480" y="180313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427486" y="180313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3" y="557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425600" y="17783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425590" y="17783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574164" y="179120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574167" y="179118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576362" y="181418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576366" y="181418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574495" y="17900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574505" y="17900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28089" y="180124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28087" y="180117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29854" y="182449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29849" y="182448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6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9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27961" y="18001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27962" y="18002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90903" y="181363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90901" y="181352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222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892566" y="183690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892570" y="1836909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6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890687" y="18124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90690" y="18124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041639" y="182438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041636" y="182429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222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043696" y="184746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75" y="166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043712" y="184746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041829" y="18232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041836" y="18232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197049" y="1827301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51"/>
                  </a:lnTo>
                  <a:lnTo>
                    <a:pt x="1866" y="316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197044" y="1827274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199271" y="1850618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199278" y="1850614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6"/>
                  </a:moveTo>
                  <a:lnTo>
                    <a:pt x="35756" y="72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197379" y="18261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197383" y="18261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803753" y="185699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4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803748" y="185696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805455" y="188036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805469" y="188036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803563" y="18554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803564" y="18554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590065" y="189839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590067" y="189841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592211" y="192172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592211" y="19217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590319" y="18969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590328" y="18969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30413" y="190572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30410" y="190572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32572" y="192892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32579" y="192892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30692" y="19046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30692" y="19046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898954" y="1915426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0" y="0"/>
                  </a:moveTo>
                  <a:lnTo>
                    <a:pt x="0" y="8356"/>
                  </a:lnTo>
                  <a:lnTo>
                    <a:pt x="1866" y="3275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898951" y="1915364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1878" y="32817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00885" y="1938489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35775" y="0"/>
                  </a:moveTo>
                  <a:lnTo>
                    <a:pt x="0" y="1282"/>
                  </a:lnTo>
                  <a:lnTo>
                    <a:pt x="0" y="9639"/>
                  </a:lnTo>
                  <a:lnTo>
                    <a:pt x="35775" y="836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900888" y="1938491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0" y="9642"/>
                  </a:moveTo>
                  <a:lnTo>
                    <a:pt x="35770" y="8364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96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899018" y="19143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899026" y="19144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042185" y="192948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042189" y="192953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044141" y="195248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044143" y="195248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042274" y="19284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042277" y="19284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195690" y="1934806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52"/>
                  </a:lnTo>
                  <a:lnTo>
                    <a:pt x="1917" y="282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195692" y="1934724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343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197328" y="1958263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25" y="33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197325" y="1958263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51"/>
                  </a:moveTo>
                  <a:lnTo>
                    <a:pt x="36532" y="334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195423" y="193361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195425" y="193361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805201" y="1926005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5" h="52069">
                  <a:moveTo>
                    <a:pt x="0" y="0"/>
                  </a:moveTo>
                  <a:lnTo>
                    <a:pt x="0" y="27317"/>
                  </a:lnTo>
                  <a:lnTo>
                    <a:pt x="1866" y="517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805191" y="1925965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5" h="52069">
                  <a:moveTo>
                    <a:pt x="1878" y="51713"/>
                  </a:moveTo>
                  <a:lnTo>
                    <a:pt x="0" y="2726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1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807360" y="1949005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35763" y="0"/>
                  </a:moveTo>
                  <a:lnTo>
                    <a:pt x="0" y="1282"/>
                  </a:lnTo>
                  <a:lnTo>
                    <a:pt x="0" y="28587"/>
                  </a:lnTo>
                  <a:lnTo>
                    <a:pt x="35763" y="273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807365" y="1949006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0" y="28590"/>
                  </a:moveTo>
                  <a:lnTo>
                    <a:pt x="35770" y="273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5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805493" y="19244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805499" y="19244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595056" y="200433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595059" y="200433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596580" y="202760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596578" y="202760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594688" y="20030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594689" y="20030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753425" y="201250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911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753426" y="2012588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133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755394" y="2035530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70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755391" y="2035528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89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753527" y="20109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753527" y="20110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47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903793" y="2008517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90"/>
                  </a:lnTo>
                  <a:lnTo>
                    <a:pt x="1879" y="3887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903797" y="2008487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78" y="38904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905469" y="2031707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30" h="15875">
                  <a:moveTo>
                    <a:pt x="36525" y="0"/>
                  </a:moveTo>
                  <a:lnTo>
                    <a:pt x="0" y="1308"/>
                  </a:lnTo>
                  <a:lnTo>
                    <a:pt x="0" y="15786"/>
                  </a:lnTo>
                  <a:lnTo>
                    <a:pt x="36525" y="1449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905470" y="2031704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30" h="15875">
                  <a:moveTo>
                    <a:pt x="0" y="15792"/>
                  </a:moveTo>
                  <a:lnTo>
                    <a:pt x="36532" y="144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5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903590" y="20074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903590" y="20074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836214" y="1923948"/>
              <a:ext cx="2540" cy="161290"/>
            </a:xfrm>
            <a:custGeom>
              <a:avLst/>
              <a:gdLst/>
              <a:ahLst/>
              <a:cxnLst/>
              <a:rect l="l" t="t" r="r" b="b"/>
              <a:pathLst>
                <a:path w="2539" h="161289">
                  <a:moveTo>
                    <a:pt x="0" y="0"/>
                  </a:moveTo>
                  <a:lnTo>
                    <a:pt x="0" y="135978"/>
                  </a:lnTo>
                  <a:lnTo>
                    <a:pt x="1917" y="16089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836211" y="1923932"/>
              <a:ext cx="2540" cy="161290"/>
            </a:xfrm>
            <a:custGeom>
              <a:avLst/>
              <a:gdLst/>
              <a:ahLst/>
              <a:cxnLst/>
              <a:rect l="l" t="t" r="r" b="b"/>
              <a:pathLst>
                <a:path w="2539" h="161289">
                  <a:moveTo>
                    <a:pt x="1914" y="160873"/>
                  </a:moveTo>
                  <a:lnTo>
                    <a:pt x="0" y="13595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0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838475" y="1947316"/>
              <a:ext cx="36195" cy="137795"/>
            </a:xfrm>
            <a:custGeom>
              <a:avLst/>
              <a:gdLst/>
              <a:ahLst/>
              <a:cxnLst/>
              <a:rect l="l" t="t" r="r" b="b"/>
              <a:pathLst>
                <a:path w="36194" h="137794">
                  <a:moveTo>
                    <a:pt x="35763" y="0"/>
                  </a:moveTo>
                  <a:lnTo>
                    <a:pt x="0" y="1282"/>
                  </a:lnTo>
                  <a:lnTo>
                    <a:pt x="0" y="137261"/>
                  </a:lnTo>
                  <a:lnTo>
                    <a:pt x="35763" y="13597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838481" y="1947316"/>
              <a:ext cx="36195" cy="137795"/>
            </a:xfrm>
            <a:custGeom>
              <a:avLst/>
              <a:gdLst/>
              <a:ahLst/>
              <a:cxnLst/>
              <a:rect l="l" t="t" r="r" b="b"/>
              <a:pathLst>
                <a:path w="36194" h="137794">
                  <a:moveTo>
                    <a:pt x="0" y="137259"/>
                  </a:moveTo>
                  <a:lnTo>
                    <a:pt x="35756" y="13598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72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836583" y="19224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836584" y="192249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601466" y="2038654"/>
              <a:ext cx="2540" cy="51435"/>
            </a:xfrm>
            <a:custGeom>
              <a:avLst/>
              <a:gdLst/>
              <a:ahLst/>
              <a:cxnLst/>
              <a:rect l="l" t="t" r="r" b="b"/>
              <a:pathLst>
                <a:path w="2539" h="51435">
                  <a:moveTo>
                    <a:pt x="0" y="0"/>
                  </a:moveTo>
                  <a:lnTo>
                    <a:pt x="0" y="26187"/>
                  </a:lnTo>
                  <a:lnTo>
                    <a:pt x="1917" y="5110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601464" y="2038685"/>
              <a:ext cx="2540" cy="51435"/>
            </a:xfrm>
            <a:custGeom>
              <a:avLst/>
              <a:gdLst/>
              <a:ahLst/>
              <a:cxnLst/>
              <a:rect l="l" t="t" r="r" b="b"/>
              <a:pathLst>
                <a:path w="2539" h="51435">
                  <a:moveTo>
                    <a:pt x="1914" y="51044"/>
                  </a:moveTo>
                  <a:lnTo>
                    <a:pt x="0" y="26125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510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603434" y="2062149"/>
              <a:ext cx="36195" cy="27940"/>
            </a:xfrm>
            <a:custGeom>
              <a:avLst/>
              <a:gdLst/>
              <a:ahLst/>
              <a:cxnLst/>
              <a:rect l="l" t="t" r="r" b="b"/>
              <a:pathLst>
                <a:path w="36195" h="27939">
                  <a:moveTo>
                    <a:pt x="35763" y="0"/>
                  </a:moveTo>
                  <a:lnTo>
                    <a:pt x="0" y="1282"/>
                  </a:lnTo>
                  <a:lnTo>
                    <a:pt x="0" y="27470"/>
                  </a:lnTo>
                  <a:lnTo>
                    <a:pt x="35763" y="2618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603442" y="2062143"/>
              <a:ext cx="36195" cy="27940"/>
            </a:xfrm>
            <a:custGeom>
              <a:avLst/>
              <a:gdLst/>
              <a:ahLst/>
              <a:cxnLst/>
              <a:rect l="l" t="t" r="r" b="b"/>
              <a:pathLst>
                <a:path w="36195" h="27939">
                  <a:moveTo>
                    <a:pt x="0" y="27474"/>
                  </a:moveTo>
                  <a:lnTo>
                    <a:pt x="35756" y="26196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74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601529" y="203727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601534" y="20372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986303" y="1976513"/>
              <a:ext cx="2540" cy="119380"/>
            </a:xfrm>
            <a:custGeom>
              <a:avLst/>
              <a:gdLst/>
              <a:ahLst/>
              <a:cxnLst/>
              <a:rect l="l" t="t" r="r" b="b"/>
              <a:pathLst>
                <a:path w="2539" h="119380">
                  <a:moveTo>
                    <a:pt x="0" y="0"/>
                  </a:moveTo>
                  <a:lnTo>
                    <a:pt x="0" y="94183"/>
                  </a:lnTo>
                  <a:lnTo>
                    <a:pt x="1917" y="11910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986301" y="1976538"/>
              <a:ext cx="2540" cy="119380"/>
            </a:xfrm>
            <a:custGeom>
              <a:avLst/>
              <a:gdLst/>
              <a:ahLst/>
              <a:cxnLst/>
              <a:rect l="l" t="t" r="r" b="b"/>
              <a:pathLst>
                <a:path w="2539" h="119380">
                  <a:moveTo>
                    <a:pt x="1914" y="119021"/>
                  </a:moveTo>
                  <a:lnTo>
                    <a:pt x="0" y="94102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1190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988106" y="1999944"/>
              <a:ext cx="36195" cy="95885"/>
            </a:xfrm>
            <a:custGeom>
              <a:avLst/>
              <a:gdLst/>
              <a:ahLst/>
              <a:cxnLst/>
              <a:rect l="l" t="t" r="r" b="b"/>
              <a:pathLst>
                <a:path w="36194" h="95885">
                  <a:moveTo>
                    <a:pt x="35763" y="0"/>
                  </a:moveTo>
                  <a:lnTo>
                    <a:pt x="0" y="1270"/>
                  </a:lnTo>
                  <a:lnTo>
                    <a:pt x="0" y="95453"/>
                  </a:lnTo>
                  <a:lnTo>
                    <a:pt x="35763" y="941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988101" y="1999938"/>
              <a:ext cx="36195" cy="95885"/>
            </a:xfrm>
            <a:custGeom>
              <a:avLst/>
              <a:gdLst/>
              <a:ahLst/>
              <a:cxnLst/>
              <a:rect l="l" t="t" r="r" b="b"/>
              <a:pathLst>
                <a:path w="36194" h="95885">
                  <a:moveTo>
                    <a:pt x="0" y="95461"/>
                  </a:moveTo>
                  <a:lnTo>
                    <a:pt x="35770" y="9418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986201" y="197509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986209" y="19750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132226" y="2059990"/>
              <a:ext cx="2540" cy="37465"/>
            </a:xfrm>
            <a:custGeom>
              <a:avLst/>
              <a:gdLst/>
              <a:ahLst/>
              <a:cxnLst/>
              <a:rect l="l" t="t" r="r" b="b"/>
              <a:pathLst>
                <a:path w="2539" h="37464">
                  <a:moveTo>
                    <a:pt x="0" y="0"/>
                  </a:moveTo>
                  <a:lnTo>
                    <a:pt x="0" y="12255"/>
                  </a:lnTo>
                  <a:lnTo>
                    <a:pt x="1917" y="3717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132226" y="2060032"/>
              <a:ext cx="2540" cy="37465"/>
            </a:xfrm>
            <a:custGeom>
              <a:avLst/>
              <a:gdLst/>
              <a:ahLst/>
              <a:cxnLst/>
              <a:rect l="l" t="t" r="r" b="b"/>
              <a:pathLst>
                <a:path w="2539" h="37464">
                  <a:moveTo>
                    <a:pt x="1914" y="37094"/>
                  </a:moveTo>
                  <a:lnTo>
                    <a:pt x="0" y="1217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7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133953" y="2083371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763" y="0"/>
                  </a:moveTo>
                  <a:lnTo>
                    <a:pt x="0" y="1270"/>
                  </a:lnTo>
                  <a:lnTo>
                    <a:pt x="0" y="13538"/>
                  </a:lnTo>
                  <a:lnTo>
                    <a:pt x="35763" y="122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133956" y="2083373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13535"/>
                  </a:moveTo>
                  <a:lnTo>
                    <a:pt x="35770" y="1225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132061" y="20585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132063" y="20585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435108" y="2060536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0" y="0"/>
                  </a:moveTo>
                  <a:lnTo>
                    <a:pt x="0" y="13373"/>
                  </a:lnTo>
                  <a:lnTo>
                    <a:pt x="1879" y="3776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435111" y="2060553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1869" y="37772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7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436988" y="2083638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75" y="0"/>
                  </a:moveTo>
                  <a:lnTo>
                    <a:pt x="0" y="1270"/>
                  </a:lnTo>
                  <a:lnTo>
                    <a:pt x="0" y="14655"/>
                  </a:lnTo>
                  <a:lnTo>
                    <a:pt x="35775" y="1337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437001" y="2083641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4650"/>
                  </a:moveTo>
                  <a:lnTo>
                    <a:pt x="35770" y="13371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435121" y="20594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435122" y="20594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294278" y="208150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71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294277" y="208148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296475" y="210491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296490" y="210491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294583" y="20803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294584" y="20803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302702" y="208660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302711" y="208665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304531" y="210964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304534" y="21096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3" y="557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302664" y="20851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302662" y="20851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464170" y="2102205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464172" y="2102203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465961" y="212567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465965" y="21256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464056" y="21007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464051" y="21007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760600" y="212049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760605" y="2120464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762175" y="2143670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25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25" y="389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762186" y="2143675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197"/>
                  </a:moveTo>
                  <a:lnTo>
                    <a:pt x="36517" y="390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1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760296" y="21191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760299" y="21191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926005" y="2084641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5" h="72389">
                  <a:moveTo>
                    <a:pt x="0" y="0"/>
                  </a:moveTo>
                  <a:lnTo>
                    <a:pt x="0" y="47371"/>
                  </a:lnTo>
                  <a:lnTo>
                    <a:pt x="1866" y="7176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925996" y="2084556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5" h="72389">
                  <a:moveTo>
                    <a:pt x="1878" y="71878"/>
                  </a:moveTo>
                  <a:lnTo>
                    <a:pt x="0" y="474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18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927593" y="2107831"/>
              <a:ext cx="36830" cy="48895"/>
            </a:xfrm>
            <a:custGeom>
              <a:avLst/>
              <a:gdLst/>
              <a:ahLst/>
              <a:cxnLst/>
              <a:rect l="l" t="t" r="r" b="b"/>
              <a:pathLst>
                <a:path w="36830" h="48894">
                  <a:moveTo>
                    <a:pt x="36512" y="0"/>
                  </a:moveTo>
                  <a:lnTo>
                    <a:pt x="0" y="1320"/>
                  </a:lnTo>
                  <a:lnTo>
                    <a:pt x="0" y="48679"/>
                  </a:lnTo>
                  <a:lnTo>
                    <a:pt x="36512" y="47383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927593" y="2107832"/>
              <a:ext cx="36830" cy="48895"/>
            </a:xfrm>
            <a:custGeom>
              <a:avLst/>
              <a:gdLst/>
              <a:ahLst/>
              <a:cxnLst/>
              <a:rect l="l" t="t" r="r" b="b"/>
              <a:pathLst>
                <a:path w="36830" h="48894">
                  <a:moveTo>
                    <a:pt x="0" y="48680"/>
                  </a:moveTo>
                  <a:lnTo>
                    <a:pt x="36517" y="47375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486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925701" y="208323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925699" y="20832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051731" y="1335641"/>
              <a:ext cx="685901" cy="10706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827718" y="1863038"/>
              <a:ext cx="1905" cy="330835"/>
            </a:xfrm>
            <a:custGeom>
              <a:avLst/>
              <a:gdLst/>
              <a:ahLst/>
              <a:cxnLst/>
              <a:rect l="l" t="t" r="r" b="b"/>
              <a:pathLst>
                <a:path w="1905" h="330835">
                  <a:moveTo>
                    <a:pt x="0" y="0"/>
                  </a:moveTo>
                  <a:lnTo>
                    <a:pt x="0" y="305955"/>
                  </a:lnTo>
                  <a:lnTo>
                    <a:pt x="1879" y="3303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827726" y="1863094"/>
              <a:ext cx="1905" cy="330835"/>
            </a:xfrm>
            <a:custGeom>
              <a:avLst/>
              <a:gdLst/>
              <a:ahLst/>
              <a:cxnLst/>
              <a:rect l="l" t="t" r="r" b="b"/>
              <a:pathLst>
                <a:path w="1905" h="330835">
                  <a:moveTo>
                    <a:pt x="1869" y="330225"/>
                  </a:moveTo>
                  <a:lnTo>
                    <a:pt x="0" y="30589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02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829280" y="1886051"/>
              <a:ext cx="36830" cy="307340"/>
            </a:xfrm>
            <a:custGeom>
              <a:avLst/>
              <a:gdLst/>
              <a:ahLst/>
              <a:cxnLst/>
              <a:rect l="l" t="t" r="r" b="b"/>
              <a:pathLst>
                <a:path w="36830" h="307339">
                  <a:moveTo>
                    <a:pt x="36525" y="0"/>
                  </a:moveTo>
                  <a:lnTo>
                    <a:pt x="0" y="1308"/>
                  </a:lnTo>
                  <a:lnTo>
                    <a:pt x="0" y="307263"/>
                  </a:lnTo>
                  <a:lnTo>
                    <a:pt x="36525" y="30595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829287" y="1886049"/>
              <a:ext cx="36830" cy="307340"/>
            </a:xfrm>
            <a:custGeom>
              <a:avLst/>
              <a:gdLst/>
              <a:ahLst/>
              <a:cxnLst/>
              <a:rect l="l" t="t" r="r" b="b"/>
              <a:pathLst>
                <a:path w="36830" h="307339">
                  <a:moveTo>
                    <a:pt x="0" y="307261"/>
                  </a:moveTo>
                  <a:lnTo>
                    <a:pt x="36517" y="30595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072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827413" y="18615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827412" y="18615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296221" y="217303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296220" y="21729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298164" y="21962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298170" y="21962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296272" y="21717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296284" y="21717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148444" y="2144051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0" y="0"/>
                  </a:moveTo>
                  <a:lnTo>
                    <a:pt x="0" y="30657"/>
                  </a:lnTo>
                  <a:lnTo>
                    <a:pt x="1879" y="5504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148444" y="2144131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1869" y="54893"/>
                  </a:moveTo>
                  <a:lnTo>
                    <a:pt x="0" y="3056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548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150196" y="2167051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5">
                  <a:moveTo>
                    <a:pt x="35763" y="0"/>
                  </a:moveTo>
                  <a:lnTo>
                    <a:pt x="0" y="1270"/>
                  </a:lnTo>
                  <a:lnTo>
                    <a:pt x="0" y="31927"/>
                  </a:lnTo>
                  <a:lnTo>
                    <a:pt x="35763" y="306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150204" y="2167044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5">
                  <a:moveTo>
                    <a:pt x="0" y="31935"/>
                  </a:moveTo>
                  <a:lnTo>
                    <a:pt x="35756" y="306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19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148330" y="21426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148333" y="21426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605910" y="2015070"/>
              <a:ext cx="1905" cy="185420"/>
            </a:xfrm>
            <a:custGeom>
              <a:avLst/>
              <a:gdLst/>
              <a:ahLst/>
              <a:cxnLst/>
              <a:rect l="l" t="t" r="r" b="b"/>
              <a:pathLst>
                <a:path w="1904" h="185419">
                  <a:moveTo>
                    <a:pt x="0" y="0"/>
                  </a:moveTo>
                  <a:lnTo>
                    <a:pt x="0" y="159943"/>
                  </a:lnTo>
                  <a:lnTo>
                    <a:pt x="1905" y="18484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605902" y="2015017"/>
              <a:ext cx="2540" cy="185420"/>
            </a:xfrm>
            <a:custGeom>
              <a:avLst/>
              <a:gdLst/>
              <a:ahLst/>
              <a:cxnLst/>
              <a:rect l="l" t="t" r="r" b="b"/>
              <a:pathLst>
                <a:path w="2539" h="185419">
                  <a:moveTo>
                    <a:pt x="1914" y="184842"/>
                  </a:moveTo>
                  <a:lnTo>
                    <a:pt x="0" y="15992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848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608082" y="2038502"/>
              <a:ext cx="36195" cy="161290"/>
            </a:xfrm>
            <a:custGeom>
              <a:avLst/>
              <a:gdLst/>
              <a:ahLst/>
              <a:cxnLst/>
              <a:rect l="l" t="t" r="r" b="b"/>
              <a:pathLst>
                <a:path w="36195" h="161289">
                  <a:moveTo>
                    <a:pt x="35763" y="0"/>
                  </a:moveTo>
                  <a:lnTo>
                    <a:pt x="0" y="1270"/>
                  </a:lnTo>
                  <a:lnTo>
                    <a:pt x="0" y="161226"/>
                  </a:lnTo>
                  <a:lnTo>
                    <a:pt x="35763" y="1599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608082" y="2038504"/>
              <a:ext cx="36195" cy="161290"/>
            </a:xfrm>
            <a:custGeom>
              <a:avLst/>
              <a:gdLst/>
              <a:ahLst/>
              <a:cxnLst/>
              <a:rect l="l" t="t" r="r" b="b"/>
              <a:pathLst>
                <a:path w="36195" h="161289">
                  <a:moveTo>
                    <a:pt x="0" y="161216"/>
                  </a:moveTo>
                  <a:lnTo>
                    <a:pt x="35770" y="15993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1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606177" y="20136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606178" y="201364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992323" y="2149449"/>
              <a:ext cx="2540" cy="50800"/>
            </a:xfrm>
            <a:custGeom>
              <a:avLst/>
              <a:gdLst/>
              <a:ahLst/>
              <a:cxnLst/>
              <a:rect l="l" t="t" r="r" b="b"/>
              <a:pathLst>
                <a:path w="2539" h="50800">
                  <a:moveTo>
                    <a:pt x="0" y="0"/>
                  </a:moveTo>
                  <a:lnTo>
                    <a:pt x="0" y="25628"/>
                  </a:lnTo>
                  <a:lnTo>
                    <a:pt x="1917" y="5054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992327" y="2149440"/>
              <a:ext cx="1905" cy="50800"/>
            </a:xfrm>
            <a:custGeom>
              <a:avLst/>
              <a:gdLst/>
              <a:ahLst/>
              <a:cxnLst/>
              <a:rect l="l" t="t" r="r" b="b"/>
              <a:pathLst>
                <a:path w="1905" h="50800">
                  <a:moveTo>
                    <a:pt x="1905" y="50546"/>
                  </a:moveTo>
                  <a:lnTo>
                    <a:pt x="0" y="25618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505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994596" y="2172919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4" h="27305">
                  <a:moveTo>
                    <a:pt x="35763" y="0"/>
                  </a:moveTo>
                  <a:lnTo>
                    <a:pt x="0" y="1270"/>
                  </a:lnTo>
                  <a:lnTo>
                    <a:pt x="0" y="26911"/>
                  </a:lnTo>
                  <a:lnTo>
                    <a:pt x="35763" y="256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994608" y="2172910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4" h="27305">
                  <a:moveTo>
                    <a:pt x="0" y="26917"/>
                  </a:moveTo>
                  <a:lnTo>
                    <a:pt x="35756" y="25639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69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992691" y="21483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992704" y="21483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447846" y="2152535"/>
              <a:ext cx="2540" cy="48895"/>
            </a:xfrm>
            <a:custGeom>
              <a:avLst/>
              <a:gdLst/>
              <a:ahLst/>
              <a:cxnLst/>
              <a:rect l="l" t="t" r="r" b="b"/>
              <a:pathLst>
                <a:path w="2539" h="48894">
                  <a:moveTo>
                    <a:pt x="0" y="0"/>
                  </a:moveTo>
                  <a:lnTo>
                    <a:pt x="0" y="23964"/>
                  </a:lnTo>
                  <a:lnTo>
                    <a:pt x="1917" y="4886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447852" y="2152557"/>
              <a:ext cx="2540" cy="48895"/>
            </a:xfrm>
            <a:custGeom>
              <a:avLst/>
              <a:gdLst/>
              <a:ahLst/>
              <a:cxnLst/>
              <a:rect l="l" t="t" r="r" b="b"/>
              <a:pathLst>
                <a:path w="2539" h="48894">
                  <a:moveTo>
                    <a:pt x="1914" y="48888"/>
                  </a:moveTo>
                  <a:lnTo>
                    <a:pt x="0" y="2396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88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449485" y="2175966"/>
              <a:ext cx="36830" cy="25400"/>
            </a:xfrm>
            <a:custGeom>
              <a:avLst/>
              <a:gdLst/>
              <a:ahLst/>
              <a:cxnLst/>
              <a:rect l="l" t="t" r="r" b="b"/>
              <a:pathLst>
                <a:path w="36829" h="25400">
                  <a:moveTo>
                    <a:pt x="36525" y="0"/>
                  </a:moveTo>
                  <a:lnTo>
                    <a:pt x="0" y="1308"/>
                  </a:lnTo>
                  <a:lnTo>
                    <a:pt x="0" y="25273"/>
                  </a:lnTo>
                  <a:lnTo>
                    <a:pt x="36525" y="2396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449485" y="2175972"/>
              <a:ext cx="36830" cy="25400"/>
            </a:xfrm>
            <a:custGeom>
              <a:avLst/>
              <a:gdLst/>
              <a:ahLst/>
              <a:cxnLst/>
              <a:rect l="l" t="t" r="r" b="b"/>
              <a:pathLst>
                <a:path w="36829" h="25400">
                  <a:moveTo>
                    <a:pt x="0" y="25261"/>
                  </a:moveTo>
                  <a:lnTo>
                    <a:pt x="36532" y="2395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52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447580" y="215129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447592" y="215128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460474" y="2116099"/>
              <a:ext cx="1905" cy="115570"/>
            </a:xfrm>
            <a:custGeom>
              <a:avLst/>
              <a:gdLst/>
              <a:ahLst/>
              <a:cxnLst/>
              <a:rect l="l" t="t" r="r" b="b"/>
              <a:pathLst>
                <a:path w="1905" h="115569">
                  <a:moveTo>
                    <a:pt x="0" y="0"/>
                  </a:moveTo>
                  <a:lnTo>
                    <a:pt x="0" y="90843"/>
                  </a:lnTo>
                  <a:lnTo>
                    <a:pt x="1879" y="11522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460470" y="2116033"/>
              <a:ext cx="1905" cy="115570"/>
            </a:xfrm>
            <a:custGeom>
              <a:avLst/>
              <a:gdLst/>
              <a:ahLst/>
              <a:cxnLst/>
              <a:rect l="l" t="t" r="r" b="b"/>
              <a:pathLst>
                <a:path w="1905" h="115569">
                  <a:moveTo>
                    <a:pt x="1878" y="115252"/>
                  </a:moveTo>
                  <a:lnTo>
                    <a:pt x="0" y="908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52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462544" y="2139340"/>
              <a:ext cx="36195" cy="92710"/>
            </a:xfrm>
            <a:custGeom>
              <a:avLst/>
              <a:gdLst/>
              <a:ahLst/>
              <a:cxnLst/>
              <a:rect l="l" t="t" r="r" b="b"/>
              <a:pathLst>
                <a:path w="36194" h="92710">
                  <a:moveTo>
                    <a:pt x="35763" y="0"/>
                  </a:moveTo>
                  <a:lnTo>
                    <a:pt x="0" y="1270"/>
                  </a:lnTo>
                  <a:lnTo>
                    <a:pt x="0" y="92113"/>
                  </a:lnTo>
                  <a:lnTo>
                    <a:pt x="35763" y="908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462546" y="2139336"/>
              <a:ext cx="36195" cy="92710"/>
            </a:xfrm>
            <a:custGeom>
              <a:avLst/>
              <a:gdLst/>
              <a:ahLst/>
              <a:cxnLst/>
              <a:rect l="l" t="t" r="r" b="b"/>
              <a:pathLst>
                <a:path w="36194" h="92710">
                  <a:moveTo>
                    <a:pt x="0" y="92114"/>
                  </a:moveTo>
                  <a:lnTo>
                    <a:pt x="35756" y="9083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21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460665" y="21147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460666" y="21147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605889" y="221724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605895" y="221725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607667" y="224026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607669" y="224027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4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605800" y="22160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605791" y="22160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761299" y="222942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905" y="2602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761294" y="2229376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763483" y="225281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763494" y="225282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761591" y="22280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761591" y="22280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938604" y="2188273"/>
              <a:ext cx="1905" cy="80010"/>
            </a:xfrm>
            <a:custGeom>
              <a:avLst/>
              <a:gdLst/>
              <a:ahLst/>
              <a:cxnLst/>
              <a:rect l="l" t="t" r="r" b="b"/>
              <a:pathLst>
                <a:path w="1905" h="80010">
                  <a:moveTo>
                    <a:pt x="0" y="0"/>
                  </a:moveTo>
                  <a:lnTo>
                    <a:pt x="0" y="55181"/>
                  </a:lnTo>
                  <a:lnTo>
                    <a:pt x="1866" y="7956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938602" y="2188359"/>
              <a:ext cx="1905" cy="80010"/>
            </a:xfrm>
            <a:custGeom>
              <a:avLst/>
              <a:gdLst/>
              <a:ahLst/>
              <a:cxnLst/>
              <a:rect l="l" t="t" r="r" b="b"/>
              <a:pathLst>
                <a:path w="1905" h="80010">
                  <a:moveTo>
                    <a:pt x="1869" y="79496"/>
                  </a:moveTo>
                  <a:lnTo>
                    <a:pt x="0" y="5516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94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940725" y="2211374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4" h="56514">
                  <a:moveTo>
                    <a:pt x="35763" y="0"/>
                  </a:moveTo>
                  <a:lnTo>
                    <a:pt x="0" y="1282"/>
                  </a:lnTo>
                  <a:lnTo>
                    <a:pt x="0" y="56451"/>
                  </a:lnTo>
                  <a:lnTo>
                    <a:pt x="35763" y="551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940724" y="2211367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4" h="56514">
                  <a:moveTo>
                    <a:pt x="0" y="56459"/>
                  </a:moveTo>
                  <a:lnTo>
                    <a:pt x="35756" y="55181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564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938845" y="21872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938841" y="21872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926204" y="2212428"/>
              <a:ext cx="1905" cy="88265"/>
            </a:xfrm>
            <a:custGeom>
              <a:avLst/>
              <a:gdLst/>
              <a:ahLst/>
              <a:cxnLst/>
              <a:rect l="l" t="t" r="r" b="b"/>
              <a:pathLst>
                <a:path w="1904" h="88264">
                  <a:moveTo>
                    <a:pt x="0" y="0"/>
                  </a:moveTo>
                  <a:lnTo>
                    <a:pt x="0" y="63538"/>
                  </a:lnTo>
                  <a:lnTo>
                    <a:pt x="1866" y="8792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3926193" y="2212380"/>
              <a:ext cx="1905" cy="88265"/>
            </a:xfrm>
            <a:custGeom>
              <a:avLst/>
              <a:gdLst/>
              <a:ahLst/>
              <a:cxnLst/>
              <a:rect l="l" t="t" r="r" b="b"/>
              <a:pathLst>
                <a:path w="1904" h="88264">
                  <a:moveTo>
                    <a:pt x="1878" y="87985"/>
                  </a:moveTo>
                  <a:lnTo>
                    <a:pt x="0" y="635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79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3927906" y="2235707"/>
              <a:ext cx="36195" cy="65405"/>
            </a:xfrm>
            <a:custGeom>
              <a:avLst/>
              <a:gdLst/>
              <a:ahLst/>
              <a:cxnLst/>
              <a:rect l="l" t="t" r="r" b="b"/>
              <a:pathLst>
                <a:path w="36195" h="65405">
                  <a:moveTo>
                    <a:pt x="35763" y="0"/>
                  </a:moveTo>
                  <a:lnTo>
                    <a:pt x="0" y="1270"/>
                  </a:lnTo>
                  <a:lnTo>
                    <a:pt x="0" y="64808"/>
                  </a:lnTo>
                  <a:lnTo>
                    <a:pt x="35763" y="635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927921" y="2235701"/>
              <a:ext cx="36195" cy="65405"/>
            </a:xfrm>
            <a:custGeom>
              <a:avLst/>
              <a:gdLst/>
              <a:ahLst/>
              <a:cxnLst/>
              <a:rect l="l" t="t" r="r" b="b"/>
              <a:pathLst>
                <a:path w="36195" h="65405">
                  <a:moveTo>
                    <a:pt x="0" y="64813"/>
                  </a:moveTo>
                  <a:lnTo>
                    <a:pt x="35756" y="6353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48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926027" y="22109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926031" y="22109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618814" y="2190089"/>
              <a:ext cx="2540" cy="113030"/>
            </a:xfrm>
            <a:custGeom>
              <a:avLst/>
              <a:gdLst/>
              <a:ahLst/>
              <a:cxnLst/>
              <a:rect l="l" t="t" r="r" b="b"/>
              <a:pathLst>
                <a:path w="2539" h="113030">
                  <a:moveTo>
                    <a:pt x="0" y="0"/>
                  </a:moveTo>
                  <a:lnTo>
                    <a:pt x="0" y="87490"/>
                  </a:lnTo>
                  <a:lnTo>
                    <a:pt x="1917" y="11240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618816" y="2190051"/>
              <a:ext cx="2540" cy="113030"/>
            </a:xfrm>
            <a:custGeom>
              <a:avLst/>
              <a:gdLst/>
              <a:ahLst/>
              <a:cxnLst/>
              <a:rect l="l" t="t" r="r" b="b"/>
              <a:pathLst>
                <a:path w="2539" h="113030">
                  <a:moveTo>
                    <a:pt x="1914" y="112427"/>
                  </a:moveTo>
                  <a:lnTo>
                    <a:pt x="0" y="87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124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620541" y="2213584"/>
              <a:ext cx="36195" cy="88900"/>
            </a:xfrm>
            <a:custGeom>
              <a:avLst/>
              <a:gdLst/>
              <a:ahLst/>
              <a:cxnLst/>
              <a:rect l="l" t="t" r="r" b="b"/>
              <a:pathLst>
                <a:path w="36195" h="88900">
                  <a:moveTo>
                    <a:pt x="35763" y="0"/>
                  </a:moveTo>
                  <a:lnTo>
                    <a:pt x="0" y="1270"/>
                  </a:lnTo>
                  <a:lnTo>
                    <a:pt x="0" y="88773"/>
                  </a:lnTo>
                  <a:lnTo>
                    <a:pt x="35763" y="87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620552" y="2213578"/>
              <a:ext cx="36195" cy="88900"/>
            </a:xfrm>
            <a:custGeom>
              <a:avLst/>
              <a:gdLst/>
              <a:ahLst/>
              <a:cxnLst/>
              <a:rect l="l" t="t" r="r" b="b"/>
              <a:pathLst>
                <a:path w="36195" h="88900">
                  <a:moveTo>
                    <a:pt x="0" y="88780"/>
                  </a:moveTo>
                  <a:lnTo>
                    <a:pt x="35770" y="875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87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618636" y="21888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618639" y="21888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845904" y="2223579"/>
              <a:ext cx="2540" cy="79375"/>
            </a:xfrm>
            <a:custGeom>
              <a:avLst/>
              <a:gdLst/>
              <a:ahLst/>
              <a:cxnLst/>
              <a:rect l="l" t="t" r="r" b="b"/>
              <a:pathLst>
                <a:path w="2539" h="79375">
                  <a:moveTo>
                    <a:pt x="0" y="0"/>
                  </a:moveTo>
                  <a:lnTo>
                    <a:pt x="0" y="54051"/>
                  </a:lnTo>
                  <a:lnTo>
                    <a:pt x="1917" y="7895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845904" y="2223558"/>
              <a:ext cx="2540" cy="79375"/>
            </a:xfrm>
            <a:custGeom>
              <a:avLst/>
              <a:gdLst/>
              <a:ahLst/>
              <a:cxnLst/>
              <a:rect l="l" t="t" r="r" b="b"/>
              <a:pathLst>
                <a:path w="2539" h="79375">
                  <a:moveTo>
                    <a:pt x="1914" y="78945"/>
                  </a:moveTo>
                  <a:lnTo>
                    <a:pt x="0" y="5402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89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847581" y="2247023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30" h="55880">
                  <a:moveTo>
                    <a:pt x="36525" y="0"/>
                  </a:moveTo>
                  <a:lnTo>
                    <a:pt x="0" y="1308"/>
                  </a:lnTo>
                  <a:lnTo>
                    <a:pt x="0" y="55359"/>
                  </a:lnTo>
                  <a:lnTo>
                    <a:pt x="36525" y="5405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847589" y="2247017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30" h="55880">
                  <a:moveTo>
                    <a:pt x="0" y="55371"/>
                  </a:moveTo>
                  <a:lnTo>
                    <a:pt x="36517" y="5406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553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845676" y="222220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845675" y="222220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3320097" y="2270988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0" y="0"/>
                  </a:moveTo>
                  <a:lnTo>
                    <a:pt x="0" y="9474"/>
                  </a:lnTo>
                  <a:lnTo>
                    <a:pt x="1879" y="3385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320097" y="2270879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1878" y="33958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9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321634" y="2294191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4">
                  <a:moveTo>
                    <a:pt x="36525" y="0"/>
                  </a:moveTo>
                  <a:lnTo>
                    <a:pt x="0" y="1295"/>
                  </a:lnTo>
                  <a:lnTo>
                    <a:pt x="0" y="10769"/>
                  </a:lnTo>
                  <a:lnTo>
                    <a:pt x="36525" y="947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3321630" y="2294188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4">
                  <a:moveTo>
                    <a:pt x="0" y="10774"/>
                  </a:moveTo>
                  <a:lnTo>
                    <a:pt x="36532" y="946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07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3319754" y="22696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3319754" y="22696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3768344" y="2181364"/>
              <a:ext cx="1905" cy="123825"/>
            </a:xfrm>
            <a:custGeom>
              <a:avLst/>
              <a:gdLst/>
              <a:ahLst/>
              <a:cxnLst/>
              <a:rect l="l" t="t" r="r" b="b"/>
              <a:pathLst>
                <a:path w="1904" h="123825">
                  <a:moveTo>
                    <a:pt x="0" y="0"/>
                  </a:moveTo>
                  <a:lnTo>
                    <a:pt x="0" y="99199"/>
                  </a:lnTo>
                  <a:lnTo>
                    <a:pt x="1879" y="12359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3768344" y="2181434"/>
              <a:ext cx="1905" cy="123825"/>
            </a:xfrm>
            <a:custGeom>
              <a:avLst/>
              <a:gdLst/>
              <a:ahLst/>
              <a:cxnLst/>
              <a:rect l="l" t="t" r="r" b="b"/>
              <a:pathLst>
                <a:path w="1904" h="123825">
                  <a:moveTo>
                    <a:pt x="1869" y="123504"/>
                  </a:moveTo>
                  <a:lnTo>
                    <a:pt x="0" y="991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35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3770312" y="2204656"/>
              <a:ext cx="36195" cy="100965"/>
            </a:xfrm>
            <a:custGeom>
              <a:avLst/>
              <a:gdLst/>
              <a:ahLst/>
              <a:cxnLst/>
              <a:rect l="l" t="t" r="r" b="b"/>
              <a:pathLst>
                <a:path w="36195" h="100964">
                  <a:moveTo>
                    <a:pt x="35763" y="0"/>
                  </a:moveTo>
                  <a:lnTo>
                    <a:pt x="0" y="1282"/>
                  </a:lnTo>
                  <a:lnTo>
                    <a:pt x="0" y="100482"/>
                  </a:lnTo>
                  <a:lnTo>
                    <a:pt x="35763" y="9919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3770329" y="2204658"/>
              <a:ext cx="36195" cy="100965"/>
            </a:xfrm>
            <a:custGeom>
              <a:avLst/>
              <a:gdLst/>
              <a:ahLst/>
              <a:cxnLst/>
              <a:rect l="l" t="t" r="r" b="b"/>
              <a:pathLst>
                <a:path w="36195" h="100964">
                  <a:moveTo>
                    <a:pt x="0" y="100478"/>
                  </a:moveTo>
                  <a:lnTo>
                    <a:pt x="35756" y="9919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04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3768432" y="21801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3768429" y="21801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999955" y="2248090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5" h="57785">
                  <a:moveTo>
                    <a:pt x="0" y="0"/>
                  </a:moveTo>
                  <a:lnTo>
                    <a:pt x="0" y="32880"/>
                  </a:lnTo>
                  <a:lnTo>
                    <a:pt x="1879" y="5727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999960" y="2248130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5" h="57785">
                  <a:moveTo>
                    <a:pt x="1869" y="57176"/>
                  </a:moveTo>
                  <a:lnTo>
                    <a:pt x="0" y="3284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71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001949" y="2271305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4" h="34289">
                  <a:moveTo>
                    <a:pt x="35763" y="0"/>
                  </a:moveTo>
                  <a:lnTo>
                    <a:pt x="0" y="1270"/>
                  </a:lnTo>
                  <a:lnTo>
                    <a:pt x="0" y="34150"/>
                  </a:lnTo>
                  <a:lnTo>
                    <a:pt x="35763" y="328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001964" y="2271301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4" h="34289">
                  <a:moveTo>
                    <a:pt x="0" y="34155"/>
                  </a:moveTo>
                  <a:lnTo>
                    <a:pt x="35756" y="3287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1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000070" y="22470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3000072" y="22470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3155912" y="2262060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0" y="0"/>
                  </a:moveTo>
                  <a:lnTo>
                    <a:pt x="0" y="20624"/>
                  </a:lnTo>
                  <a:lnTo>
                    <a:pt x="1879" y="4500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3155913" y="2262001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5" h="45719">
                  <a:moveTo>
                    <a:pt x="1878" y="45119"/>
                  </a:moveTo>
                  <a:lnTo>
                    <a:pt x="0" y="206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3157728" y="2285060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4" h="22225">
                  <a:moveTo>
                    <a:pt x="35763" y="0"/>
                  </a:moveTo>
                  <a:lnTo>
                    <a:pt x="0" y="1282"/>
                  </a:lnTo>
                  <a:lnTo>
                    <a:pt x="0" y="21894"/>
                  </a:lnTo>
                  <a:lnTo>
                    <a:pt x="35763" y="206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3157731" y="2285060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4" h="22225">
                  <a:moveTo>
                    <a:pt x="0" y="21899"/>
                  </a:moveTo>
                  <a:lnTo>
                    <a:pt x="35770" y="2062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8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3155861" y="22605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3155871" y="22605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461524" y="2147747"/>
              <a:ext cx="2540" cy="161290"/>
            </a:xfrm>
            <a:custGeom>
              <a:avLst/>
              <a:gdLst/>
              <a:ahLst/>
              <a:cxnLst/>
              <a:rect l="l" t="t" r="r" b="b"/>
              <a:pathLst>
                <a:path w="2539" h="161289">
                  <a:moveTo>
                    <a:pt x="0" y="0"/>
                  </a:moveTo>
                  <a:lnTo>
                    <a:pt x="0" y="135978"/>
                  </a:lnTo>
                  <a:lnTo>
                    <a:pt x="1917" y="16089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461520" y="2147667"/>
              <a:ext cx="2540" cy="161290"/>
            </a:xfrm>
            <a:custGeom>
              <a:avLst/>
              <a:gdLst/>
              <a:ahLst/>
              <a:cxnLst/>
              <a:rect l="l" t="t" r="r" b="b"/>
              <a:pathLst>
                <a:path w="2539" h="161289">
                  <a:moveTo>
                    <a:pt x="1914" y="161000"/>
                  </a:moveTo>
                  <a:lnTo>
                    <a:pt x="0" y="1360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10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463061" y="2171229"/>
              <a:ext cx="36830" cy="137795"/>
            </a:xfrm>
            <a:custGeom>
              <a:avLst/>
              <a:gdLst/>
              <a:ahLst/>
              <a:cxnLst/>
              <a:rect l="l" t="t" r="r" b="b"/>
              <a:pathLst>
                <a:path w="36829" h="137794">
                  <a:moveTo>
                    <a:pt x="36537" y="0"/>
                  </a:moveTo>
                  <a:lnTo>
                    <a:pt x="0" y="1308"/>
                  </a:lnTo>
                  <a:lnTo>
                    <a:pt x="0" y="137287"/>
                  </a:lnTo>
                  <a:lnTo>
                    <a:pt x="36537" y="135978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463075" y="2171236"/>
              <a:ext cx="36830" cy="137795"/>
            </a:xfrm>
            <a:custGeom>
              <a:avLst/>
              <a:gdLst/>
              <a:ahLst/>
              <a:cxnLst/>
              <a:rect l="l" t="t" r="r" b="b"/>
              <a:pathLst>
                <a:path w="36829" h="137794">
                  <a:moveTo>
                    <a:pt x="0" y="137276"/>
                  </a:moveTo>
                  <a:lnTo>
                    <a:pt x="36517" y="13597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372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461156" y="214632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461168" y="214632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088587" y="1877390"/>
              <a:ext cx="2540" cy="431800"/>
            </a:xfrm>
            <a:custGeom>
              <a:avLst/>
              <a:gdLst/>
              <a:ahLst/>
              <a:cxnLst/>
              <a:rect l="l" t="t" r="r" b="b"/>
              <a:pathLst>
                <a:path w="2539" h="431800">
                  <a:moveTo>
                    <a:pt x="0" y="0"/>
                  </a:moveTo>
                  <a:lnTo>
                    <a:pt x="0" y="406819"/>
                  </a:lnTo>
                  <a:lnTo>
                    <a:pt x="1917" y="43173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088581" y="1877393"/>
              <a:ext cx="2540" cy="431800"/>
            </a:xfrm>
            <a:custGeom>
              <a:avLst/>
              <a:gdLst/>
              <a:ahLst/>
              <a:cxnLst/>
              <a:rect l="l" t="t" r="r" b="b"/>
              <a:pathLst>
                <a:path w="2539" h="431800">
                  <a:moveTo>
                    <a:pt x="1914" y="431639"/>
                  </a:moveTo>
                  <a:lnTo>
                    <a:pt x="0" y="40672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316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090327" y="1900808"/>
              <a:ext cx="36195" cy="408305"/>
            </a:xfrm>
            <a:custGeom>
              <a:avLst/>
              <a:gdLst/>
              <a:ahLst/>
              <a:cxnLst/>
              <a:rect l="l" t="t" r="r" b="b"/>
              <a:pathLst>
                <a:path w="36195" h="408305">
                  <a:moveTo>
                    <a:pt x="35763" y="0"/>
                  </a:moveTo>
                  <a:lnTo>
                    <a:pt x="0" y="1282"/>
                  </a:lnTo>
                  <a:lnTo>
                    <a:pt x="0" y="408101"/>
                  </a:lnTo>
                  <a:lnTo>
                    <a:pt x="35763" y="4068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090326" y="1900815"/>
              <a:ext cx="36195" cy="408305"/>
            </a:xfrm>
            <a:custGeom>
              <a:avLst/>
              <a:gdLst/>
              <a:ahLst/>
              <a:cxnLst/>
              <a:rect l="l" t="t" r="r" b="b"/>
              <a:pathLst>
                <a:path w="36195" h="408305">
                  <a:moveTo>
                    <a:pt x="0" y="408098"/>
                  </a:moveTo>
                  <a:lnTo>
                    <a:pt x="35770" y="4068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80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088422" y="18763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088424" y="18763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460982" y="2290825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5" h="46355">
                  <a:moveTo>
                    <a:pt x="0" y="0"/>
                  </a:moveTo>
                  <a:lnTo>
                    <a:pt x="0" y="21729"/>
                  </a:lnTo>
                  <a:lnTo>
                    <a:pt x="1879" y="4612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460987" y="2290805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5" h="46355">
                  <a:moveTo>
                    <a:pt x="1869" y="46142"/>
                  </a:moveTo>
                  <a:lnTo>
                    <a:pt x="0" y="2181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1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463014" y="2313825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4" h="23494">
                  <a:moveTo>
                    <a:pt x="35763" y="0"/>
                  </a:moveTo>
                  <a:lnTo>
                    <a:pt x="0" y="1270"/>
                  </a:lnTo>
                  <a:lnTo>
                    <a:pt x="0" y="23012"/>
                  </a:lnTo>
                  <a:lnTo>
                    <a:pt x="35763" y="217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463006" y="2313818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4" h="23494">
                  <a:moveTo>
                    <a:pt x="0" y="23014"/>
                  </a:moveTo>
                  <a:lnTo>
                    <a:pt x="35770" y="217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0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461147" y="22893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461145" y="22893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619122" y="232669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619118" y="232668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621307" y="234995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621302" y="234995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619415" y="23251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619427" y="23251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770646" y="233631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770642" y="233631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772411" y="235958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772415" y="235958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770519" y="23349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770523" y="23349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922284" y="2334183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3931"/>
                  </a:lnTo>
                  <a:lnTo>
                    <a:pt x="1905" y="3883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922284" y="2334158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905" y="38878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388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924367" y="2357602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82"/>
                  </a:lnTo>
                  <a:lnTo>
                    <a:pt x="0" y="15214"/>
                  </a:lnTo>
                  <a:lnTo>
                    <a:pt x="35763" y="139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924375" y="2357602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5218"/>
                  </a:moveTo>
                  <a:lnTo>
                    <a:pt x="35756" y="1392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2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922462" y="23326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922476" y="233266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557293" y="1365211"/>
              <a:ext cx="1905" cy="1013460"/>
            </a:xfrm>
            <a:custGeom>
              <a:avLst/>
              <a:gdLst/>
              <a:ahLst/>
              <a:cxnLst/>
              <a:rect l="l" t="t" r="r" b="b"/>
              <a:pathLst>
                <a:path w="1904" h="1013460">
                  <a:moveTo>
                    <a:pt x="0" y="0"/>
                  </a:moveTo>
                  <a:lnTo>
                    <a:pt x="0" y="988631"/>
                  </a:lnTo>
                  <a:lnTo>
                    <a:pt x="1866" y="101302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557293" y="1365241"/>
              <a:ext cx="1905" cy="1013460"/>
            </a:xfrm>
            <a:custGeom>
              <a:avLst/>
              <a:gdLst/>
              <a:ahLst/>
              <a:cxnLst/>
              <a:rect l="l" t="t" r="r" b="b"/>
              <a:pathLst>
                <a:path w="1904" h="1013460">
                  <a:moveTo>
                    <a:pt x="1869" y="1012911"/>
                  </a:moveTo>
                  <a:lnTo>
                    <a:pt x="0" y="9885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129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558830" y="1388465"/>
              <a:ext cx="36830" cy="989965"/>
            </a:xfrm>
            <a:custGeom>
              <a:avLst/>
              <a:gdLst/>
              <a:ahLst/>
              <a:cxnLst/>
              <a:rect l="l" t="t" r="r" b="b"/>
              <a:pathLst>
                <a:path w="36829" h="989964">
                  <a:moveTo>
                    <a:pt x="36525" y="0"/>
                  </a:moveTo>
                  <a:lnTo>
                    <a:pt x="0" y="1295"/>
                  </a:lnTo>
                  <a:lnTo>
                    <a:pt x="0" y="989939"/>
                  </a:lnTo>
                  <a:lnTo>
                    <a:pt x="36525" y="98863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558836" y="1388459"/>
              <a:ext cx="36830" cy="989965"/>
            </a:xfrm>
            <a:custGeom>
              <a:avLst/>
              <a:gdLst/>
              <a:ahLst/>
              <a:cxnLst/>
              <a:rect l="l" t="t" r="r" b="b"/>
              <a:pathLst>
                <a:path w="36829" h="989964">
                  <a:moveTo>
                    <a:pt x="0" y="989937"/>
                  </a:moveTo>
                  <a:lnTo>
                    <a:pt x="36532" y="98864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899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556937" y="13638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556942" y="13638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54131" y="2211615"/>
              <a:ext cx="1905" cy="175260"/>
            </a:xfrm>
            <a:custGeom>
              <a:avLst/>
              <a:gdLst/>
              <a:ahLst/>
              <a:cxnLst/>
              <a:rect l="l" t="t" r="r" b="b"/>
              <a:pathLst>
                <a:path w="1904" h="175260">
                  <a:moveTo>
                    <a:pt x="0" y="0"/>
                  </a:moveTo>
                  <a:lnTo>
                    <a:pt x="0" y="150469"/>
                  </a:lnTo>
                  <a:lnTo>
                    <a:pt x="1879" y="17485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254136" y="2211650"/>
              <a:ext cx="1905" cy="175260"/>
            </a:xfrm>
            <a:custGeom>
              <a:avLst/>
              <a:gdLst/>
              <a:ahLst/>
              <a:cxnLst/>
              <a:rect l="l" t="t" r="r" b="b"/>
              <a:pathLst>
                <a:path w="1904" h="175260">
                  <a:moveTo>
                    <a:pt x="1878" y="174858"/>
                  </a:moveTo>
                  <a:lnTo>
                    <a:pt x="0" y="15041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48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255744" y="2234590"/>
              <a:ext cx="36830" cy="152400"/>
            </a:xfrm>
            <a:custGeom>
              <a:avLst/>
              <a:gdLst/>
              <a:ahLst/>
              <a:cxnLst/>
              <a:rect l="l" t="t" r="r" b="b"/>
              <a:pathLst>
                <a:path w="36829" h="152400">
                  <a:moveTo>
                    <a:pt x="36537" y="0"/>
                  </a:moveTo>
                  <a:lnTo>
                    <a:pt x="0" y="1308"/>
                  </a:lnTo>
                  <a:lnTo>
                    <a:pt x="0" y="151777"/>
                  </a:lnTo>
                  <a:lnTo>
                    <a:pt x="36537" y="150469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255761" y="2234593"/>
              <a:ext cx="36830" cy="152400"/>
            </a:xfrm>
            <a:custGeom>
              <a:avLst/>
              <a:gdLst/>
              <a:ahLst/>
              <a:cxnLst/>
              <a:rect l="l" t="t" r="r" b="b"/>
              <a:pathLst>
                <a:path w="36829" h="152400">
                  <a:moveTo>
                    <a:pt x="0" y="151774"/>
                  </a:moveTo>
                  <a:lnTo>
                    <a:pt x="36517" y="15046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517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253890" y="22105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253889" y="22105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098061" y="2042388"/>
              <a:ext cx="1905" cy="354965"/>
            </a:xfrm>
            <a:custGeom>
              <a:avLst/>
              <a:gdLst/>
              <a:ahLst/>
              <a:cxnLst/>
              <a:rect l="l" t="t" r="r" b="b"/>
              <a:pathLst>
                <a:path w="1904" h="354964">
                  <a:moveTo>
                    <a:pt x="0" y="0"/>
                  </a:moveTo>
                  <a:lnTo>
                    <a:pt x="0" y="330466"/>
                  </a:lnTo>
                  <a:lnTo>
                    <a:pt x="1879" y="35486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098056" y="2042289"/>
              <a:ext cx="1905" cy="354965"/>
            </a:xfrm>
            <a:custGeom>
              <a:avLst/>
              <a:gdLst/>
              <a:ahLst/>
              <a:cxnLst/>
              <a:rect l="l" t="t" r="r" b="b"/>
              <a:pathLst>
                <a:path w="1904" h="354964">
                  <a:moveTo>
                    <a:pt x="1878" y="354946"/>
                  </a:moveTo>
                  <a:lnTo>
                    <a:pt x="0" y="33049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49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100169" y="2065680"/>
              <a:ext cx="36195" cy="332105"/>
            </a:xfrm>
            <a:custGeom>
              <a:avLst/>
              <a:gdLst/>
              <a:ahLst/>
              <a:cxnLst/>
              <a:rect l="l" t="t" r="r" b="b"/>
              <a:pathLst>
                <a:path w="36195" h="332105">
                  <a:moveTo>
                    <a:pt x="35763" y="0"/>
                  </a:moveTo>
                  <a:lnTo>
                    <a:pt x="0" y="1270"/>
                  </a:lnTo>
                  <a:lnTo>
                    <a:pt x="0" y="331749"/>
                  </a:lnTo>
                  <a:lnTo>
                    <a:pt x="35763" y="3304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100181" y="2065672"/>
              <a:ext cx="36195" cy="332105"/>
            </a:xfrm>
            <a:custGeom>
              <a:avLst/>
              <a:gdLst/>
              <a:ahLst/>
              <a:cxnLst/>
              <a:rect l="l" t="t" r="r" b="b"/>
              <a:pathLst>
                <a:path w="36195" h="332105">
                  <a:moveTo>
                    <a:pt x="0" y="331758"/>
                  </a:moveTo>
                  <a:lnTo>
                    <a:pt x="35770" y="3304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17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098290" y="20409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098293" y="20409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3942245" y="2090978"/>
              <a:ext cx="1905" cy="310515"/>
            </a:xfrm>
            <a:custGeom>
              <a:avLst/>
              <a:gdLst/>
              <a:ahLst/>
              <a:cxnLst/>
              <a:rect l="l" t="t" r="r" b="b"/>
              <a:pathLst>
                <a:path w="1904" h="310514">
                  <a:moveTo>
                    <a:pt x="0" y="0"/>
                  </a:moveTo>
                  <a:lnTo>
                    <a:pt x="0" y="285889"/>
                  </a:lnTo>
                  <a:lnTo>
                    <a:pt x="1866" y="31028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3942239" y="2090938"/>
              <a:ext cx="1905" cy="310515"/>
            </a:xfrm>
            <a:custGeom>
              <a:avLst/>
              <a:gdLst/>
              <a:ahLst/>
              <a:cxnLst/>
              <a:rect l="l" t="t" r="r" b="b"/>
              <a:pathLst>
                <a:path w="1904" h="310514">
                  <a:moveTo>
                    <a:pt x="1869" y="310313"/>
                  </a:moveTo>
                  <a:lnTo>
                    <a:pt x="0" y="28585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0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944048" y="2114118"/>
              <a:ext cx="36195" cy="287655"/>
            </a:xfrm>
            <a:custGeom>
              <a:avLst/>
              <a:gdLst/>
              <a:ahLst/>
              <a:cxnLst/>
              <a:rect l="l" t="t" r="r" b="b"/>
              <a:pathLst>
                <a:path w="36195" h="287655">
                  <a:moveTo>
                    <a:pt x="35763" y="0"/>
                  </a:moveTo>
                  <a:lnTo>
                    <a:pt x="0" y="1282"/>
                  </a:lnTo>
                  <a:lnTo>
                    <a:pt x="0" y="287172"/>
                  </a:lnTo>
                  <a:lnTo>
                    <a:pt x="35763" y="2858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944054" y="2114124"/>
              <a:ext cx="36195" cy="287655"/>
            </a:xfrm>
            <a:custGeom>
              <a:avLst/>
              <a:gdLst/>
              <a:ahLst/>
              <a:cxnLst/>
              <a:rect l="l" t="t" r="r" b="b"/>
              <a:pathLst>
                <a:path w="36195" h="287655">
                  <a:moveTo>
                    <a:pt x="0" y="287171"/>
                  </a:moveTo>
                  <a:lnTo>
                    <a:pt x="35770" y="28588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7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942169" y="20898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942181" y="20898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780878" y="2043772"/>
              <a:ext cx="1905" cy="364490"/>
            </a:xfrm>
            <a:custGeom>
              <a:avLst/>
              <a:gdLst/>
              <a:ahLst/>
              <a:cxnLst/>
              <a:rect l="l" t="t" r="r" b="b"/>
              <a:pathLst>
                <a:path w="1904" h="364489">
                  <a:moveTo>
                    <a:pt x="0" y="0"/>
                  </a:moveTo>
                  <a:lnTo>
                    <a:pt x="0" y="339382"/>
                  </a:lnTo>
                  <a:lnTo>
                    <a:pt x="1905" y="364299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780868" y="2043719"/>
              <a:ext cx="2540" cy="364490"/>
            </a:xfrm>
            <a:custGeom>
              <a:avLst/>
              <a:gdLst/>
              <a:ahLst/>
              <a:cxnLst/>
              <a:rect l="l" t="t" r="r" b="b"/>
              <a:pathLst>
                <a:path w="2539" h="364489">
                  <a:moveTo>
                    <a:pt x="1914" y="364296"/>
                  </a:moveTo>
                  <a:lnTo>
                    <a:pt x="0" y="33937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4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782783" y="2067191"/>
              <a:ext cx="36195" cy="340995"/>
            </a:xfrm>
            <a:custGeom>
              <a:avLst/>
              <a:gdLst/>
              <a:ahLst/>
              <a:cxnLst/>
              <a:rect l="l" t="t" r="r" b="b"/>
              <a:pathLst>
                <a:path w="36195" h="340994">
                  <a:moveTo>
                    <a:pt x="35763" y="0"/>
                  </a:moveTo>
                  <a:lnTo>
                    <a:pt x="0" y="1270"/>
                  </a:lnTo>
                  <a:lnTo>
                    <a:pt x="0" y="340664"/>
                  </a:lnTo>
                  <a:lnTo>
                    <a:pt x="35763" y="3393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782798" y="2067190"/>
              <a:ext cx="36195" cy="340995"/>
            </a:xfrm>
            <a:custGeom>
              <a:avLst/>
              <a:gdLst/>
              <a:ahLst/>
              <a:cxnLst/>
              <a:rect l="l" t="t" r="r" b="b"/>
              <a:pathLst>
                <a:path w="36195" h="340994">
                  <a:moveTo>
                    <a:pt x="0" y="340669"/>
                  </a:moveTo>
                  <a:lnTo>
                    <a:pt x="35756" y="3393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06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780891" y="20425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780888" y="20425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2854058" y="2308681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5" h="101600">
                  <a:moveTo>
                    <a:pt x="0" y="0"/>
                  </a:moveTo>
                  <a:lnTo>
                    <a:pt x="0" y="76898"/>
                  </a:lnTo>
                  <a:lnTo>
                    <a:pt x="1879" y="10129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2854063" y="2308679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5" h="101600">
                  <a:moveTo>
                    <a:pt x="1869" y="101310"/>
                  </a:moveTo>
                  <a:lnTo>
                    <a:pt x="0" y="7698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013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2855848" y="2331796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4" h="78739">
                  <a:moveTo>
                    <a:pt x="35763" y="0"/>
                  </a:moveTo>
                  <a:lnTo>
                    <a:pt x="0" y="1270"/>
                  </a:lnTo>
                  <a:lnTo>
                    <a:pt x="0" y="78181"/>
                  </a:lnTo>
                  <a:lnTo>
                    <a:pt x="35763" y="76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2855850" y="2331789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4" h="78739">
                  <a:moveTo>
                    <a:pt x="0" y="78185"/>
                  </a:moveTo>
                  <a:lnTo>
                    <a:pt x="35770" y="769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81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2853982" y="23076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2853982" y="23076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3007944" y="2335021"/>
              <a:ext cx="2540" cy="76835"/>
            </a:xfrm>
            <a:custGeom>
              <a:avLst/>
              <a:gdLst/>
              <a:ahLst/>
              <a:cxnLst/>
              <a:rect l="l" t="t" r="r" b="b"/>
              <a:pathLst>
                <a:path w="2539" h="76835">
                  <a:moveTo>
                    <a:pt x="0" y="0"/>
                  </a:moveTo>
                  <a:lnTo>
                    <a:pt x="0" y="51828"/>
                  </a:lnTo>
                  <a:lnTo>
                    <a:pt x="1917" y="7673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3007946" y="2334938"/>
              <a:ext cx="2540" cy="76835"/>
            </a:xfrm>
            <a:custGeom>
              <a:avLst/>
              <a:gdLst/>
              <a:ahLst/>
              <a:cxnLst/>
              <a:rect l="l" t="t" r="r" b="b"/>
              <a:pathLst>
                <a:path w="2539" h="76835">
                  <a:moveTo>
                    <a:pt x="1914" y="76789"/>
                  </a:moveTo>
                  <a:lnTo>
                    <a:pt x="0" y="5187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67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3010103" y="2358478"/>
              <a:ext cx="36195" cy="53340"/>
            </a:xfrm>
            <a:custGeom>
              <a:avLst/>
              <a:gdLst/>
              <a:ahLst/>
              <a:cxnLst/>
              <a:rect l="l" t="t" r="r" b="b"/>
              <a:pathLst>
                <a:path w="36194" h="53339">
                  <a:moveTo>
                    <a:pt x="35763" y="0"/>
                  </a:moveTo>
                  <a:lnTo>
                    <a:pt x="0" y="1282"/>
                  </a:lnTo>
                  <a:lnTo>
                    <a:pt x="0" y="53111"/>
                  </a:lnTo>
                  <a:lnTo>
                    <a:pt x="35763" y="518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010109" y="2358480"/>
              <a:ext cx="36195" cy="53340"/>
            </a:xfrm>
            <a:custGeom>
              <a:avLst/>
              <a:gdLst/>
              <a:ahLst/>
              <a:cxnLst/>
              <a:rect l="l" t="t" r="r" b="b"/>
              <a:pathLst>
                <a:path w="36194" h="53339">
                  <a:moveTo>
                    <a:pt x="0" y="53104"/>
                  </a:moveTo>
                  <a:lnTo>
                    <a:pt x="35770" y="5182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3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008210" y="23338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008210" y="23338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473767" y="1901964"/>
              <a:ext cx="1905" cy="509905"/>
            </a:xfrm>
            <a:custGeom>
              <a:avLst/>
              <a:gdLst/>
              <a:ahLst/>
              <a:cxnLst/>
              <a:rect l="l" t="t" r="r" b="b"/>
              <a:pathLst>
                <a:path w="1904" h="509905">
                  <a:moveTo>
                    <a:pt x="0" y="0"/>
                  </a:moveTo>
                  <a:lnTo>
                    <a:pt x="0" y="485406"/>
                  </a:lnTo>
                  <a:lnTo>
                    <a:pt x="1879" y="50980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473763" y="1901915"/>
              <a:ext cx="1905" cy="509905"/>
            </a:xfrm>
            <a:custGeom>
              <a:avLst/>
              <a:gdLst/>
              <a:ahLst/>
              <a:cxnLst/>
              <a:rect l="l" t="t" r="r" b="b"/>
              <a:pathLst>
                <a:path w="1904" h="509905">
                  <a:moveTo>
                    <a:pt x="1878" y="509797"/>
                  </a:moveTo>
                  <a:lnTo>
                    <a:pt x="0" y="4854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09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475583" y="1925141"/>
              <a:ext cx="36195" cy="487045"/>
            </a:xfrm>
            <a:custGeom>
              <a:avLst/>
              <a:gdLst/>
              <a:ahLst/>
              <a:cxnLst/>
              <a:rect l="l" t="t" r="r" b="b"/>
              <a:pathLst>
                <a:path w="36195" h="487044">
                  <a:moveTo>
                    <a:pt x="35763" y="0"/>
                  </a:moveTo>
                  <a:lnTo>
                    <a:pt x="0" y="1270"/>
                  </a:lnTo>
                  <a:lnTo>
                    <a:pt x="0" y="486676"/>
                  </a:lnTo>
                  <a:lnTo>
                    <a:pt x="35763" y="4853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475587" y="1925133"/>
              <a:ext cx="36195" cy="487045"/>
            </a:xfrm>
            <a:custGeom>
              <a:avLst/>
              <a:gdLst/>
              <a:ahLst/>
              <a:cxnLst/>
              <a:rect l="l" t="t" r="r" b="b"/>
              <a:pathLst>
                <a:path w="36195" h="487044">
                  <a:moveTo>
                    <a:pt x="0" y="486688"/>
                  </a:moveTo>
                  <a:lnTo>
                    <a:pt x="35770" y="4853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866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473704" y="19006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473711" y="19006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166376" y="2367254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5" h="46355">
                  <a:moveTo>
                    <a:pt x="0" y="0"/>
                  </a:moveTo>
                  <a:lnTo>
                    <a:pt x="0" y="21729"/>
                  </a:lnTo>
                  <a:lnTo>
                    <a:pt x="1879" y="4612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166377" y="2367228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5" h="46355">
                  <a:moveTo>
                    <a:pt x="1878" y="46133"/>
                  </a:moveTo>
                  <a:lnTo>
                    <a:pt x="0" y="2168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168205" y="2390457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4" h="23494">
                  <a:moveTo>
                    <a:pt x="35763" y="0"/>
                  </a:moveTo>
                  <a:lnTo>
                    <a:pt x="0" y="1270"/>
                  </a:lnTo>
                  <a:lnTo>
                    <a:pt x="0" y="23012"/>
                  </a:lnTo>
                  <a:lnTo>
                    <a:pt x="35763" y="217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168204" y="2390451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4" h="23494">
                  <a:moveTo>
                    <a:pt x="0" y="23014"/>
                  </a:moveTo>
                  <a:lnTo>
                    <a:pt x="35770" y="217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0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166325" y="23660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166325" y="23660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314788" y="2148103"/>
              <a:ext cx="1905" cy="266065"/>
            </a:xfrm>
            <a:custGeom>
              <a:avLst/>
              <a:gdLst/>
              <a:ahLst/>
              <a:cxnLst/>
              <a:rect l="l" t="t" r="r" b="b"/>
              <a:pathLst>
                <a:path w="1904" h="266064">
                  <a:moveTo>
                    <a:pt x="0" y="0"/>
                  </a:moveTo>
                  <a:lnTo>
                    <a:pt x="0" y="241312"/>
                  </a:lnTo>
                  <a:lnTo>
                    <a:pt x="1879" y="26569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314788" y="2148144"/>
              <a:ext cx="1905" cy="266065"/>
            </a:xfrm>
            <a:custGeom>
              <a:avLst/>
              <a:gdLst/>
              <a:ahLst/>
              <a:cxnLst/>
              <a:rect l="l" t="t" r="r" b="b"/>
              <a:pathLst>
                <a:path w="1904" h="266064">
                  <a:moveTo>
                    <a:pt x="1878" y="265663"/>
                  </a:moveTo>
                  <a:lnTo>
                    <a:pt x="0" y="24121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56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317024" y="2171191"/>
              <a:ext cx="36195" cy="243204"/>
            </a:xfrm>
            <a:custGeom>
              <a:avLst/>
              <a:gdLst/>
              <a:ahLst/>
              <a:cxnLst/>
              <a:rect l="l" t="t" r="r" b="b"/>
              <a:pathLst>
                <a:path w="36195" h="243205">
                  <a:moveTo>
                    <a:pt x="35763" y="0"/>
                  </a:moveTo>
                  <a:lnTo>
                    <a:pt x="0" y="1282"/>
                  </a:lnTo>
                  <a:lnTo>
                    <a:pt x="0" y="242582"/>
                  </a:lnTo>
                  <a:lnTo>
                    <a:pt x="35763" y="2413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317033" y="2171191"/>
              <a:ext cx="36195" cy="243204"/>
            </a:xfrm>
            <a:custGeom>
              <a:avLst/>
              <a:gdLst/>
              <a:ahLst/>
              <a:cxnLst/>
              <a:rect l="l" t="t" r="r" b="b"/>
              <a:pathLst>
                <a:path w="36195" h="243205">
                  <a:moveTo>
                    <a:pt x="0" y="242583"/>
                  </a:moveTo>
                  <a:lnTo>
                    <a:pt x="35756" y="24130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25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315144" y="21470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315149" y="21470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628440" y="2307691"/>
              <a:ext cx="1905" cy="107314"/>
            </a:xfrm>
            <a:custGeom>
              <a:avLst/>
              <a:gdLst/>
              <a:ahLst/>
              <a:cxnLst/>
              <a:rect l="l" t="t" r="r" b="b"/>
              <a:pathLst>
                <a:path w="1904" h="107314">
                  <a:moveTo>
                    <a:pt x="0" y="0"/>
                  </a:moveTo>
                  <a:lnTo>
                    <a:pt x="0" y="82473"/>
                  </a:lnTo>
                  <a:lnTo>
                    <a:pt x="1879" y="1068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628436" y="2307629"/>
              <a:ext cx="1905" cy="107314"/>
            </a:xfrm>
            <a:custGeom>
              <a:avLst/>
              <a:gdLst/>
              <a:ahLst/>
              <a:cxnLst/>
              <a:rect l="l" t="t" r="r" b="b"/>
              <a:pathLst>
                <a:path w="1904" h="107314">
                  <a:moveTo>
                    <a:pt x="1878" y="107008"/>
                  </a:moveTo>
                  <a:lnTo>
                    <a:pt x="0" y="8256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70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630714" y="2331008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5" h="83819">
                  <a:moveTo>
                    <a:pt x="35763" y="0"/>
                  </a:moveTo>
                  <a:lnTo>
                    <a:pt x="0" y="1282"/>
                  </a:lnTo>
                  <a:lnTo>
                    <a:pt x="0" y="83756"/>
                  </a:lnTo>
                  <a:lnTo>
                    <a:pt x="35763" y="824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630723" y="2331006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5" h="83819">
                  <a:moveTo>
                    <a:pt x="0" y="83761"/>
                  </a:moveTo>
                  <a:lnTo>
                    <a:pt x="35756" y="8248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837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628821" y="23066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628824" y="23066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318742" y="2344178"/>
              <a:ext cx="2540" cy="88265"/>
            </a:xfrm>
            <a:custGeom>
              <a:avLst/>
              <a:gdLst/>
              <a:ahLst/>
              <a:cxnLst/>
              <a:rect l="l" t="t" r="r" b="b"/>
              <a:pathLst>
                <a:path w="2540" h="88264">
                  <a:moveTo>
                    <a:pt x="0" y="0"/>
                  </a:moveTo>
                  <a:lnTo>
                    <a:pt x="0" y="62966"/>
                  </a:lnTo>
                  <a:lnTo>
                    <a:pt x="1917" y="8788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318738" y="2344171"/>
              <a:ext cx="2540" cy="88265"/>
            </a:xfrm>
            <a:custGeom>
              <a:avLst/>
              <a:gdLst/>
              <a:ahLst/>
              <a:cxnLst/>
              <a:rect l="l" t="t" r="r" b="b"/>
              <a:pathLst>
                <a:path w="2540" h="88264">
                  <a:moveTo>
                    <a:pt x="1914" y="87823"/>
                  </a:moveTo>
                  <a:lnTo>
                    <a:pt x="0" y="6290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78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1320749" y="2367597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4" h="64769">
                  <a:moveTo>
                    <a:pt x="35775" y="0"/>
                  </a:moveTo>
                  <a:lnTo>
                    <a:pt x="0" y="1282"/>
                  </a:lnTo>
                  <a:lnTo>
                    <a:pt x="0" y="64249"/>
                  </a:lnTo>
                  <a:lnTo>
                    <a:pt x="35775" y="6297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1320758" y="2367592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4" h="64769">
                  <a:moveTo>
                    <a:pt x="0" y="64256"/>
                  </a:moveTo>
                  <a:lnTo>
                    <a:pt x="35767" y="62977"/>
                  </a:lnTo>
                  <a:lnTo>
                    <a:pt x="35767" y="0"/>
                  </a:lnTo>
                  <a:lnTo>
                    <a:pt x="0" y="1288"/>
                  </a:lnTo>
                  <a:lnTo>
                    <a:pt x="0" y="642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1318856" y="234314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1318863" y="23431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1464856" y="2403843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0" y="0"/>
                  </a:moveTo>
                  <a:lnTo>
                    <a:pt x="0" y="18389"/>
                  </a:lnTo>
                  <a:lnTo>
                    <a:pt x="1879" y="4277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464853" y="2403767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1878" y="42836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466875" y="2426995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70"/>
                  </a:lnTo>
                  <a:lnTo>
                    <a:pt x="0" y="19659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466870" y="2426989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668"/>
                  </a:moveTo>
                  <a:lnTo>
                    <a:pt x="35770" y="1839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464995" y="24026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464988" y="24026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1620443" y="2436139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40" h="29844">
                  <a:moveTo>
                    <a:pt x="0" y="0"/>
                  </a:moveTo>
                  <a:lnTo>
                    <a:pt x="0" y="4457"/>
                  </a:lnTo>
                  <a:lnTo>
                    <a:pt x="1917" y="2937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1620443" y="2436123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40" h="29844">
                  <a:moveTo>
                    <a:pt x="1914" y="29485"/>
                  </a:moveTo>
                  <a:lnTo>
                    <a:pt x="0" y="456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4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1622437" y="245954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1622437" y="245954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1620545" y="24348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1620545" y="24348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4721643" y="1387360"/>
              <a:ext cx="1905" cy="1085215"/>
            </a:xfrm>
            <a:custGeom>
              <a:avLst/>
              <a:gdLst/>
              <a:ahLst/>
              <a:cxnLst/>
              <a:rect l="l" t="t" r="r" b="b"/>
              <a:pathLst>
                <a:path w="1904" h="1085214">
                  <a:moveTo>
                    <a:pt x="0" y="0"/>
                  </a:moveTo>
                  <a:lnTo>
                    <a:pt x="0" y="1060526"/>
                  </a:lnTo>
                  <a:lnTo>
                    <a:pt x="1866" y="108492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721640" y="1387279"/>
              <a:ext cx="1905" cy="1085215"/>
            </a:xfrm>
            <a:custGeom>
              <a:avLst/>
              <a:gdLst/>
              <a:ahLst/>
              <a:cxnLst/>
              <a:rect l="l" t="t" r="r" b="b"/>
              <a:pathLst>
                <a:path w="1904" h="1085214">
                  <a:moveTo>
                    <a:pt x="1878" y="1085064"/>
                  </a:moveTo>
                  <a:lnTo>
                    <a:pt x="0" y="1060490"/>
                  </a:lnTo>
                  <a:lnTo>
                    <a:pt x="0" y="0"/>
                  </a:lnTo>
                  <a:lnTo>
                    <a:pt x="1878" y="24573"/>
                  </a:lnTo>
                  <a:lnTo>
                    <a:pt x="1878" y="10850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723231" y="1410487"/>
              <a:ext cx="36830" cy="1062355"/>
            </a:xfrm>
            <a:custGeom>
              <a:avLst/>
              <a:gdLst/>
              <a:ahLst/>
              <a:cxnLst/>
              <a:rect l="l" t="t" r="r" b="b"/>
              <a:pathLst>
                <a:path w="36829" h="1062355">
                  <a:moveTo>
                    <a:pt x="36525" y="0"/>
                  </a:moveTo>
                  <a:lnTo>
                    <a:pt x="0" y="1308"/>
                  </a:lnTo>
                  <a:lnTo>
                    <a:pt x="0" y="1061834"/>
                  </a:lnTo>
                  <a:lnTo>
                    <a:pt x="36525" y="106052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723237" y="1410484"/>
              <a:ext cx="36830" cy="1062355"/>
            </a:xfrm>
            <a:custGeom>
              <a:avLst/>
              <a:gdLst/>
              <a:ahLst/>
              <a:cxnLst/>
              <a:rect l="l" t="t" r="r" b="b"/>
              <a:pathLst>
                <a:path w="36829" h="1062355">
                  <a:moveTo>
                    <a:pt x="0" y="1061837"/>
                  </a:moveTo>
                  <a:lnTo>
                    <a:pt x="36532" y="106053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0618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721364" y="138582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721363" y="13858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1928037" y="2445600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033"/>
                  </a:lnTo>
                  <a:lnTo>
                    <a:pt x="1905" y="3493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928029" y="2445569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1914" y="34938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929587" y="2469070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30" h="11430">
                  <a:moveTo>
                    <a:pt x="36525" y="0"/>
                  </a:moveTo>
                  <a:lnTo>
                    <a:pt x="0" y="1308"/>
                  </a:lnTo>
                  <a:lnTo>
                    <a:pt x="0" y="11328"/>
                  </a:lnTo>
                  <a:lnTo>
                    <a:pt x="36525" y="1003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1929590" y="2469067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30" h="11430">
                  <a:moveTo>
                    <a:pt x="0" y="11331"/>
                  </a:moveTo>
                  <a:lnTo>
                    <a:pt x="36517" y="1003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13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1927682" y="244412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1927676" y="244413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1"/>
                  </a:moveTo>
                  <a:lnTo>
                    <a:pt x="38447" y="24905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914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564570" y="530593"/>
              <a:ext cx="1905" cy="1951355"/>
            </a:xfrm>
            <a:custGeom>
              <a:avLst/>
              <a:gdLst/>
              <a:ahLst/>
              <a:cxnLst/>
              <a:rect l="l" t="t" r="r" b="b"/>
              <a:pathLst>
                <a:path w="1904" h="1951355">
                  <a:moveTo>
                    <a:pt x="0" y="0"/>
                  </a:moveTo>
                  <a:lnTo>
                    <a:pt x="0" y="1926551"/>
                  </a:lnTo>
                  <a:lnTo>
                    <a:pt x="1879" y="19509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4564571" y="530603"/>
              <a:ext cx="1905" cy="1951355"/>
            </a:xfrm>
            <a:custGeom>
              <a:avLst/>
              <a:gdLst/>
              <a:ahLst/>
              <a:cxnLst/>
              <a:rect l="l" t="t" r="r" b="b"/>
              <a:pathLst>
                <a:path w="1904" h="1951355">
                  <a:moveTo>
                    <a:pt x="1878" y="1951008"/>
                  </a:moveTo>
                  <a:lnTo>
                    <a:pt x="0" y="192656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9510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4566754" y="553605"/>
              <a:ext cx="36195" cy="1927860"/>
            </a:xfrm>
            <a:custGeom>
              <a:avLst/>
              <a:gdLst/>
              <a:ahLst/>
              <a:cxnLst/>
              <a:rect l="l" t="t" r="r" b="b"/>
              <a:pathLst>
                <a:path w="36195" h="1927860">
                  <a:moveTo>
                    <a:pt x="35763" y="0"/>
                  </a:moveTo>
                  <a:lnTo>
                    <a:pt x="0" y="1282"/>
                  </a:lnTo>
                  <a:lnTo>
                    <a:pt x="0" y="1927834"/>
                  </a:lnTo>
                  <a:lnTo>
                    <a:pt x="35763" y="192656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4566765" y="553606"/>
              <a:ext cx="36195" cy="1927860"/>
            </a:xfrm>
            <a:custGeom>
              <a:avLst/>
              <a:gdLst/>
              <a:ahLst/>
              <a:cxnLst/>
              <a:rect l="l" t="t" r="r" b="b"/>
              <a:pathLst>
                <a:path w="36195" h="1927860">
                  <a:moveTo>
                    <a:pt x="0" y="1927842"/>
                  </a:moveTo>
                  <a:lnTo>
                    <a:pt x="35756" y="192656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278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4564875" y="5291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4564884" y="5291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2087156" y="2440139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0" y="0"/>
                  </a:moveTo>
                  <a:lnTo>
                    <a:pt x="0" y="22288"/>
                  </a:lnTo>
                  <a:lnTo>
                    <a:pt x="1879" y="4668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2087158" y="2440154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1878" y="46641"/>
                  </a:moveTo>
                  <a:lnTo>
                    <a:pt x="0" y="2219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6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2088807" y="2463431"/>
              <a:ext cx="36830" cy="24130"/>
            </a:xfrm>
            <a:custGeom>
              <a:avLst/>
              <a:gdLst/>
              <a:ahLst/>
              <a:cxnLst/>
              <a:rect l="l" t="t" r="r" b="b"/>
              <a:pathLst>
                <a:path w="36830" h="24130">
                  <a:moveTo>
                    <a:pt x="36525" y="0"/>
                  </a:moveTo>
                  <a:lnTo>
                    <a:pt x="0" y="1308"/>
                  </a:lnTo>
                  <a:lnTo>
                    <a:pt x="0" y="23596"/>
                  </a:lnTo>
                  <a:lnTo>
                    <a:pt x="36525" y="2230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2088806" y="2463439"/>
              <a:ext cx="36830" cy="24130"/>
            </a:xfrm>
            <a:custGeom>
              <a:avLst/>
              <a:gdLst/>
              <a:ahLst/>
              <a:cxnLst/>
              <a:rect l="l" t="t" r="r" b="b"/>
              <a:pathLst>
                <a:path w="36830" h="24130">
                  <a:moveTo>
                    <a:pt x="0" y="23588"/>
                  </a:moveTo>
                  <a:lnTo>
                    <a:pt x="36532" y="2228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3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2086914" y="24387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086917" y="24387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242235" y="2400236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0" y="0"/>
                  </a:moveTo>
                  <a:lnTo>
                    <a:pt x="0" y="69659"/>
                  </a:lnTo>
                  <a:lnTo>
                    <a:pt x="1879" y="9405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242240" y="2400202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869" y="94081"/>
                  </a:moveTo>
                  <a:lnTo>
                    <a:pt x="0" y="6975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4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2244255" y="2423235"/>
              <a:ext cx="36195" cy="71120"/>
            </a:xfrm>
            <a:custGeom>
              <a:avLst/>
              <a:gdLst/>
              <a:ahLst/>
              <a:cxnLst/>
              <a:rect l="l" t="t" r="r" b="b"/>
              <a:pathLst>
                <a:path w="36194" h="71119">
                  <a:moveTo>
                    <a:pt x="35763" y="0"/>
                  </a:moveTo>
                  <a:lnTo>
                    <a:pt x="0" y="1282"/>
                  </a:lnTo>
                  <a:lnTo>
                    <a:pt x="0" y="70942"/>
                  </a:lnTo>
                  <a:lnTo>
                    <a:pt x="35763" y="696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2244257" y="2423234"/>
              <a:ext cx="36195" cy="71120"/>
            </a:xfrm>
            <a:custGeom>
              <a:avLst/>
              <a:gdLst/>
              <a:ahLst/>
              <a:cxnLst/>
              <a:rect l="l" t="t" r="r" b="b"/>
              <a:pathLst>
                <a:path w="36194" h="71119">
                  <a:moveTo>
                    <a:pt x="0" y="70936"/>
                  </a:moveTo>
                  <a:lnTo>
                    <a:pt x="35756" y="6965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09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2242388" y="23992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2242396" y="23992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2393899" y="2430779"/>
              <a:ext cx="1905" cy="69850"/>
            </a:xfrm>
            <a:custGeom>
              <a:avLst/>
              <a:gdLst/>
              <a:ahLst/>
              <a:cxnLst/>
              <a:rect l="l" t="t" r="r" b="b"/>
              <a:pathLst>
                <a:path w="1905" h="69850">
                  <a:moveTo>
                    <a:pt x="0" y="0"/>
                  </a:moveTo>
                  <a:lnTo>
                    <a:pt x="0" y="45148"/>
                  </a:lnTo>
                  <a:lnTo>
                    <a:pt x="1879" y="6953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2393900" y="2430754"/>
              <a:ext cx="1905" cy="69850"/>
            </a:xfrm>
            <a:custGeom>
              <a:avLst/>
              <a:gdLst/>
              <a:ahLst/>
              <a:cxnLst/>
              <a:rect l="l" t="t" r="r" b="b"/>
              <a:pathLst>
                <a:path w="1905" h="69850">
                  <a:moveTo>
                    <a:pt x="1869" y="69477"/>
                  </a:moveTo>
                  <a:lnTo>
                    <a:pt x="0" y="451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94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2395816" y="2453982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4" h="46989">
                  <a:moveTo>
                    <a:pt x="35763" y="0"/>
                  </a:moveTo>
                  <a:lnTo>
                    <a:pt x="0" y="1282"/>
                  </a:lnTo>
                  <a:lnTo>
                    <a:pt x="0" y="46418"/>
                  </a:lnTo>
                  <a:lnTo>
                    <a:pt x="35763" y="451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2395816" y="2453987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4" h="46989">
                  <a:moveTo>
                    <a:pt x="0" y="46423"/>
                  </a:moveTo>
                  <a:lnTo>
                    <a:pt x="35770" y="4513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4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393937" y="24292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393931" y="24292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549144" y="2402065"/>
              <a:ext cx="1905" cy="105410"/>
            </a:xfrm>
            <a:custGeom>
              <a:avLst/>
              <a:gdLst/>
              <a:ahLst/>
              <a:cxnLst/>
              <a:rect l="l" t="t" r="r" b="b"/>
              <a:pathLst>
                <a:path w="1905" h="105410">
                  <a:moveTo>
                    <a:pt x="0" y="0"/>
                  </a:moveTo>
                  <a:lnTo>
                    <a:pt x="0" y="80797"/>
                  </a:lnTo>
                  <a:lnTo>
                    <a:pt x="1879" y="10519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549145" y="2402059"/>
              <a:ext cx="1905" cy="105410"/>
            </a:xfrm>
            <a:custGeom>
              <a:avLst/>
              <a:gdLst/>
              <a:ahLst/>
              <a:cxnLst/>
              <a:rect l="l" t="t" r="r" b="b"/>
              <a:pathLst>
                <a:path w="1905" h="105410">
                  <a:moveTo>
                    <a:pt x="1869" y="105114"/>
                  </a:moveTo>
                  <a:lnTo>
                    <a:pt x="0" y="8078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51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551252" y="2425318"/>
              <a:ext cx="36195" cy="82550"/>
            </a:xfrm>
            <a:custGeom>
              <a:avLst/>
              <a:gdLst/>
              <a:ahLst/>
              <a:cxnLst/>
              <a:rect l="l" t="t" r="r" b="b"/>
              <a:pathLst>
                <a:path w="36194" h="82550">
                  <a:moveTo>
                    <a:pt x="35763" y="0"/>
                  </a:moveTo>
                  <a:lnTo>
                    <a:pt x="0" y="1270"/>
                  </a:lnTo>
                  <a:lnTo>
                    <a:pt x="0" y="82080"/>
                  </a:lnTo>
                  <a:lnTo>
                    <a:pt x="35763" y="80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551253" y="2425317"/>
              <a:ext cx="36195" cy="82550"/>
            </a:xfrm>
            <a:custGeom>
              <a:avLst/>
              <a:gdLst/>
              <a:ahLst/>
              <a:cxnLst/>
              <a:rect l="l" t="t" r="r" b="b"/>
              <a:pathLst>
                <a:path w="36194" h="82550">
                  <a:moveTo>
                    <a:pt x="0" y="82089"/>
                  </a:moveTo>
                  <a:lnTo>
                    <a:pt x="35770" y="807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20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549372" y="24009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549364" y="24009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706458" y="2414676"/>
              <a:ext cx="1905" cy="97155"/>
            </a:xfrm>
            <a:custGeom>
              <a:avLst/>
              <a:gdLst/>
              <a:ahLst/>
              <a:cxnLst/>
              <a:rect l="l" t="t" r="r" b="b"/>
              <a:pathLst>
                <a:path w="1905" h="97155">
                  <a:moveTo>
                    <a:pt x="0" y="0"/>
                  </a:moveTo>
                  <a:lnTo>
                    <a:pt x="0" y="72453"/>
                  </a:lnTo>
                  <a:lnTo>
                    <a:pt x="1879" y="9685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706459" y="2414749"/>
              <a:ext cx="1905" cy="97155"/>
            </a:xfrm>
            <a:custGeom>
              <a:avLst/>
              <a:gdLst/>
              <a:ahLst/>
              <a:cxnLst/>
              <a:rect l="l" t="t" r="r" b="b"/>
              <a:pathLst>
                <a:path w="1905" h="97155">
                  <a:moveTo>
                    <a:pt x="1869" y="96744"/>
                  </a:moveTo>
                  <a:lnTo>
                    <a:pt x="0" y="7241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6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2707982" y="2437713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30" h="74294">
                  <a:moveTo>
                    <a:pt x="36537" y="0"/>
                  </a:moveTo>
                  <a:lnTo>
                    <a:pt x="0" y="1308"/>
                  </a:lnTo>
                  <a:lnTo>
                    <a:pt x="0" y="73761"/>
                  </a:lnTo>
                  <a:lnTo>
                    <a:pt x="36537" y="7245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707998" y="2437710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30" h="74294">
                  <a:moveTo>
                    <a:pt x="0" y="73762"/>
                  </a:moveTo>
                  <a:lnTo>
                    <a:pt x="36517" y="7245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37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706116" y="241340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706123" y="24134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3641306" y="2220569"/>
              <a:ext cx="1905" cy="292100"/>
            </a:xfrm>
            <a:custGeom>
              <a:avLst/>
              <a:gdLst/>
              <a:ahLst/>
              <a:cxnLst/>
              <a:rect l="l" t="t" r="r" b="b"/>
              <a:pathLst>
                <a:path w="1904" h="292100">
                  <a:moveTo>
                    <a:pt x="0" y="0"/>
                  </a:moveTo>
                  <a:lnTo>
                    <a:pt x="0" y="267500"/>
                  </a:lnTo>
                  <a:lnTo>
                    <a:pt x="1879" y="29188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641305" y="2220565"/>
              <a:ext cx="1905" cy="292100"/>
            </a:xfrm>
            <a:custGeom>
              <a:avLst/>
              <a:gdLst/>
              <a:ahLst/>
              <a:cxnLst/>
              <a:rect l="l" t="t" r="r" b="b"/>
              <a:pathLst>
                <a:path w="1904" h="292100">
                  <a:moveTo>
                    <a:pt x="1878" y="291915"/>
                  </a:moveTo>
                  <a:lnTo>
                    <a:pt x="0" y="26746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19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643541" y="2243556"/>
              <a:ext cx="36195" cy="269240"/>
            </a:xfrm>
            <a:custGeom>
              <a:avLst/>
              <a:gdLst/>
              <a:ahLst/>
              <a:cxnLst/>
              <a:rect l="l" t="t" r="r" b="b"/>
              <a:pathLst>
                <a:path w="36195" h="269239">
                  <a:moveTo>
                    <a:pt x="35775" y="0"/>
                  </a:moveTo>
                  <a:lnTo>
                    <a:pt x="0" y="1282"/>
                  </a:lnTo>
                  <a:lnTo>
                    <a:pt x="0" y="268770"/>
                  </a:lnTo>
                  <a:lnTo>
                    <a:pt x="35775" y="26750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643552" y="2243550"/>
              <a:ext cx="36195" cy="269240"/>
            </a:xfrm>
            <a:custGeom>
              <a:avLst/>
              <a:gdLst/>
              <a:ahLst/>
              <a:cxnLst/>
              <a:rect l="l" t="t" r="r" b="b"/>
              <a:pathLst>
                <a:path w="36195" h="269239">
                  <a:moveTo>
                    <a:pt x="0" y="268781"/>
                  </a:moveTo>
                  <a:lnTo>
                    <a:pt x="35770" y="26750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687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641674" y="22194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641680" y="2219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480117" y="2305938"/>
              <a:ext cx="1905" cy="213360"/>
            </a:xfrm>
            <a:custGeom>
              <a:avLst/>
              <a:gdLst/>
              <a:ahLst/>
              <a:cxnLst/>
              <a:rect l="l" t="t" r="r" b="b"/>
              <a:pathLst>
                <a:path w="1904" h="213360">
                  <a:moveTo>
                    <a:pt x="0" y="0"/>
                  </a:moveTo>
                  <a:lnTo>
                    <a:pt x="0" y="188925"/>
                  </a:lnTo>
                  <a:lnTo>
                    <a:pt x="1866" y="21332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480116" y="2305955"/>
              <a:ext cx="1905" cy="213360"/>
            </a:xfrm>
            <a:custGeom>
              <a:avLst/>
              <a:gdLst/>
              <a:ahLst/>
              <a:cxnLst/>
              <a:rect l="l" t="t" r="r" b="b"/>
              <a:pathLst>
                <a:path w="1904" h="213360">
                  <a:moveTo>
                    <a:pt x="1869" y="213294"/>
                  </a:moveTo>
                  <a:lnTo>
                    <a:pt x="0" y="18896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3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482327" y="2329281"/>
              <a:ext cx="36195" cy="190500"/>
            </a:xfrm>
            <a:custGeom>
              <a:avLst/>
              <a:gdLst/>
              <a:ahLst/>
              <a:cxnLst/>
              <a:rect l="l" t="t" r="r" b="b"/>
              <a:pathLst>
                <a:path w="36195" h="190500">
                  <a:moveTo>
                    <a:pt x="35775" y="0"/>
                  </a:moveTo>
                  <a:lnTo>
                    <a:pt x="0" y="1282"/>
                  </a:lnTo>
                  <a:lnTo>
                    <a:pt x="0" y="190195"/>
                  </a:lnTo>
                  <a:lnTo>
                    <a:pt x="35775" y="18892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482339" y="2329281"/>
              <a:ext cx="36195" cy="190500"/>
            </a:xfrm>
            <a:custGeom>
              <a:avLst/>
              <a:gdLst/>
              <a:ahLst/>
              <a:cxnLst/>
              <a:rect l="l" t="t" r="r" b="b"/>
              <a:pathLst>
                <a:path w="36195" h="190500">
                  <a:moveTo>
                    <a:pt x="0" y="190201"/>
                  </a:moveTo>
                  <a:lnTo>
                    <a:pt x="35770" y="18892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02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480435" y="23047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480448" y="23047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1484020" y="2506890"/>
              <a:ext cx="2540" cy="48895"/>
            </a:xfrm>
            <a:custGeom>
              <a:avLst/>
              <a:gdLst/>
              <a:ahLst/>
              <a:cxnLst/>
              <a:rect l="l" t="t" r="r" b="b"/>
              <a:pathLst>
                <a:path w="2540" h="48894">
                  <a:moveTo>
                    <a:pt x="0" y="0"/>
                  </a:moveTo>
                  <a:lnTo>
                    <a:pt x="0" y="23406"/>
                  </a:lnTo>
                  <a:lnTo>
                    <a:pt x="1917" y="4832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1484020" y="2506972"/>
              <a:ext cx="2540" cy="48260"/>
            </a:xfrm>
            <a:custGeom>
              <a:avLst/>
              <a:gdLst/>
              <a:ahLst/>
              <a:cxnLst/>
              <a:rect l="l" t="t" r="r" b="b"/>
              <a:pathLst>
                <a:path w="2540" h="48260">
                  <a:moveTo>
                    <a:pt x="1914" y="48254"/>
                  </a:moveTo>
                  <a:lnTo>
                    <a:pt x="0" y="2333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82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1485874" y="2530284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4" h="24764">
                  <a:moveTo>
                    <a:pt x="35763" y="0"/>
                  </a:moveTo>
                  <a:lnTo>
                    <a:pt x="0" y="1282"/>
                  </a:lnTo>
                  <a:lnTo>
                    <a:pt x="0" y="24688"/>
                  </a:lnTo>
                  <a:lnTo>
                    <a:pt x="35763" y="234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1485876" y="2530276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4" h="24764">
                  <a:moveTo>
                    <a:pt x="0" y="24687"/>
                  </a:moveTo>
                  <a:lnTo>
                    <a:pt x="35770" y="2340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46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1483982" y="250564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1483984" y="25056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1950605" y="2531998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62"/>
                  </a:lnTo>
                  <a:lnTo>
                    <a:pt x="1905" y="30480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1950599" y="253193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905" y="30508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30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1952663" y="2555443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1952662" y="2555434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1950758" y="25305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1950761" y="25305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1630934" y="2502877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5" h="60960">
                  <a:moveTo>
                    <a:pt x="0" y="0"/>
                  </a:moveTo>
                  <a:lnTo>
                    <a:pt x="0" y="36220"/>
                  </a:lnTo>
                  <a:lnTo>
                    <a:pt x="1879" y="6061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1630934" y="2502896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5" h="60960">
                  <a:moveTo>
                    <a:pt x="1869" y="60600"/>
                  </a:moveTo>
                  <a:lnTo>
                    <a:pt x="0" y="3627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0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1633029" y="2525864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35763" y="0"/>
                  </a:moveTo>
                  <a:lnTo>
                    <a:pt x="0" y="1270"/>
                  </a:lnTo>
                  <a:lnTo>
                    <a:pt x="0" y="37490"/>
                  </a:lnTo>
                  <a:lnTo>
                    <a:pt x="35763" y="362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1633024" y="2525859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0" y="37501"/>
                  </a:moveTo>
                  <a:lnTo>
                    <a:pt x="35770" y="362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75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1631162" y="25018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1631173" y="25018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1790306" y="2532849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0" y="0"/>
                  </a:moveTo>
                  <a:lnTo>
                    <a:pt x="0" y="16167"/>
                  </a:lnTo>
                  <a:lnTo>
                    <a:pt x="1866" y="4056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1790299" y="2532765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5" h="41275">
                  <a:moveTo>
                    <a:pt x="1878" y="40680"/>
                  </a:moveTo>
                  <a:lnTo>
                    <a:pt x="0" y="1623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06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1792503" y="2555862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35763" y="0"/>
                  </a:moveTo>
                  <a:lnTo>
                    <a:pt x="0" y="1282"/>
                  </a:lnTo>
                  <a:lnTo>
                    <a:pt x="0" y="17449"/>
                  </a:lnTo>
                  <a:lnTo>
                    <a:pt x="35763" y="161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1792512" y="2555867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0" y="17438"/>
                  </a:moveTo>
                  <a:lnTo>
                    <a:pt x="35756" y="161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1790636" y="2531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1790645" y="25314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893361" y="2290330"/>
              <a:ext cx="1905" cy="283845"/>
            </a:xfrm>
            <a:custGeom>
              <a:avLst/>
              <a:gdLst/>
              <a:ahLst/>
              <a:cxnLst/>
              <a:rect l="l" t="t" r="r" b="b"/>
              <a:pathLst>
                <a:path w="1904" h="283844">
                  <a:moveTo>
                    <a:pt x="0" y="0"/>
                  </a:moveTo>
                  <a:lnTo>
                    <a:pt x="0" y="259143"/>
                  </a:lnTo>
                  <a:lnTo>
                    <a:pt x="1879" y="28352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893357" y="2290374"/>
              <a:ext cx="1905" cy="283845"/>
            </a:xfrm>
            <a:custGeom>
              <a:avLst/>
              <a:gdLst/>
              <a:ahLst/>
              <a:cxnLst/>
              <a:rect l="l" t="t" r="r" b="b"/>
              <a:pathLst>
                <a:path w="1904" h="283844">
                  <a:moveTo>
                    <a:pt x="1878" y="283545"/>
                  </a:moveTo>
                  <a:lnTo>
                    <a:pt x="0" y="2590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895113" y="2313698"/>
              <a:ext cx="36195" cy="260985"/>
            </a:xfrm>
            <a:custGeom>
              <a:avLst/>
              <a:gdLst/>
              <a:ahLst/>
              <a:cxnLst/>
              <a:rect l="l" t="t" r="r" b="b"/>
              <a:pathLst>
                <a:path w="36195" h="260985">
                  <a:moveTo>
                    <a:pt x="35763" y="0"/>
                  </a:moveTo>
                  <a:lnTo>
                    <a:pt x="0" y="1282"/>
                  </a:lnTo>
                  <a:lnTo>
                    <a:pt x="0" y="260413"/>
                  </a:lnTo>
                  <a:lnTo>
                    <a:pt x="35763" y="2591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895123" y="2313694"/>
              <a:ext cx="36195" cy="260985"/>
            </a:xfrm>
            <a:custGeom>
              <a:avLst/>
              <a:gdLst/>
              <a:ahLst/>
              <a:cxnLst/>
              <a:rect l="l" t="t" r="r" b="b"/>
              <a:pathLst>
                <a:path w="36195" h="260985">
                  <a:moveTo>
                    <a:pt x="0" y="260417"/>
                  </a:moveTo>
                  <a:lnTo>
                    <a:pt x="35770" y="25914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604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893221" y="22891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893219" y="22891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739817" y="2026234"/>
              <a:ext cx="2540" cy="551815"/>
            </a:xfrm>
            <a:custGeom>
              <a:avLst/>
              <a:gdLst/>
              <a:ahLst/>
              <a:cxnLst/>
              <a:rect l="l" t="t" r="r" b="b"/>
              <a:pathLst>
                <a:path w="2539" h="551814">
                  <a:moveTo>
                    <a:pt x="0" y="0"/>
                  </a:moveTo>
                  <a:lnTo>
                    <a:pt x="0" y="526643"/>
                  </a:lnTo>
                  <a:lnTo>
                    <a:pt x="1917" y="55156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739818" y="2026245"/>
              <a:ext cx="2540" cy="551815"/>
            </a:xfrm>
            <a:custGeom>
              <a:avLst/>
              <a:gdLst/>
              <a:ahLst/>
              <a:cxnLst/>
              <a:rect l="l" t="t" r="r" b="b"/>
              <a:pathLst>
                <a:path w="2539" h="551814">
                  <a:moveTo>
                    <a:pt x="1914" y="551486"/>
                  </a:moveTo>
                  <a:lnTo>
                    <a:pt x="0" y="52656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514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742014" y="2049716"/>
              <a:ext cx="36195" cy="528320"/>
            </a:xfrm>
            <a:custGeom>
              <a:avLst/>
              <a:gdLst/>
              <a:ahLst/>
              <a:cxnLst/>
              <a:rect l="l" t="t" r="r" b="b"/>
              <a:pathLst>
                <a:path w="36195" h="528319">
                  <a:moveTo>
                    <a:pt x="35763" y="0"/>
                  </a:moveTo>
                  <a:lnTo>
                    <a:pt x="0" y="1282"/>
                  </a:lnTo>
                  <a:lnTo>
                    <a:pt x="0" y="527926"/>
                  </a:lnTo>
                  <a:lnTo>
                    <a:pt x="35763" y="5266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742013" y="2049717"/>
              <a:ext cx="36195" cy="528320"/>
            </a:xfrm>
            <a:custGeom>
              <a:avLst/>
              <a:gdLst/>
              <a:ahLst/>
              <a:cxnLst/>
              <a:rect l="l" t="t" r="r" b="b"/>
              <a:pathLst>
                <a:path w="36195" h="528319">
                  <a:moveTo>
                    <a:pt x="0" y="527919"/>
                  </a:moveTo>
                  <a:lnTo>
                    <a:pt x="35770" y="5266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27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740109" y="20249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740110" y="20248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581309" y="1997468"/>
              <a:ext cx="1905" cy="591820"/>
            </a:xfrm>
            <a:custGeom>
              <a:avLst/>
              <a:gdLst/>
              <a:ahLst/>
              <a:cxnLst/>
              <a:rect l="l" t="t" r="r" b="b"/>
              <a:pathLst>
                <a:path w="1904" h="591819">
                  <a:moveTo>
                    <a:pt x="0" y="0"/>
                  </a:moveTo>
                  <a:lnTo>
                    <a:pt x="0" y="567321"/>
                  </a:lnTo>
                  <a:lnTo>
                    <a:pt x="1866" y="59171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581306" y="1997458"/>
              <a:ext cx="1905" cy="591820"/>
            </a:xfrm>
            <a:custGeom>
              <a:avLst/>
              <a:gdLst/>
              <a:ahLst/>
              <a:cxnLst/>
              <a:rect l="l" t="t" r="r" b="b"/>
              <a:pathLst>
                <a:path w="1904" h="591819">
                  <a:moveTo>
                    <a:pt x="1869" y="591733"/>
                  </a:moveTo>
                  <a:lnTo>
                    <a:pt x="0" y="56740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5917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583404" y="2020468"/>
              <a:ext cx="36195" cy="568960"/>
            </a:xfrm>
            <a:custGeom>
              <a:avLst/>
              <a:gdLst/>
              <a:ahLst/>
              <a:cxnLst/>
              <a:rect l="l" t="t" r="r" b="b"/>
              <a:pathLst>
                <a:path w="36195" h="568960">
                  <a:moveTo>
                    <a:pt x="35775" y="0"/>
                  </a:moveTo>
                  <a:lnTo>
                    <a:pt x="0" y="1282"/>
                  </a:lnTo>
                  <a:lnTo>
                    <a:pt x="0" y="568604"/>
                  </a:lnTo>
                  <a:lnTo>
                    <a:pt x="35775" y="56732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583415" y="2020467"/>
              <a:ext cx="36195" cy="568960"/>
            </a:xfrm>
            <a:custGeom>
              <a:avLst/>
              <a:gdLst/>
              <a:ahLst/>
              <a:cxnLst/>
              <a:rect l="l" t="t" r="r" b="b"/>
              <a:pathLst>
                <a:path w="36195" h="568960">
                  <a:moveTo>
                    <a:pt x="0" y="568603"/>
                  </a:moveTo>
                  <a:lnTo>
                    <a:pt x="35770" y="56732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68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581550" y="19961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581555" y="19961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2101748" y="2546260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5" h="47625">
                  <a:moveTo>
                    <a:pt x="0" y="0"/>
                  </a:moveTo>
                  <a:lnTo>
                    <a:pt x="0" y="22847"/>
                  </a:lnTo>
                  <a:lnTo>
                    <a:pt x="1866" y="4724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2101742" y="2546241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5" h="47625">
                  <a:moveTo>
                    <a:pt x="1869" y="47283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2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2103869" y="2569489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35763" y="0"/>
                  </a:moveTo>
                  <a:lnTo>
                    <a:pt x="0" y="1282"/>
                  </a:lnTo>
                  <a:lnTo>
                    <a:pt x="0" y="24130"/>
                  </a:lnTo>
                  <a:lnTo>
                    <a:pt x="35763" y="22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2103861" y="2569483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0" y="24129"/>
                  </a:moveTo>
                  <a:lnTo>
                    <a:pt x="35770" y="2285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41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2101976" y="25447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2101982" y="25447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2256739" y="2532113"/>
              <a:ext cx="1905" cy="67945"/>
            </a:xfrm>
            <a:custGeom>
              <a:avLst/>
              <a:gdLst/>
              <a:ahLst/>
              <a:cxnLst/>
              <a:rect l="l" t="t" r="r" b="b"/>
              <a:pathLst>
                <a:path w="1905" h="67944">
                  <a:moveTo>
                    <a:pt x="0" y="0"/>
                  </a:moveTo>
                  <a:lnTo>
                    <a:pt x="0" y="42900"/>
                  </a:lnTo>
                  <a:lnTo>
                    <a:pt x="1905" y="6781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2256733" y="2532121"/>
              <a:ext cx="2540" cy="67945"/>
            </a:xfrm>
            <a:custGeom>
              <a:avLst/>
              <a:gdLst/>
              <a:ahLst/>
              <a:cxnLst/>
              <a:rect l="l" t="t" r="r" b="b"/>
              <a:pathLst>
                <a:path w="2539" h="67944">
                  <a:moveTo>
                    <a:pt x="1914" y="67785"/>
                  </a:moveTo>
                  <a:lnTo>
                    <a:pt x="0" y="4286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77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2258466" y="2555506"/>
              <a:ext cx="36195" cy="44450"/>
            </a:xfrm>
            <a:custGeom>
              <a:avLst/>
              <a:gdLst/>
              <a:ahLst/>
              <a:cxnLst/>
              <a:rect l="l" t="t" r="r" b="b"/>
              <a:pathLst>
                <a:path w="36194" h="44450">
                  <a:moveTo>
                    <a:pt x="35763" y="0"/>
                  </a:moveTo>
                  <a:lnTo>
                    <a:pt x="0" y="1270"/>
                  </a:lnTo>
                  <a:lnTo>
                    <a:pt x="0" y="44183"/>
                  </a:lnTo>
                  <a:lnTo>
                    <a:pt x="35763" y="429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2258465" y="2555498"/>
              <a:ext cx="36195" cy="44450"/>
            </a:xfrm>
            <a:custGeom>
              <a:avLst/>
              <a:gdLst/>
              <a:ahLst/>
              <a:cxnLst/>
              <a:rect l="l" t="t" r="r" b="b"/>
              <a:pathLst>
                <a:path w="36194" h="44450">
                  <a:moveTo>
                    <a:pt x="0" y="44192"/>
                  </a:moveTo>
                  <a:lnTo>
                    <a:pt x="35770" y="42914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41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2256574" y="25309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2256581" y="25309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5678487" y="2299271"/>
              <a:ext cx="1905" cy="306705"/>
            </a:xfrm>
            <a:custGeom>
              <a:avLst/>
              <a:gdLst/>
              <a:ahLst/>
              <a:cxnLst/>
              <a:rect l="l" t="t" r="r" b="b"/>
              <a:pathLst>
                <a:path w="1904" h="306705">
                  <a:moveTo>
                    <a:pt x="0" y="0"/>
                  </a:moveTo>
                  <a:lnTo>
                    <a:pt x="0" y="281990"/>
                  </a:lnTo>
                  <a:lnTo>
                    <a:pt x="1866" y="30637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5678476" y="2299164"/>
              <a:ext cx="1905" cy="306705"/>
            </a:xfrm>
            <a:custGeom>
              <a:avLst/>
              <a:gdLst/>
              <a:ahLst/>
              <a:cxnLst/>
              <a:rect l="l" t="t" r="r" b="b"/>
              <a:pathLst>
                <a:path w="1904" h="306705">
                  <a:moveTo>
                    <a:pt x="1869" y="306382"/>
                  </a:moveTo>
                  <a:lnTo>
                    <a:pt x="0" y="28205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06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5680443" y="2322639"/>
              <a:ext cx="36195" cy="283845"/>
            </a:xfrm>
            <a:custGeom>
              <a:avLst/>
              <a:gdLst/>
              <a:ahLst/>
              <a:cxnLst/>
              <a:rect l="l" t="t" r="r" b="b"/>
              <a:pathLst>
                <a:path w="36195" h="283844">
                  <a:moveTo>
                    <a:pt x="35763" y="0"/>
                  </a:moveTo>
                  <a:lnTo>
                    <a:pt x="0" y="1270"/>
                  </a:lnTo>
                  <a:lnTo>
                    <a:pt x="0" y="283260"/>
                  </a:lnTo>
                  <a:lnTo>
                    <a:pt x="35763" y="2819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5680454" y="2322637"/>
              <a:ext cx="36195" cy="283845"/>
            </a:xfrm>
            <a:custGeom>
              <a:avLst/>
              <a:gdLst/>
              <a:ahLst/>
              <a:cxnLst/>
              <a:rect l="l" t="t" r="r" b="b"/>
              <a:pathLst>
                <a:path w="36195" h="283844">
                  <a:moveTo>
                    <a:pt x="0" y="283267"/>
                  </a:moveTo>
                  <a:lnTo>
                    <a:pt x="35756" y="28198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83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5678551" y="22980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5678555" y="22980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2404859" y="2548737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0" y="0"/>
                  </a:moveTo>
                  <a:lnTo>
                    <a:pt x="0" y="33997"/>
                  </a:lnTo>
                  <a:lnTo>
                    <a:pt x="1879" y="583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2404863" y="2548691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5">
                  <a:moveTo>
                    <a:pt x="1878" y="58435"/>
                  </a:moveTo>
                  <a:lnTo>
                    <a:pt x="0" y="3398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8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2407081" y="2571940"/>
              <a:ext cx="36195" cy="35560"/>
            </a:xfrm>
            <a:custGeom>
              <a:avLst/>
              <a:gdLst/>
              <a:ahLst/>
              <a:cxnLst/>
              <a:rect l="l" t="t" r="r" b="b"/>
              <a:pathLst>
                <a:path w="36194" h="35560">
                  <a:moveTo>
                    <a:pt x="35763" y="0"/>
                  </a:moveTo>
                  <a:lnTo>
                    <a:pt x="0" y="1282"/>
                  </a:lnTo>
                  <a:lnTo>
                    <a:pt x="0" y="35267"/>
                  </a:lnTo>
                  <a:lnTo>
                    <a:pt x="35763" y="339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2407079" y="2571933"/>
              <a:ext cx="36195" cy="35560"/>
            </a:xfrm>
            <a:custGeom>
              <a:avLst/>
              <a:gdLst/>
              <a:ahLst/>
              <a:cxnLst/>
              <a:rect l="l" t="t" r="r" b="b"/>
              <a:pathLst>
                <a:path w="36194" h="35560">
                  <a:moveTo>
                    <a:pt x="0" y="35281"/>
                  </a:moveTo>
                  <a:lnTo>
                    <a:pt x="35770" y="34003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52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2405189" y="25473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2405188" y="25473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2556256" y="2579750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79"/>
                  </a:lnTo>
                  <a:lnTo>
                    <a:pt x="1879" y="3497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2556251" y="2579631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5100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1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2557970" y="2602839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82"/>
                  </a:lnTo>
                  <a:lnTo>
                    <a:pt x="0" y="11861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2557976" y="2602837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72"/>
                  </a:moveTo>
                  <a:lnTo>
                    <a:pt x="35770" y="1059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2556103" y="25782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2556098" y="25782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2716377" y="2524950"/>
              <a:ext cx="1905" cy="92710"/>
            </a:xfrm>
            <a:custGeom>
              <a:avLst/>
              <a:gdLst/>
              <a:ahLst/>
              <a:cxnLst/>
              <a:rect l="l" t="t" r="r" b="b"/>
              <a:pathLst>
                <a:path w="1905" h="92710">
                  <a:moveTo>
                    <a:pt x="0" y="0"/>
                  </a:moveTo>
                  <a:lnTo>
                    <a:pt x="0" y="67983"/>
                  </a:lnTo>
                  <a:lnTo>
                    <a:pt x="1866" y="9237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2716379" y="2524938"/>
              <a:ext cx="1905" cy="92710"/>
            </a:xfrm>
            <a:custGeom>
              <a:avLst/>
              <a:gdLst/>
              <a:ahLst/>
              <a:cxnLst/>
              <a:rect l="l" t="t" r="r" b="b"/>
              <a:pathLst>
                <a:path w="1905" h="92710">
                  <a:moveTo>
                    <a:pt x="1869" y="92432"/>
                  </a:moveTo>
                  <a:lnTo>
                    <a:pt x="0" y="6810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924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2718409" y="2547975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4" h="69850">
                  <a:moveTo>
                    <a:pt x="35763" y="0"/>
                  </a:moveTo>
                  <a:lnTo>
                    <a:pt x="0" y="1282"/>
                  </a:lnTo>
                  <a:lnTo>
                    <a:pt x="0" y="69265"/>
                  </a:lnTo>
                  <a:lnTo>
                    <a:pt x="35763" y="679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2718413" y="2547981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4" h="69850">
                  <a:moveTo>
                    <a:pt x="0" y="69263"/>
                  </a:moveTo>
                  <a:lnTo>
                    <a:pt x="35756" y="6798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92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2716530" y="25235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2716544" y="25235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647490" y="2245067"/>
              <a:ext cx="2540" cy="375285"/>
            </a:xfrm>
            <a:custGeom>
              <a:avLst/>
              <a:gdLst/>
              <a:ahLst/>
              <a:cxnLst/>
              <a:rect l="l" t="t" r="r" b="b"/>
              <a:pathLst>
                <a:path w="2539" h="375285">
                  <a:moveTo>
                    <a:pt x="0" y="0"/>
                  </a:moveTo>
                  <a:lnTo>
                    <a:pt x="0" y="349973"/>
                  </a:lnTo>
                  <a:lnTo>
                    <a:pt x="1917" y="37489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647486" y="2245064"/>
              <a:ext cx="2540" cy="375285"/>
            </a:xfrm>
            <a:custGeom>
              <a:avLst/>
              <a:gdLst/>
              <a:ahLst/>
              <a:cxnLst/>
              <a:rect l="l" t="t" r="r" b="b"/>
              <a:pathLst>
                <a:path w="2539" h="375285">
                  <a:moveTo>
                    <a:pt x="1914" y="374823"/>
                  </a:moveTo>
                  <a:lnTo>
                    <a:pt x="0" y="34990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748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649522" y="2268550"/>
              <a:ext cx="36195" cy="351790"/>
            </a:xfrm>
            <a:custGeom>
              <a:avLst/>
              <a:gdLst/>
              <a:ahLst/>
              <a:cxnLst/>
              <a:rect l="l" t="t" r="r" b="b"/>
              <a:pathLst>
                <a:path w="36195" h="351789">
                  <a:moveTo>
                    <a:pt x="35763" y="0"/>
                  </a:moveTo>
                  <a:lnTo>
                    <a:pt x="0" y="1282"/>
                  </a:lnTo>
                  <a:lnTo>
                    <a:pt x="0" y="351256"/>
                  </a:lnTo>
                  <a:lnTo>
                    <a:pt x="35763" y="3499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649528" y="2268556"/>
              <a:ext cx="36195" cy="351790"/>
            </a:xfrm>
            <a:custGeom>
              <a:avLst/>
              <a:gdLst/>
              <a:ahLst/>
              <a:cxnLst/>
              <a:rect l="l" t="t" r="r" b="b"/>
              <a:pathLst>
                <a:path w="36195" h="351789">
                  <a:moveTo>
                    <a:pt x="0" y="351253"/>
                  </a:moveTo>
                  <a:lnTo>
                    <a:pt x="35756" y="34997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3512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647617" y="22437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647613" y="22437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487509" y="2375725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0" y="0"/>
                  </a:moveTo>
                  <a:lnTo>
                    <a:pt x="0" y="223481"/>
                  </a:lnTo>
                  <a:lnTo>
                    <a:pt x="1866" y="24786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487503" y="2375710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878" y="247908"/>
                  </a:moveTo>
                  <a:lnTo>
                    <a:pt x="0" y="22346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79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489579" y="2398915"/>
              <a:ext cx="36195" cy="224790"/>
            </a:xfrm>
            <a:custGeom>
              <a:avLst/>
              <a:gdLst/>
              <a:ahLst/>
              <a:cxnLst/>
              <a:rect l="l" t="t" r="r" b="b"/>
              <a:pathLst>
                <a:path w="36195" h="224789">
                  <a:moveTo>
                    <a:pt x="35763" y="0"/>
                  </a:moveTo>
                  <a:lnTo>
                    <a:pt x="0" y="1270"/>
                  </a:lnTo>
                  <a:lnTo>
                    <a:pt x="0" y="224751"/>
                  </a:lnTo>
                  <a:lnTo>
                    <a:pt x="35763" y="22346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3489580" y="2398912"/>
              <a:ext cx="36195" cy="224790"/>
            </a:xfrm>
            <a:custGeom>
              <a:avLst/>
              <a:gdLst/>
              <a:ahLst/>
              <a:cxnLst/>
              <a:rect l="l" t="t" r="r" b="b"/>
              <a:pathLst>
                <a:path w="36195" h="224789">
                  <a:moveTo>
                    <a:pt x="0" y="224751"/>
                  </a:moveTo>
                  <a:lnTo>
                    <a:pt x="35770" y="22347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247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3487686" y="23742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487689" y="23742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670194" y="1282906"/>
              <a:ext cx="836251" cy="17623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5579681" y="2322499"/>
              <a:ext cx="1905" cy="307975"/>
            </a:xfrm>
            <a:custGeom>
              <a:avLst/>
              <a:gdLst/>
              <a:ahLst/>
              <a:cxnLst/>
              <a:rect l="l" t="t" r="r" b="b"/>
              <a:pathLst>
                <a:path w="1904" h="307975">
                  <a:moveTo>
                    <a:pt x="0" y="0"/>
                  </a:moveTo>
                  <a:lnTo>
                    <a:pt x="0" y="283108"/>
                  </a:lnTo>
                  <a:lnTo>
                    <a:pt x="1879" y="30749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5579681" y="2322443"/>
              <a:ext cx="1905" cy="307975"/>
            </a:xfrm>
            <a:custGeom>
              <a:avLst/>
              <a:gdLst/>
              <a:ahLst/>
              <a:cxnLst/>
              <a:rect l="l" t="t" r="r" b="b"/>
              <a:pathLst>
                <a:path w="1904" h="307975">
                  <a:moveTo>
                    <a:pt x="1869" y="307523"/>
                  </a:moveTo>
                  <a:lnTo>
                    <a:pt x="0" y="28306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075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5581561" y="2345575"/>
              <a:ext cx="36195" cy="284480"/>
            </a:xfrm>
            <a:custGeom>
              <a:avLst/>
              <a:gdLst/>
              <a:ahLst/>
              <a:cxnLst/>
              <a:rect l="l" t="t" r="r" b="b"/>
              <a:pathLst>
                <a:path w="36195" h="284480">
                  <a:moveTo>
                    <a:pt x="35763" y="0"/>
                  </a:moveTo>
                  <a:lnTo>
                    <a:pt x="0" y="1282"/>
                  </a:lnTo>
                  <a:lnTo>
                    <a:pt x="0" y="284391"/>
                  </a:lnTo>
                  <a:lnTo>
                    <a:pt x="35763" y="2831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5581575" y="2345572"/>
              <a:ext cx="36195" cy="284480"/>
            </a:xfrm>
            <a:custGeom>
              <a:avLst/>
              <a:gdLst/>
              <a:ahLst/>
              <a:cxnLst/>
              <a:rect l="l" t="t" r="r" b="b"/>
              <a:pathLst>
                <a:path w="36195" h="284480">
                  <a:moveTo>
                    <a:pt x="0" y="284393"/>
                  </a:moveTo>
                  <a:lnTo>
                    <a:pt x="35756" y="28310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84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5579694" y="23214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5579703" y="23214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5404332" y="2440406"/>
              <a:ext cx="1905" cy="193675"/>
            </a:xfrm>
            <a:custGeom>
              <a:avLst/>
              <a:gdLst/>
              <a:ahLst/>
              <a:cxnLst/>
              <a:rect l="l" t="t" r="r" b="b"/>
              <a:pathLst>
                <a:path w="1904" h="193675">
                  <a:moveTo>
                    <a:pt x="0" y="0"/>
                  </a:moveTo>
                  <a:lnTo>
                    <a:pt x="0" y="168859"/>
                  </a:lnTo>
                  <a:lnTo>
                    <a:pt x="1879" y="1932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5404334" y="2440460"/>
              <a:ext cx="1905" cy="193675"/>
            </a:xfrm>
            <a:custGeom>
              <a:avLst/>
              <a:gdLst/>
              <a:ahLst/>
              <a:cxnLst/>
              <a:rect l="l" t="t" r="r" b="b"/>
              <a:pathLst>
                <a:path w="1904" h="193675">
                  <a:moveTo>
                    <a:pt x="1878" y="193247"/>
                  </a:moveTo>
                  <a:lnTo>
                    <a:pt x="0" y="168800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932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5406339" y="2463418"/>
              <a:ext cx="36195" cy="170180"/>
            </a:xfrm>
            <a:custGeom>
              <a:avLst/>
              <a:gdLst/>
              <a:ahLst/>
              <a:cxnLst/>
              <a:rect l="l" t="t" r="r" b="b"/>
              <a:pathLst>
                <a:path w="36195" h="170180">
                  <a:moveTo>
                    <a:pt x="35775" y="0"/>
                  </a:moveTo>
                  <a:lnTo>
                    <a:pt x="0" y="1270"/>
                  </a:lnTo>
                  <a:lnTo>
                    <a:pt x="0" y="170129"/>
                  </a:lnTo>
                  <a:lnTo>
                    <a:pt x="35775" y="16885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5406342" y="2463408"/>
              <a:ext cx="36195" cy="170180"/>
            </a:xfrm>
            <a:custGeom>
              <a:avLst/>
              <a:gdLst/>
              <a:ahLst/>
              <a:cxnLst/>
              <a:rect l="l" t="t" r="r" b="b"/>
              <a:pathLst>
                <a:path w="36195" h="170180">
                  <a:moveTo>
                    <a:pt x="0" y="170137"/>
                  </a:moveTo>
                  <a:lnTo>
                    <a:pt x="35770" y="16886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0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5404472" y="24390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5404479" y="24390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5070551" y="1507959"/>
              <a:ext cx="1905" cy="1150620"/>
            </a:xfrm>
            <a:custGeom>
              <a:avLst/>
              <a:gdLst/>
              <a:ahLst/>
              <a:cxnLst/>
              <a:rect l="l" t="t" r="r" b="b"/>
              <a:pathLst>
                <a:path w="1904" h="1150620">
                  <a:moveTo>
                    <a:pt x="0" y="0"/>
                  </a:moveTo>
                  <a:lnTo>
                    <a:pt x="0" y="1125728"/>
                  </a:lnTo>
                  <a:lnTo>
                    <a:pt x="1879" y="115012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5070547" y="1507938"/>
              <a:ext cx="1905" cy="1150620"/>
            </a:xfrm>
            <a:custGeom>
              <a:avLst/>
              <a:gdLst/>
              <a:ahLst/>
              <a:cxnLst/>
              <a:rect l="l" t="t" r="r" b="b"/>
              <a:pathLst>
                <a:path w="1904" h="1150620">
                  <a:moveTo>
                    <a:pt x="1878" y="1150124"/>
                  </a:moveTo>
                  <a:lnTo>
                    <a:pt x="0" y="11256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501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5072494" y="1531149"/>
              <a:ext cx="36195" cy="1127125"/>
            </a:xfrm>
            <a:custGeom>
              <a:avLst/>
              <a:gdLst/>
              <a:ahLst/>
              <a:cxnLst/>
              <a:rect l="l" t="t" r="r" b="b"/>
              <a:pathLst>
                <a:path w="36195" h="1127125">
                  <a:moveTo>
                    <a:pt x="35763" y="0"/>
                  </a:moveTo>
                  <a:lnTo>
                    <a:pt x="0" y="1282"/>
                  </a:lnTo>
                  <a:lnTo>
                    <a:pt x="0" y="1127010"/>
                  </a:lnTo>
                  <a:lnTo>
                    <a:pt x="35763" y="11257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5072496" y="1531148"/>
              <a:ext cx="36195" cy="1127125"/>
            </a:xfrm>
            <a:custGeom>
              <a:avLst/>
              <a:gdLst/>
              <a:ahLst/>
              <a:cxnLst/>
              <a:rect l="l" t="t" r="r" b="b"/>
              <a:pathLst>
                <a:path w="36195" h="1127125">
                  <a:moveTo>
                    <a:pt x="0" y="1127007"/>
                  </a:moveTo>
                  <a:lnTo>
                    <a:pt x="35770" y="112573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127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5070614" y="15068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5070619" y="15068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5999479" y="2399144"/>
              <a:ext cx="1905" cy="275590"/>
            </a:xfrm>
            <a:custGeom>
              <a:avLst/>
              <a:gdLst/>
              <a:ahLst/>
              <a:cxnLst/>
              <a:rect l="l" t="t" r="r" b="b"/>
              <a:pathLst>
                <a:path w="1904" h="275589">
                  <a:moveTo>
                    <a:pt x="0" y="0"/>
                  </a:moveTo>
                  <a:lnTo>
                    <a:pt x="0" y="250774"/>
                  </a:lnTo>
                  <a:lnTo>
                    <a:pt x="1866" y="27517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5999476" y="2399208"/>
              <a:ext cx="1905" cy="275590"/>
            </a:xfrm>
            <a:custGeom>
              <a:avLst/>
              <a:gdLst/>
              <a:ahLst/>
              <a:cxnLst/>
              <a:rect l="l" t="t" r="r" b="b"/>
              <a:pathLst>
                <a:path w="1904" h="275589">
                  <a:moveTo>
                    <a:pt x="1869" y="275057"/>
                  </a:moveTo>
                  <a:lnTo>
                    <a:pt x="0" y="2507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50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6001613" y="2422512"/>
              <a:ext cx="36195" cy="252095"/>
            </a:xfrm>
            <a:custGeom>
              <a:avLst/>
              <a:gdLst/>
              <a:ahLst/>
              <a:cxnLst/>
              <a:rect l="l" t="t" r="r" b="b"/>
              <a:pathLst>
                <a:path w="36195" h="252094">
                  <a:moveTo>
                    <a:pt x="35763" y="0"/>
                  </a:moveTo>
                  <a:lnTo>
                    <a:pt x="0" y="1270"/>
                  </a:lnTo>
                  <a:lnTo>
                    <a:pt x="0" y="252056"/>
                  </a:lnTo>
                  <a:lnTo>
                    <a:pt x="35763" y="2507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6001629" y="2422510"/>
              <a:ext cx="36195" cy="252095"/>
            </a:xfrm>
            <a:custGeom>
              <a:avLst/>
              <a:gdLst/>
              <a:ahLst/>
              <a:cxnLst/>
              <a:rect l="l" t="t" r="r" b="b"/>
              <a:pathLst>
                <a:path w="36195" h="252094">
                  <a:moveTo>
                    <a:pt x="0" y="252052"/>
                  </a:moveTo>
                  <a:lnTo>
                    <a:pt x="35756" y="25077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520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5999721" y="23980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5999723" y="23980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906568" y="2136546"/>
              <a:ext cx="1905" cy="540385"/>
            </a:xfrm>
            <a:custGeom>
              <a:avLst/>
              <a:gdLst/>
              <a:ahLst/>
              <a:cxnLst/>
              <a:rect l="l" t="t" r="r" b="b"/>
              <a:pathLst>
                <a:path w="1904" h="540385">
                  <a:moveTo>
                    <a:pt x="0" y="0"/>
                  </a:moveTo>
                  <a:lnTo>
                    <a:pt x="0" y="515493"/>
                  </a:lnTo>
                  <a:lnTo>
                    <a:pt x="1866" y="53988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4906562" y="2136532"/>
              <a:ext cx="1905" cy="540385"/>
            </a:xfrm>
            <a:custGeom>
              <a:avLst/>
              <a:gdLst/>
              <a:ahLst/>
              <a:cxnLst/>
              <a:rect l="l" t="t" r="r" b="b"/>
              <a:pathLst>
                <a:path w="1904" h="540385">
                  <a:moveTo>
                    <a:pt x="1878" y="539980"/>
                  </a:moveTo>
                  <a:lnTo>
                    <a:pt x="0" y="51553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399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4908308" y="2159596"/>
              <a:ext cx="36195" cy="516890"/>
            </a:xfrm>
            <a:custGeom>
              <a:avLst/>
              <a:gdLst/>
              <a:ahLst/>
              <a:cxnLst/>
              <a:rect l="l" t="t" r="r" b="b"/>
              <a:pathLst>
                <a:path w="36195" h="516889">
                  <a:moveTo>
                    <a:pt x="35763" y="0"/>
                  </a:moveTo>
                  <a:lnTo>
                    <a:pt x="0" y="1282"/>
                  </a:lnTo>
                  <a:lnTo>
                    <a:pt x="0" y="516775"/>
                  </a:lnTo>
                  <a:lnTo>
                    <a:pt x="35763" y="5154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4908325" y="2159597"/>
              <a:ext cx="36195" cy="516890"/>
            </a:xfrm>
            <a:custGeom>
              <a:avLst/>
              <a:gdLst/>
              <a:ahLst/>
              <a:cxnLst/>
              <a:rect l="l" t="t" r="r" b="b"/>
              <a:pathLst>
                <a:path w="36195" h="516889">
                  <a:moveTo>
                    <a:pt x="0" y="516777"/>
                  </a:moveTo>
                  <a:lnTo>
                    <a:pt x="35756" y="51548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67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4906442" y="21352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4906443" y="21352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4749368" y="1647697"/>
              <a:ext cx="1905" cy="1036955"/>
            </a:xfrm>
            <a:custGeom>
              <a:avLst/>
              <a:gdLst/>
              <a:ahLst/>
              <a:cxnLst/>
              <a:rect l="l" t="t" r="r" b="b"/>
              <a:pathLst>
                <a:path w="1904" h="1036955">
                  <a:moveTo>
                    <a:pt x="0" y="0"/>
                  </a:moveTo>
                  <a:lnTo>
                    <a:pt x="0" y="1012050"/>
                  </a:lnTo>
                  <a:lnTo>
                    <a:pt x="1905" y="103695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749357" y="1647645"/>
              <a:ext cx="2540" cy="1037590"/>
            </a:xfrm>
            <a:custGeom>
              <a:avLst/>
              <a:gdLst/>
              <a:ahLst/>
              <a:cxnLst/>
              <a:rect l="l" t="t" r="r" b="b"/>
              <a:pathLst>
                <a:path w="2539" h="1037589">
                  <a:moveTo>
                    <a:pt x="1914" y="1036963"/>
                  </a:moveTo>
                  <a:lnTo>
                    <a:pt x="0" y="101204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36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750981" y="1671091"/>
              <a:ext cx="36830" cy="1013460"/>
            </a:xfrm>
            <a:custGeom>
              <a:avLst/>
              <a:gdLst/>
              <a:ahLst/>
              <a:cxnLst/>
              <a:rect l="l" t="t" r="r" b="b"/>
              <a:pathLst>
                <a:path w="36829" h="1013460">
                  <a:moveTo>
                    <a:pt x="36525" y="0"/>
                  </a:moveTo>
                  <a:lnTo>
                    <a:pt x="0" y="1308"/>
                  </a:lnTo>
                  <a:lnTo>
                    <a:pt x="0" y="1013345"/>
                  </a:lnTo>
                  <a:lnTo>
                    <a:pt x="36525" y="101205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750991" y="1671093"/>
              <a:ext cx="36830" cy="1013460"/>
            </a:xfrm>
            <a:custGeom>
              <a:avLst/>
              <a:gdLst/>
              <a:ahLst/>
              <a:cxnLst/>
              <a:rect l="l" t="t" r="r" b="b"/>
              <a:pathLst>
                <a:path w="36829" h="1013460">
                  <a:moveTo>
                    <a:pt x="0" y="1013346"/>
                  </a:moveTo>
                  <a:lnTo>
                    <a:pt x="36517" y="101204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0133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4749088" y="164632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749093" y="164632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200993" y="2468435"/>
              <a:ext cx="1905" cy="217804"/>
            </a:xfrm>
            <a:custGeom>
              <a:avLst/>
              <a:gdLst/>
              <a:ahLst/>
              <a:cxnLst/>
              <a:rect l="l" t="t" r="r" b="b"/>
              <a:pathLst>
                <a:path w="1904" h="217805">
                  <a:moveTo>
                    <a:pt x="0" y="0"/>
                  </a:moveTo>
                  <a:lnTo>
                    <a:pt x="0" y="193370"/>
                  </a:lnTo>
                  <a:lnTo>
                    <a:pt x="1879" y="21776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5200998" y="2468442"/>
              <a:ext cx="1905" cy="217804"/>
            </a:xfrm>
            <a:custGeom>
              <a:avLst/>
              <a:gdLst/>
              <a:ahLst/>
              <a:cxnLst/>
              <a:rect l="l" t="t" r="r" b="b"/>
              <a:pathLst>
                <a:path w="1904" h="217805">
                  <a:moveTo>
                    <a:pt x="1869" y="217733"/>
                  </a:moveTo>
                  <a:lnTo>
                    <a:pt x="0" y="1934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77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5202834" y="2491447"/>
              <a:ext cx="36195" cy="194945"/>
            </a:xfrm>
            <a:custGeom>
              <a:avLst/>
              <a:gdLst/>
              <a:ahLst/>
              <a:cxnLst/>
              <a:rect l="l" t="t" r="r" b="b"/>
              <a:pathLst>
                <a:path w="36195" h="194944">
                  <a:moveTo>
                    <a:pt x="35763" y="0"/>
                  </a:moveTo>
                  <a:lnTo>
                    <a:pt x="0" y="1270"/>
                  </a:lnTo>
                  <a:lnTo>
                    <a:pt x="0" y="194652"/>
                  </a:lnTo>
                  <a:lnTo>
                    <a:pt x="35763" y="1933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202837" y="2491439"/>
              <a:ext cx="36195" cy="194945"/>
            </a:xfrm>
            <a:custGeom>
              <a:avLst/>
              <a:gdLst/>
              <a:ahLst/>
              <a:cxnLst/>
              <a:rect l="l" t="t" r="r" b="b"/>
              <a:pathLst>
                <a:path w="36195" h="194944">
                  <a:moveTo>
                    <a:pt x="0" y="194661"/>
                  </a:moveTo>
                  <a:lnTo>
                    <a:pt x="35770" y="19338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4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200967" y="24670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200978" y="24670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591177" y="2394991"/>
              <a:ext cx="1905" cy="296545"/>
            </a:xfrm>
            <a:custGeom>
              <a:avLst/>
              <a:gdLst/>
              <a:ahLst/>
              <a:cxnLst/>
              <a:rect l="l" t="t" r="r" b="b"/>
              <a:pathLst>
                <a:path w="1904" h="296544">
                  <a:moveTo>
                    <a:pt x="0" y="0"/>
                  </a:moveTo>
                  <a:lnTo>
                    <a:pt x="0" y="271957"/>
                  </a:lnTo>
                  <a:lnTo>
                    <a:pt x="1879" y="2963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591181" y="2395071"/>
              <a:ext cx="1905" cy="296545"/>
            </a:xfrm>
            <a:custGeom>
              <a:avLst/>
              <a:gdLst/>
              <a:ahLst/>
              <a:cxnLst/>
              <a:rect l="l" t="t" r="r" b="b"/>
              <a:pathLst>
                <a:path w="1904" h="296544">
                  <a:moveTo>
                    <a:pt x="1869" y="296236"/>
                  </a:moveTo>
                  <a:lnTo>
                    <a:pt x="0" y="2719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62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592802" y="2418168"/>
              <a:ext cx="36830" cy="273685"/>
            </a:xfrm>
            <a:custGeom>
              <a:avLst/>
              <a:gdLst/>
              <a:ahLst/>
              <a:cxnLst/>
              <a:rect l="l" t="t" r="r" b="b"/>
              <a:pathLst>
                <a:path w="36829" h="273685">
                  <a:moveTo>
                    <a:pt x="36525" y="0"/>
                  </a:moveTo>
                  <a:lnTo>
                    <a:pt x="0" y="1308"/>
                  </a:lnTo>
                  <a:lnTo>
                    <a:pt x="0" y="273265"/>
                  </a:lnTo>
                  <a:lnTo>
                    <a:pt x="36525" y="2719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592810" y="2418170"/>
              <a:ext cx="36830" cy="273685"/>
            </a:xfrm>
            <a:custGeom>
              <a:avLst/>
              <a:gdLst/>
              <a:ahLst/>
              <a:cxnLst/>
              <a:rect l="l" t="t" r="r" b="b"/>
              <a:pathLst>
                <a:path w="36829" h="273685">
                  <a:moveTo>
                    <a:pt x="0" y="273269"/>
                  </a:moveTo>
                  <a:lnTo>
                    <a:pt x="36532" y="27196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732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4590922" y="23934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590935" y="23934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2079713" y="2664535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28"/>
                  </a:lnTo>
                  <a:lnTo>
                    <a:pt x="1879" y="333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2079716" y="2664552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78" y="33324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2081352" y="2687688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36537" y="0"/>
                  </a:moveTo>
                  <a:lnTo>
                    <a:pt x="0" y="1295"/>
                  </a:lnTo>
                  <a:lnTo>
                    <a:pt x="0" y="10210"/>
                  </a:lnTo>
                  <a:lnTo>
                    <a:pt x="36537" y="890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2081364" y="2687683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0" y="10216"/>
                  </a:moveTo>
                  <a:lnTo>
                    <a:pt x="36517" y="891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0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2079472" y="26630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2079481" y="26630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5848832" y="2119540"/>
              <a:ext cx="1905" cy="579120"/>
            </a:xfrm>
            <a:custGeom>
              <a:avLst/>
              <a:gdLst/>
              <a:ahLst/>
              <a:cxnLst/>
              <a:rect l="l" t="t" r="r" b="b"/>
              <a:pathLst>
                <a:path w="1904" h="579119">
                  <a:moveTo>
                    <a:pt x="0" y="0"/>
                  </a:moveTo>
                  <a:lnTo>
                    <a:pt x="0" y="554507"/>
                  </a:lnTo>
                  <a:lnTo>
                    <a:pt x="1879" y="57889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5848832" y="2119488"/>
              <a:ext cx="1905" cy="579120"/>
            </a:xfrm>
            <a:custGeom>
              <a:avLst/>
              <a:gdLst/>
              <a:ahLst/>
              <a:cxnLst/>
              <a:rect l="l" t="t" r="r" b="b"/>
              <a:pathLst>
                <a:path w="1904" h="579119">
                  <a:moveTo>
                    <a:pt x="1869" y="578924"/>
                  </a:moveTo>
                  <a:lnTo>
                    <a:pt x="0" y="55446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5789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5850851" y="2142731"/>
              <a:ext cx="36195" cy="556260"/>
            </a:xfrm>
            <a:custGeom>
              <a:avLst/>
              <a:gdLst/>
              <a:ahLst/>
              <a:cxnLst/>
              <a:rect l="l" t="t" r="r" b="b"/>
              <a:pathLst>
                <a:path w="36195" h="556260">
                  <a:moveTo>
                    <a:pt x="35763" y="0"/>
                  </a:moveTo>
                  <a:lnTo>
                    <a:pt x="0" y="1282"/>
                  </a:lnTo>
                  <a:lnTo>
                    <a:pt x="0" y="555790"/>
                  </a:lnTo>
                  <a:lnTo>
                    <a:pt x="35763" y="5545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5850861" y="2142732"/>
              <a:ext cx="36195" cy="556260"/>
            </a:xfrm>
            <a:custGeom>
              <a:avLst/>
              <a:gdLst/>
              <a:ahLst/>
              <a:cxnLst/>
              <a:rect l="l" t="t" r="r" b="b"/>
              <a:pathLst>
                <a:path w="36195" h="556260">
                  <a:moveTo>
                    <a:pt x="0" y="555789"/>
                  </a:moveTo>
                  <a:lnTo>
                    <a:pt x="35756" y="55450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557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5848959" y="21180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55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5848963" y="21180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2255723" y="2600959"/>
              <a:ext cx="2540" cy="105410"/>
            </a:xfrm>
            <a:custGeom>
              <a:avLst/>
              <a:gdLst/>
              <a:ahLst/>
              <a:cxnLst/>
              <a:rect l="l" t="t" r="r" b="b"/>
              <a:pathLst>
                <a:path w="2539" h="105410">
                  <a:moveTo>
                    <a:pt x="0" y="0"/>
                  </a:moveTo>
                  <a:lnTo>
                    <a:pt x="0" y="80264"/>
                  </a:lnTo>
                  <a:lnTo>
                    <a:pt x="1917" y="10516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2255726" y="2600939"/>
              <a:ext cx="2540" cy="105410"/>
            </a:xfrm>
            <a:custGeom>
              <a:avLst/>
              <a:gdLst/>
              <a:ahLst/>
              <a:cxnLst/>
              <a:rect l="l" t="t" r="r" b="b"/>
              <a:pathLst>
                <a:path w="2539" h="105410">
                  <a:moveTo>
                    <a:pt x="1914" y="105198"/>
                  </a:moveTo>
                  <a:lnTo>
                    <a:pt x="0" y="8027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51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2257475" y="2624353"/>
              <a:ext cx="36195" cy="81915"/>
            </a:xfrm>
            <a:custGeom>
              <a:avLst/>
              <a:gdLst/>
              <a:ahLst/>
              <a:cxnLst/>
              <a:rect l="l" t="t" r="r" b="b"/>
              <a:pathLst>
                <a:path w="36194" h="81914">
                  <a:moveTo>
                    <a:pt x="35763" y="0"/>
                  </a:moveTo>
                  <a:lnTo>
                    <a:pt x="0" y="1282"/>
                  </a:lnTo>
                  <a:lnTo>
                    <a:pt x="0" y="81521"/>
                  </a:lnTo>
                  <a:lnTo>
                    <a:pt x="35763" y="802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2257474" y="2624351"/>
              <a:ext cx="36195" cy="81915"/>
            </a:xfrm>
            <a:custGeom>
              <a:avLst/>
              <a:gdLst/>
              <a:ahLst/>
              <a:cxnLst/>
              <a:rect l="l" t="t" r="r" b="b"/>
              <a:pathLst>
                <a:path w="36194" h="81914">
                  <a:moveTo>
                    <a:pt x="0" y="81530"/>
                  </a:moveTo>
                  <a:lnTo>
                    <a:pt x="35756" y="8025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15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2255570" y="25995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2255574" y="25995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5686272" y="1988108"/>
              <a:ext cx="1905" cy="718820"/>
            </a:xfrm>
            <a:custGeom>
              <a:avLst/>
              <a:gdLst/>
              <a:ahLst/>
              <a:cxnLst/>
              <a:rect l="l" t="t" r="r" b="b"/>
              <a:pathLst>
                <a:path w="1904" h="718819">
                  <a:moveTo>
                    <a:pt x="0" y="0"/>
                  </a:moveTo>
                  <a:lnTo>
                    <a:pt x="0" y="693826"/>
                  </a:lnTo>
                  <a:lnTo>
                    <a:pt x="1879" y="71821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5686272" y="1988059"/>
              <a:ext cx="1905" cy="718820"/>
            </a:xfrm>
            <a:custGeom>
              <a:avLst/>
              <a:gdLst/>
              <a:ahLst/>
              <a:cxnLst/>
              <a:rect l="l" t="t" r="r" b="b"/>
              <a:pathLst>
                <a:path w="1904" h="718819">
                  <a:moveTo>
                    <a:pt x="1878" y="718293"/>
                  </a:moveTo>
                  <a:lnTo>
                    <a:pt x="0" y="6938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182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5688152" y="2011159"/>
              <a:ext cx="36195" cy="695325"/>
            </a:xfrm>
            <a:custGeom>
              <a:avLst/>
              <a:gdLst/>
              <a:ahLst/>
              <a:cxnLst/>
              <a:rect l="l" t="t" r="r" b="b"/>
              <a:pathLst>
                <a:path w="36195" h="695325">
                  <a:moveTo>
                    <a:pt x="35763" y="0"/>
                  </a:moveTo>
                  <a:lnTo>
                    <a:pt x="0" y="1282"/>
                  </a:lnTo>
                  <a:lnTo>
                    <a:pt x="0" y="695109"/>
                  </a:lnTo>
                  <a:lnTo>
                    <a:pt x="35763" y="6938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5688154" y="2011166"/>
              <a:ext cx="36195" cy="695325"/>
            </a:xfrm>
            <a:custGeom>
              <a:avLst/>
              <a:gdLst/>
              <a:ahLst/>
              <a:cxnLst/>
              <a:rect l="l" t="t" r="r" b="b"/>
              <a:pathLst>
                <a:path w="36195" h="695325">
                  <a:moveTo>
                    <a:pt x="0" y="695095"/>
                  </a:moveTo>
                  <a:lnTo>
                    <a:pt x="35770" y="69382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695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5686285" y="19868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5686282" y="19868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2413495" y="2607779"/>
              <a:ext cx="2540" cy="106045"/>
            </a:xfrm>
            <a:custGeom>
              <a:avLst/>
              <a:gdLst/>
              <a:ahLst/>
              <a:cxnLst/>
              <a:rect l="l" t="t" r="r" b="b"/>
              <a:pathLst>
                <a:path w="2539" h="106044">
                  <a:moveTo>
                    <a:pt x="0" y="0"/>
                  </a:moveTo>
                  <a:lnTo>
                    <a:pt x="0" y="80810"/>
                  </a:lnTo>
                  <a:lnTo>
                    <a:pt x="1917" y="10571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2413503" y="2607858"/>
              <a:ext cx="2540" cy="106045"/>
            </a:xfrm>
            <a:custGeom>
              <a:avLst/>
              <a:gdLst/>
              <a:ahLst/>
              <a:cxnLst/>
              <a:rect l="l" t="t" r="r" b="b"/>
              <a:pathLst>
                <a:path w="2539" h="106044">
                  <a:moveTo>
                    <a:pt x="1914" y="105705"/>
                  </a:moveTo>
                  <a:lnTo>
                    <a:pt x="0" y="8078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57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2415235" y="2631274"/>
              <a:ext cx="36195" cy="82550"/>
            </a:xfrm>
            <a:custGeom>
              <a:avLst/>
              <a:gdLst/>
              <a:ahLst/>
              <a:cxnLst/>
              <a:rect l="l" t="t" r="r" b="b"/>
              <a:pathLst>
                <a:path w="36194" h="82550">
                  <a:moveTo>
                    <a:pt x="35763" y="0"/>
                  </a:moveTo>
                  <a:lnTo>
                    <a:pt x="0" y="1282"/>
                  </a:lnTo>
                  <a:lnTo>
                    <a:pt x="0" y="82080"/>
                  </a:lnTo>
                  <a:lnTo>
                    <a:pt x="35763" y="808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2415238" y="2631274"/>
              <a:ext cx="36195" cy="82550"/>
            </a:xfrm>
            <a:custGeom>
              <a:avLst/>
              <a:gdLst/>
              <a:ahLst/>
              <a:cxnLst/>
              <a:rect l="l" t="t" r="r" b="b"/>
              <a:pathLst>
                <a:path w="36194" h="82550">
                  <a:moveTo>
                    <a:pt x="0" y="82088"/>
                  </a:moveTo>
                  <a:lnTo>
                    <a:pt x="35756" y="8081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20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2413330" y="26062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2413331" y="26062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2569438" y="2601429"/>
              <a:ext cx="2540" cy="117475"/>
            </a:xfrm>
            <a:custGeom>
              <a:avLst/>
              <a:gdLst/>
              <a:ahLst/>
              <a:cxnLst/>
              <a:rect l="l" t="t" r="r" b="b"/>
              <a:pathLst>
                <a:path w="2539" h="117475">
                  <a:moveTo>
                    <a:pt x="0" y="0"/>
                  </a:moveTo>
                  <a:lnTo>
                    <a:pt x="0" y="92506"/>
                  </a:lnTo>
                  <a:lnTo>
                    <a:pt x="1917" y="11742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2569438" y="2601328"/>
              <a:ext cx="2540" cy="118110"/>
            </a:xfrm>
            <a:custGeom>
              <a:avLst/>
              <a:gdLst/>
              <a:ahLst/>
              <a:cxnLst/>
              <a:rect l="l" t="t" r="r" b="b"/>
              <a:pathLst>
                <a:path w="2539" h="118110">
                  <a:moveTo>
                    <a:pt x="1914" y="117499"/>
                  </a:moveTo>
                  <a:lnTo>
                    <a:pt x="0" y="925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17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2571305" y="2624912"/>
              <a:ext cx="36195" cy="93980"/>
            </a:xfrm>
            <a:custGeom>
              <a:avLst/>
              <a:gdLst/>
              <a:ahLst/>
              <a:cxnLst/>
              <a:rect l="l" t="t" r="r" b="b"/>
              <a:pathLst>
                <a:path w="36194" h="93980">
                  <a:moveTo>
                    <a:pt x="35763" y="0"/>
                  </a:moveTo>
                  <a:lnTo>
                    <a:pt x="0" y="1282"/>
                  </a:lnTo>
                  <a:lnTo>
                    <a:pt x="0" y="93789"/>
                  </a:lnTo>
                  <a:lnTo>
                    <a:pt x="35763" y="925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2571307" y="2624917"/>
              <a:ext cx="36195" cy="93980"/>
            </a:xfrm>
            <a:custGeom>
              <a:avLst/>
              <a:gdLst/>
              <a:ahLst/>
              <a:cxnLst/>
              <a:rect l="l" t="t" r="r" b="b"/>
              <a:pathLst>
                <a:path w="36194" h="93980">
                  <a:moveTo>
                    <a:pt x="0" y="93787"/>
                  </a:moveTo>
                  <a:lnTo>
                    <a:pt x="35756" y="9250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37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2569400" y="26003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2569394" y="260037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2725369" y="2640329"/>
              <a:ext cx="1905" cy="81915"/>
            </a:xfrm>
            <a:custGeom>
              <a:avLst/>
              <a:gdLst/>
              <a:ahLst/>
              <a:cxnLst/>
              <a:rect l="l" t="t" r="r" b="b"/>
              <a:pathLst>
                <a:path w="1905" h="81914">
                  <a:moveTo>
                    <a:pt x="0" y="0"/>
                  </a:moveTo>
                  <a:lnTo>
                    <a:pt x="0" y="57404"/>
                  </a:lnTo>
                  <a:lnTo>
                    <a:pt x="1879" y="8180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2725373" y="2640328"/>
              <a:ext cx="1905" cy="81915"/>
            </a:xfrm>
            <a:custGeom>
              <a:avLst/>
              <a:gdLst/>
              <a:ahLst/>
              <a:cxnLst/>
              <a:rect l="l" t="t" r="r" b="b"/>
              <a:pathLst>
                <a:path w="1905" h="81914">
                  <a:moveTo>
                    <a:pt x="1869" y="81779"/>
                  </a:moveTo>
                  <a:lnTo>
                    <a:pt x="0" y="574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17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2727248" y="2663672"/>
              <a:ext cx="36195" cy="59055"/>
            </a:xfrm>
            <a:custGeom>
              <a:avLst/>
              <a:gdLst/>
              <a:ahLst/>
              <a:cxnLst/>
              <a:rect l="l" t="t" r="r" b="b"/>
              <a:pathLst>
                <a:path w="36194" h="59055">
                  <a:moveTo>
                    <a:pt x="35763" y="0"/>
                  </a:moveTo>
                  <a:lnTo>
                    <a:pt x="0" y="1282"/>
                  </a:lnTo>
                  <a:lnTo>
                    <a:pt x="0" y="58686"/>
                  </a:lnTo>
                  <a:lnTo>
                    <a:pt x="35763" y="574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2727248" y="2663678"/>
              <a:ext cx="36195" cy="59055"/>
            </a:xfrm>
            <a:custGeom>
              <a:avLst/>
              <a:gdLst/>
              <a:ahLst/>
              <a:cxnLst/>
              <a:rect l="l" t="t" r="r" b="b"/>
              <a:pathLst>
                <a:path w="36194" h="59055">
                  <a:moveTo>
                    <a:pt x="0" y="58680"/>
                  </a:moveTo>
                  <a:lnTo>
                    <a:pt x="35770" y="574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86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2725356" y="26389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2725362" y="26389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3658768" y="2695790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0" y="0"/>
                  </a:moveTo>
                  <a:lnTo>
                    <a:pt x="0" y="5016"/>
                  </a:lnTo>
                  <a:lnTo>
                    <a:pt x="1866" y="2940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3658767" y="2695858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1869" y="29275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3660686" y="271906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3660690" y="271906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96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3658793" y="26943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3658804" y="26943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5538482" y="1910321"/>
              <a:ext cx="1905" cy="817880"/>
            </a:xfrm>
            <a:custGeom>
              <a:avLst/>
              <a:gdLst/>
              <a:ahLst/>
              <a:cxnLst/>
              <a:rect l="l" t="t" r="r" b="b"/>
              <a:pathLst>
                <a:path w="1904" h="817880">
                  <a:moveTo>
                    <a:pt x="0" y="0"/>
                  </a:moveTo>
                  <a:lnTo>
                    <a:pt x="0" y="793026"/>
                  </a:lnTo>
                  <a:lnTo>
                    <a:pt x="1866" y="81742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5538478" y="1910293"/>
              <a:ext cx="1905" cy="817880"/>
            </a:xfrm>
            <a:custGeom>
              <a:avLst/>
              <a:gdLst/>
              <a:ahLst/>
              <a:cxnLst/>
              <a:rect l="l" t="t" r="r" b="b"/>
              <a:pathLst>
                <a:path w="1904" h="817880">
                  <a:moveTo>
                    <a:pt x="1878" y="817468"/>
                  </a:moveTo>
                  <a:lnTo>
                    <a:pt x="0" y="7930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174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5540235" y="1933397"/>
              <a:ext cx="36195" cy="794385"/>
            </a:xfrm>
            <a:custGeom>
              <a:avLst/>
              <a:gdLst/>
              <a:ahLst/>
              <a:cxnLst/>
              <a:rect l="l" t="t" r="r" b="b"/>
              <a:pathLst>
                <a:path w="36195" h="794385">
                  <a:moveTo>
                    <a:pt x="35763" y="0"/>
                  </a:moveTo>
                  <a:lnTo>
                    <a:pt x="0" y="1270"/>
                  </a:lnTo>
                  <a:lnTo>
                    <a:pt x="0" y="794296"/>
                  </a:lnTo>
                  <a:lnTo>
                    <a:pt x="35763" y="7930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5540245" y="1933390"/>
              <a:ext cx="36195" cy="794385"/>
            </a:xfrm>
            <a:custGeom>
              <a:avLst/>
              <a:gdLst/>
              <a:ahLst/>
              <a:cxnLst/>
              <a:rect l="l" t="t" r="r" b="b"/>
              <a:pathLst>
                <a:path w="36195" h="794385">
                  <a:moveTo>
                    <a:pt x="0" y="794307"/>
                  </a:moveTo>
                  <a:lnTo>
                    <a:pt x="35770" y="79302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43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5538368" y="19089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5538369" y="19089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5390007" y="1646135"/>
              <a:ext cx="1905" cy="1099820"/>
            </a:xfrm>
            <a:custGeom>
              <a:avLst/>
              <a:gdLst/>
              <a:ahLst/>
              <a:cxnLst/>
              <a:rect l="l" t="t" r="r" b="b"/>
              <a:pathLst>
                <a:path w="1904" h="1099820">
                  <a:moveTo>
                    <a:pt x="0" y="0"/>
                  </a:moveTo>
                  <a:lnTo>
                    <a:pt x="0" y="1075016"/>
                  </a:lnTo>
                  <a:lnTo>
                    <a:pt x="1866" y="109940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5390003" y="1646117"/>
              <a:ext cx="1905" cy="1099820"/>
            </a:xfrm>
            <a:custGeom>
              <a:avLst/>
              <a:gdLst/>
              <a:ahLst/>
              <a:cxnLst/>
              <a:rect l="l" t="t" r="r" b="b"/>
              <a:pathLst>
                <a:path w="1904" h="1099820">
                  <a:moveTo>
                    <a:pt x="1869" y="1099404"/>
                  </a:moveTo>
                  <a:lnTo>
                    <a:pt x="0" y="10750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99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5392077" y="1669478"/>
              <a:ext cx="36195" cy="1076325"/>
            </a:xfrm>
            <a:custGeom>
              <a:avLst/>
              <a:gdLst/>
              <a:ahLst/>
              <a:cxnLst/>
              <a:rect l="l" t="t" r="r" b="b"/>
              <a:pathLst>
                <a:path w="36195" h="1076325">
                  <a:moveTo>
                    <a:pt x="35763" y="0"/>
                  </a:moveTo>
                  <a:lnTo>
                    <a:pt x="0" y="1270"/>
                  </a:lnTo>
                  <a:lnTo>
                    <a:pt x="0" y="1076286"/>
                  </a:lnTo>
                  <a:lnTo>
                    <a:pt x="35763" y="107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5392077" y="1669479"/>
              <a:ext cx="36195" cy="1076325"/>
            </a:xfrm>
            <a:custGeom>
              <a:avLst/>
              <a:gdLst/>
              <a:ahLst/>
              <a:cxnLst/>
              <a:rect l="l" t="t" r="r" b="b"/>
              <a:pathLst>
                <a:path w="36195" h="1076325">
                  <a:moveTo>
                    <a:pt x="0" y="1076286"/>
                  </a:moveTo>
                  <a:lnTo>
                    <a:pt x="35770" y="107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7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5390184" y="16445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5390181" y="16445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5228780" y="2097392"/>
              <a:ext cx="2540" cy="659130"/>
            </a:xfrm>
            <a:custGeom>
              <a:avLst/>
              <a:gdLst/>
              <a:ahLst/>
              <a:cxnLst/>
              <a:rect l="l" t="t" r="r" b="b"/>
              <a:pathLst>
                <a:path w="2539" h="659130">
                  <a:moveTo>
                    <a:pt x="0" y="0"/>
                  </a:moveTo>
                  <a:lnTo>
                    <a:pt x="0" y="634199"/>
                  </a:lnTo>
                  <a:lnTo>
                    <a:pt x="1917" y="65911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5228778" y="2097297"/>
              <a:ext cx="2540" cy="659765"/>
            </a:xfrm>
            <a:custGeom>
              <a:avLst/>
              <a:gdLst/>
              <a:ahLst/>
              <a:cxnLst/>
              <a:rect l="l" t="t" r="r" b="b"/>
              <a:pathLst>
                <a:path w="2539" h="659764">
                  <a:moveTo>
                    <a:pt x="1914" y="659159"/>
                  </a:moveTo>
                  <a:lnTo>
                    <a:pt x="0" y="63423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591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5230355" y="2120785"/>
              <a:ext cx="36830" cy="635635"/>
            </a:xfrm>
            <a:custGeom>
              <a:avLst/>
              <a:gdLst/>
              <a:ahLst/>
              <a:cxnLst/>
              <a:rect l="l" t="t" r="r" b="b"/>
              <a:pathLst>
                <a:path w="36829" h="635635">
                  <a:moveTo>
                    <a:pt x="36525" y="0"/>
                  </a:moveTo>
                  <a:lnTo>
                    <a:pt x="0" y="1308"/>
                  </a:lnTo>
                  <a:lnTo>
                    <a:pt x="0" y="635495"/>
                  </a:lnTo>
                  <a:lnTo>
                    <a:pt x="36525" y="63419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5230362" y="2120789"/>
              <a:ext cx="36830" cy="635635"/>
            </a:xfrm>
            <a:custGeom>
              <a:avLst/>
              <a:gdLst/>
              <a:ahLst/>
              <a:cxnLst/>
              <a:rect l="l" t="t" r="r" b="b"/>
              <a:pathLst>
                <a:path w="36829" h="635635">
                  <a:moveTo>
                    <a:pt x="0" y="635501"/>
                  </a:moveTo>
                  <a:lnTo>
                    <a:pt x="36532" y="634195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6355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5228450" y="209617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5228467" y="209617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5075707" y="1925243"/>
              <a:ext cx="1905" cy="842010"/>
            </a:xfrm>
            <a:custGeom>
              <a:avLst/>
              <a:gdLst/>
              <a:ahLst/>
              <a:cxnLst/>
              <a:rect l="l" t="t" r="r" b="b"/>
              <a:pathLst>
                <a:path w="1904" h="842010">
                  <a:moveTo>
                    <a:pt x="0" y="0"/>
                  </a:moveTo>
                  <a:lnTo>
                    <a:pt x="0" y="817549"/>
                  </a:lnTo>
                  <a:lnTo>
                    <a:pt x="1866" y="84193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5075702" y="1925177"/>
              <a:ext cx="1905" cy="842644"/>
            </a:xfrm>
            <a:custGeom>
              <a:avLst/>
              <a:gdLst/>
              <a:ahLst/>
              <a:cxnLst/>
              <a:rect l="l" t="t" r="r" b="b"/>
              <a:pathLst>
                <a:path w="1904" h="842644">
                  <a:moveTo>
                    <a:pt x="1878" y="842072"/>
                  </a:moveTo>
                  <a:lnTo>
                    <a:pt x="0" y="81762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42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5077802" y="1948230"/>
              <a:ext cx="36195" cy="819150"/>
            </a:xfrm>
            <a:custGeom>
              <a:avLst/>
              <a:gdLst/>
              <a:ahLst/>
              <a:cxnLst/>
              <a:rect l="l" t="t" r="r" b="b"/>
              <a:pathLst>
                <a:path w="36195" h="819150">
                  <a:moveTo>
                    <a:pt x="35763" y="0"/>
                  </a:moveTo>
                  <a:lnTo>
                    <a:pt x="0" y="1270"/>
                  </a:lnTo>
                  <a:lnTo>
                    <a:pt x="0" y="818819"/>
                  </a:lnTo>
                  <a:lnTo>
                    <a:pt x="35763" y="8175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5077812" y="1948225"/>
              <a:ext cx="36195" cy="819150"/>
            </a:xfrm>
            <a:custGeom>
              <a:avLst/>
              <a:gdLst/>
              <a:ahLst/>
              <a:cxnLst/>
              <a:rect l="l" t="t" r="r" b="b"/>
              <a:pathLst>
                <a:path w="36195" h="819150">
                  <a:moveTo>
                    <a:pt x="0" y="818831"/>
                  </a:moveTo>
                  <a:lnTo>
                    <a:pt x="35770" y="81754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188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5075935" y="19239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5075952" y="19239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4917363" y="2066467"/>
              <a:ext cx="1905" cy="712470"/>
            </a:xfrm>
            <a:custGeom>
              <a:avLst/>
              <a:gdLst/>
              <a:ahLst/>
              <a:cxnLst/>
              <a:rect l="l" t="t" r="r" b="b"/>
              <a:pathLst>
                <a:path w="1904" h="712469">
                  <a:moveTo>
                    <a:pt x="0" y="0"/>
                  </a:moveTo>
                  <a:lnTo>
                    <a:pt x="0" y="687705"/>
                  </a:lnTo>
                  <a:lnTo>
                    <a:pt x="1866" y="71208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4917362" y="2066421"/>
              <a:ext cx="1905" cy="712470"/>
            </a:xfrm>
            <a:custGeom>
              <a:avLst/>
              <a:gdLst/>
              <a:ahLst/>
              <a:cxnLst/>
              <a:rect l="l" t="t" r="r" b="b"/>
              <a:pathLst>
                <a:path w="1904" h="712469">
                  <a:moveTo>
                    <a:pt x="1869" y="712087"/>
                  </a:moveTo>
                  <a:lnTo>
                    <a:pt x="0" y="68775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7120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4919205" y="2089530"/>
              <a:ext cx="36195" cy="688975"/>
            </a:xfrm>
            <a:custGeom>
              <a:avLst/>
              <a:gdLst/>
              <a:ahLst/>
              <a:cxnLst/>
              <a:rect l="l" t="t" r="r" b="b"/>
              <a:pathLst>
                <a:path w="36195" h="688975">
                  <a:moveTo>
                    <a:pt x="35763" y="0"/>
                  </a:moveTo>
                  <a:lnTo>
                    <a:pt x="0" y="1282"/>
                  </a:lnTo>
                  <a:lnTo>
                    <a:pt x="0" y="688975"/>
                  </a:lnTo>
                  <a:lnTo>
                    <a:pt x="35763" y="6877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4919214" y="2089528"/>
              <a:ext cx="36195" cy="689610"/>
            </a:xfrm>
            <a:custGeom>
              <a:avLst/>
              <a:gdLst/>
              <a:ahLst/>
              <a:cxnLst/>
              <a:rect l="l" t="t" r="r" b="b"/>
              <a:pathLst>
                <a:path w="36195" h="689610">
                  <a:moveTo>
                    <a:pt x="0" y="688983"/>
                  </a:moveTo>
                  <a:lnTo>
                    <a:pt x="35770" y="6877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89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4917338" y="20653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4917350" y="20653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6016726" y="2148611"/>
              <a:ext cx="1905" cy="631190"/>
            </a:xfrm>
            <a:custGeom>
              <a:avLst/>
              <a:gdLst/>
              <a:ahLst/>
              <a:cxnLst/>
              <a:rect l="l" t="t" r="r" b="b"/>
              <a:pathLst>
                <a:path w="1904" h="631189">
                  <a:moveTo>
                    <a:pt x="0" y="0"/>
                  </a:moveTo>
                  <a:lnTo>
                    <a:pt x="0" y="606336"/>
                  </a:lnTo>
                  <a:lnTo>
                    <a:pt x="1879" y="63073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6016728" y="2148642"/>
              <a:ext cx="1905" cy="631190"/>
            </a:xfrm>
            <a:custGeom>
              <a:avLst/>
              <a:gdLst/>
              <a:ahLst/>
              <a:cxnLst/>
              <a:rect l="l" t="t" r="r" b="b"/>
              <a:pathLst>
                <a:path w="1904" h="631189">
                  <a:moveTo>
                    <a:pt x="1869" y="630667"/>
                  </a:moveTo>
                  <a:lnTo>
                    <a:pt x="0" y="6063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306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6018834" y="2171864"/>
              <a:ext cx="36195" cy="607695"/>
            </a:xfrm>
            <a:custGeom>
              <a:avLst/>
              <a:gdLst/>
              <a:ahLst/>
              <a:cxnLst/>
              <a:rect l="l" t="t" r="r" b="b"/>
              <a:pathLst>
                <a:path w="36195" h="607694">
                  <a:moveTo>
                    <a:pt x="35763" y="0"/>
                  </a:moveTo>
                  <a:lnTo>
                    <a:pt x="0" y="1282"/>
                  </a:lnTo>
                  <a:lnTo>
                    <a:pt x="0" y="607618"/>
                  </a:lnTo>
                  <a:lnTo>
                    <a:pt x="35763" y="60633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6018853" y="2171867"/>
              <a:ext cx="36195" cy="607695"/>
            </a:xfrm>
            <a:custGeom>
              <a:avLst/>
              <a:gdLst/>
              <a:ahLst/>
              <a:cxnLst/>
              <a:rect l="l" t="t" r="r" b="b"/>
              <a:pathLst>
                <a:path w="36195" h="607694">
                  <a:moveTo>
                    <a:pt x="0" y="607614"/>
                  </a:moveTo>
                  <a:lnTo>
                    <a:pt x="35756" y="60633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076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6016942" y="21472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6016950" y="21472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4764455" y="2473299"/>
              <a:ext cx="1905" cy="317500"/>
            </a:xfrm>
            <a:custGeom>
              <a:avLst/>
              <a:gdLst/>
              <a:ahLst/>
              <a:cxnLst/>
              <a:rect l="l" t="t" r="r" b="b"/>
              <a:pathLst>
                <a:path w="1904" h="317500">
                  <a:moveTo>
                    <a:pt x="0" y="0"/>
                  </a:moveTo>
                  <a:lnTo>
                    <a:pt x="0" y="292582"/>
                  </a:lnTo>
                  <a:lnTo>
                    <a:pt x="1879" y="31697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4764458" y="2473334"/>
              <a:ext cx="1905" cy="317500"/>
            </a:xfrm>
            <a:custGeom>
              <a:avLst/>
              <a:gdLst/>
              <a:ahLst/>
              <a:cxnLst/>
              <a:rect l="l" t="t" r="r" b="b"/>
              <a:pathLst>
                <a:path w="1904" h="317500">
                  <a:moveTo>
                    <a:pt x="1869" y="316908"/>
                  </a:moveTo>
                  <a:lnTo>
                    <a:pt x="0" y="29257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69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4765992" y="2496527"/>
              <a:ext cx="36830" cy="294005"/>
            </a:xfrm>
            <a:custGeom>
              <a:avLst/>
              <a:gdLst/>
              <a:ahLst/>
              <a:cxnLst/>
              <a:rect l="l" t="t" r="r" b="b"/>
              <a:pathLst>
                <a:path w="36829" h="294005">
                  <a:moveTo>
                    <a:pt x="36525" y="0"/>
                  </a:moveTo>
                  <a:lnTo>
                    <a:pt x="0" y="1308"/>
                  </a:lnTo>
                  <a:lnTo>
                    <a:pt x="0" y="293890"/>
                  </a:lnTo>
                  <a:lnTo>
                    <a:pt x="36525" y="29258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4766004" y="2496526"/>
              <a:ext cx="36830" cy="294005"/>
            </a:xfrm>
            <a:custGeom>
              <a:avLst/>
              <a:gdLst/>
              <a:ahLst/>
              <a:cxnLst/>
              <a:rect l="l" t="t" r="r" b="b"/>
              <a:pathLst>
                <a:path w="36829" h="294005">
                  <a:moveTo>
                    <a:pt x="0" y="293889"/>
                  </a:moveTo>
                  <a:lnTo>
                    <a:pt x="36517" y="29258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38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4764113" y="24720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4764114" y="247206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4606556" y="2599766"/>
              <a:ext cx="1905" cy="198120"/>
            </a:xfrm>
            <a:custGeom>
              <a:avLst/>
              <a:gdLst/>
              <a:ahLst/>
              <a:cxnLst/>
              <a:rect l="l" t="t" r="r" b="b"/>
              <a:pathLst>
                <a:path w="1904" h="198119">
                  <a:moveTo>
                    <a:pt x="0" y="0"/>
                  </a:moveTo>
                  <a:lnTo>
                    <a:pt x="0" y="173329"/>
                  </a:lnTo>
                  <a:lnTo>
                    <a:pt x="1866" y="19771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4606554" y="2599828"/>
              <a:ext cx="1905" cy="198120"/>
            </a:xfrm>
            <a:custGeom>
              <a:avLst/>
              <a:gdLst/>
              <a:ahLst/>
              <a:cxnLst/>
              <a:rect l="l" t="t" r="r" b="b"/>
              <a:pathLst>
                <a:path w="1904" h="198119">
                  <a:moveTo>
                    <a:pt x="1869" y="197568"/>
                  </a:moveTo>
                  <a:lnTo>
                    <a:pt x="0" y="17323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97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4608588" y="2622968"/>
              <a:ext cx="36195" cy="174625"/>
            </a:xfrm>
            <a:custGeom>
              <a:avLst/>
              <a:gdLst/>
              <a:ahLst/>
              <a:cxnLst/>
              <a:rect l="l" t="t" r="r" b="b"/>
              <a:pathLst>
                <a:path w="36195" h="174625">
                  <a:moveTo>
                    <a:pt x="35763" y="0"/>
                  </a:moveTo>
                  <a:lnTo>
                    <a:pt x="0" y="1282"/>
                  </a:lnTo>
                  <a:lnTo>
                    <a:pt x="0" y="174599"/>
                  </a:lnTo>
                  <a:lnTo>
                    <a:pt x="35763" y="1733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4608598" y="2622968"/>
              <a:ext cx="36195" cy="174625"/>
            </a:xfrm>
            <a:custGeom>
              <a:avLst/>
              <a:gdLst/>
              <a:ahLst/>
              <a:cxnLst/>
              <a:rect l="l" t="t" r="r" b="b"/>
              <a:pathLst>
                <a:path w="36195" h="174625">
                  <a:moveTo>
                    <a:pt x="0" y="174598"/>
                  </a:moveTo>
                  <a:lnTo>
                    <a:pt x="35770" y="17332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4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4606709" y="25982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4606716" y="25982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5857163" y="2490304"/>
              <a:ext cx="1905" cy="311785"/>
            </a:xfrm>
            <a:custGeom>
              <a:avLst/>
              <a:gdLst/>
              <a:ahLst/>
              <a:cxnLst/>
              <a:rect l="l" t="t" r="r" b="b"/>
              <a:pathLst>
                <a:path w="1904" h="311785">
                  <a:moveTo>
                    <a:pt x="0" y="0"/>
                  </a:moveTo>
                  <a:lnTo>
                    <a:pt x="0" y="287007"/>
                  </a:lnTo>
                  <a:lnTo>
                    <a:pt x="1866" y="31139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5857154" y="2490183"/>
              <a:ext cx="1905" cy="311785"/>
            </a:xfrm>
            <a:custGeom>
              <a:avLst/>
              <a:gdLst/>
              <a:ahLst/>
              <a:cxnLst/>
              <a:rect l="l" t="t" r="r" b="b"/>
              <a:pathLst>
                <a:path w="1904" h="311785">
                  <a:moveTo>
                    <a:pt x="1878" y="311446"/>
                  </a:moveTo>
                  <a:lnTo>
                    <a:pt x="0" y="2871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14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5858764" y="2513278"/>
              <a:ext cx="36830" cy="288925"/>
            </a:xfrm>
            <a:custGeom>
              <a:avLst/>
              <a:gdLst/>
              <a:ahLst/>
              <a:cxnLst/>
              <a:rect l="l" t="t" r="r" b="b"/>
              <a:pathLst>
                <a:path w="36829" h="288925">
                  <a:moveTo>
                    <a:pt x="36525" y="0"/>
                  </a:moveTo>
                  <a:lnTo>
                    <a:pt x="0" y="1308"/>
                  </a:lnTo>
                  <a:lnTo>
                    <a:pt x="0" y="288315"/>
                  </a:lnTo>
                  <a:lnTo>
                    <a:pt x="36525" y="28700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5858776" y="2513281"/>
              <a:ext cx="36830" cy="288925"/>
            </a:xfrm>
            <a:custGeom>
              <a:avLst/>
              <a:gdLst/>
              <a:ahLst/>
              <a:cxnLst/>
              <a:rect l="l" t="t" r="r" b="b"/>
              <a:pathLst>
                <a:path w="36829" h="288925">
                  <a:moveTo>
                    <a:pt x="0" y="288314"/>
                  </a:moveTo>
                  <a:lnTo>
                    <a:pt x="36532" y="28700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883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5856897" y="24890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5856906" y="24890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2269921" y="278616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2269929" y="278627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6992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6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2271826" y="280927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2271840" y="280927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2269959" y="27851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2269965" y="27851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5708942" y="2126678"/>
              <a:ext cx="1905" cy="688340"/>
            </a:xfrm>
            <a:custGeom>
              <a:avLst/>
              <a:gdLst/>
              <a:ahLst/>
              <a:cxnLst/>
              <a:rect l="l" t="t" r="r" b="b"/>
              <a:pathLst>
                <a:path w="1904" h="688339">
                  <a:moveTo>
                    <a:pt x="0" y="0"/>
                  </a:moveTo>
                  <a:lnTo>
                    <a:pt x="0" y="663727"/>
                  </a:lnTo>
                  <a:lnTo>
                    <a:pt x="1879" y="68812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5708943" y="2126579"/>
              <a:ext cx="1905" cy="688340"/>
            </a:xfrm>
            <a:custGeom>
              <a:avLst/>
              <a:gdLst/>
              <a:ahLst/>
              <a:cxnLst/>
              <a:rect l="l" t="t" r="r" b="b"/>
              <a:pathLst>
                <a:path w="1904" h="688339">
                  <a:moveTo>
                    <a:pt x="1878" y="688236"/>
                  </a:moveTo>
                  <a:lnTo>
                    <a:pt x="0" y="66378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82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5710999" y="2149855"/>
              <a:ext cx="36195" cy="665480"/>
            </a:xfrm>
            <a:custGeom>
              <a:avLst/>
              <a:gdLst/>
              <a:ahLst/>
              <a:cxnLst/>
              <a:rect l="l" t="t" r="r" b="b"/>
              <a:pathLst>
                <a:path w="36195" h="665480">
                  <a:moveTo>
                    <a:pt x="35763" y="0"/>
                  </a:moveTo>
                  <a:lnTo>
                    <a:pt x="0" y="1282"/>
                  </a:lnTo>
                  <a:lnTo>
                    <a:pt x="0" y="665010"/>
                  </a:lnTo>
                  <a:lnTo>
                    <a:pt x="35763" y="6637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5711010" y="2149855"/>
              <a:ext cx="36195" cy="665480"/>
            </a:xfrm>
            <a:custGeom>
              <a:avLst/>
              <a:gdLst/>
              <a:ahLst/>
              <a:cxnLst/>
              <a:rect l="l" t="t" r="r" b="b"/>
              <a:pathLst>
                <a:path w="36195" h="665480">
                  <a:moveTo>
                    <a:pt x="0" y="665016"/>
                  </a:moveTo>
                  <a:lnTo>
                    <a:pt x="35756" y="66373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650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5709120" y="21253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5709115" y="21253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2422601" y="2773806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0" y="0"/>
                  </a:moveTo>
                  <a:lnTo>
                    <a:pt x="0" y="20612"/>
                  </a:lnTo>
                  <a:lnTo>
                    <a:pt x="1879" y="4500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2422606" y="2773873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1869" y="44874"/>
                  </a:moveTo>
                  <a:lnTo>
                    <a:pt x="0" y="2054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48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2424849" y="2796806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4" h="22225">
                  <a:moveTo>
                    <a:pt x="35763" y="0"/>
                  </a:moveTo>
                  <a:lnTo>
                    <a:pt x="0" y="1282"/>
                  </a:lnTo>
                  <a:lnTo>
                    <a:pt x="0" y="21894"/>
                  </a:lnTo>
                  <a:lnTo>
                    <a:pt x="35763" y="206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2424849" y="2796812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4" h="22225">
                  <a:moveTo>
                    <a:pt x="0" y="21888"/>
                  </a:moveTo>
                  <a:lnTo>
                    <a:pt x="35770" y="2062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8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2422982" y="27723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2422983" y="27723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2733763" y="2754109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5" h="72389">
                  <a:moveTo>
                    <a:pt x="0" y="0"/>
                  </a:moveTo>
                  <a:lnTo>
                    <a:pt x="0" y="47929"/>
                  </a:lnTo>
                  <a:lnTo>
                    <a:pt x="1879" y="7232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2733758" y="2754020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5" h="72389">
                  <a:moveTo>
                    <a:pt x="1878" y="72386"/>
                  </a:moveTo>
                  <a:lnTo>
                    <a:pt x="0" y="479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2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2736011" y="2777375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4" h="49530">
                  <a:moveTo>
                    <a:pt x="35763" y="0"/>
                  </a:moveTo>
                  <a:lnTo>
                    <a:pt x="0" y="1270"/>
                  </a:lnTo>
                  <a:lnTo>
                    <a:pt x="0" y="49199"/>
                  </a:lnTo>
                  <a:lnTo>
                    <a:pt x="35763" y="47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2736025" y="2777368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4" h="49530">
                  <a:moveTo>
                    <a:pt x="0" y="49200"/>
                  </a:moveTo>
                  <a:lnTo>
                    <a:pt x="35756" y="4792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9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2734132" y="27526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2734135" y="27526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2574696" y="2735643"/>
              <a:ext cx="1905" cy="91440"/>
            </a:xfrm>
            <a:custGeom>
              <a:avLst/>
              <a:gdLst/>
              <a:ahLst/>
              <a:cxnLst/>
              <a:rect l="l" t="t" r="r" b="b"/>
              <a:pathLst>
                <a:path w="1905" h="91439">
                  <a:moveTo>
                    <a:pt x="0" y="0"/>
                  </a:moveTo>
                  <a:lnTo>
                    <a:pt x="0" y="66878"/>
                  </a:lnTo>
                  <a:lnTo>
                    <a:pt x="1866" y="9126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2574692" y="2735657"/>
              <a:ext cx="1905" cy="91440"/>
            </a:xfrm>
            <a:custGeom>
              <a:avLst/>
              <a:gdLst/>
              <a:ahLst/>
              <a:cxnLst/>
              <a:rect l="l" t="t" r="r" b="b"/>
              <a:pathLst>
                <a:path w="1905" h="91439">
                  <a:moveTo>
                    <a:pt x="1869" y="91164"/>
                  </a:moveTo>
                  <a:lnTo>
                    <a:pt x="0" y="6683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11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2576563" y="2758630"/>
              <a:ext cx="36195" cy="68580"/>
            </a:xfrm>
            <a:custGeom>
              <a:avLst/>
              <a:gdLst/>
              <a:ahLst/>
              <a:cxnLst/>
              <a:rect l="l" t="t" r="r" b="b"/>
              <a:pathLst>
                <a:path w="36194" h="68580">
                  <a:moveTo>
                    <a:pt x="35763" y="0"/>
                  </a:moveTo>
                  <a:lnTo>
                    <a:pt x="0" y="1270"/>
                  </a:lnTo>
                  <a:lnTo>
                    <a:pt x="0" y="68148"/>
                  </a:lnTo>
                  <a:lnTo>
                    <a:pt x="35763" y="668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2576566" y="2758628"/>
              <a:ext cx="36195" cy="68580"/>
            </a:xfrm>
            <a:custGeom>
              <a:avLst/>
              <a:gdLst/>
              <a:ahLst/>
              <a:cxnLst/>
              <a:rect l="l" t="t" r="r" b="b"/>
              <a:pathLst>
                <a:path w="36194" h="68580">
                  <a:moveTo>
                    <a:pt x="0" y="68148"/>
                  </a:moveTo>
                  <a:lnTo>
                    <a:pt x="35756" y="6687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8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2574696" y="27345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2574697" y="27345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5548757" y="2443784"/>
              <a:ext cx="1905" cy="386715"/>
            </a:xfrm>
            <a:custGeom>
              <a:avLst/>
              <a:gdLst/>
              <a:ahLst/>
              <a:cxnLst/>
              <a:rect l="l" t="t" r="r" b="b"/>
              <a:pathLst>
                <a:path w="1904" h="386714">
                  <a:moveTo>
                    <a:pt x="0" y="0"/>
                  </a:moveTo>
                  <a:lnTo>
                    <a:pt x="0" y="362229"/>
                  </a:lnTo>
                  <a:lnTo>
                    <a:pt x="1866" y="38662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5548752" y="2443729"/>
              <a:ext cx="1905" cy="387350"/>
            </a:xfrm>
            <a:custGeom>
              <a:avLst/>
              <a:gdLst/>
              <a:ahLst/>
              <a:cxnLst/>
              <a:rect l="l" t="t" r="r" b="b"/>
              <a:pathLst>
                <a:path w="1904" h="387350">
                  <a:moveTo>
                    <a:pt x="1878" y="386779"/>
                  </a:moveTo>
                  <a:lnTo>
                    <a:pt x="0" y="36233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67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5550446" y="2467076"/>
              <a:ext cx="36830" cy="363855"/>
            </a:xfrm>
            <a:custGeom>
              <a:avLst/>
              <a:gdLst/>
              <a:ahLst/>
              <a:cxnLst/>
              <a:rect l="l" t="t" r="r" b="b"/>
              <a:pathLst>
                <a:path w="36829" h="363855">
                  <a:moveTo>
                    <a:pt x="36525" y="0"/>
                  </a:moveTo>
                  <a:lnTo>
                    <a:pt x="0" y="1308"/>
                  </a:lnTo>
                  <a:lnTo>
                    <a:pt x="0" y="363550"/>
                  </a:lnTo>
                  <a:lnTo>
                    <a:pt x="36525" y="36224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5550444" y="2467078"/>
              <a:ext cx="36830" cy="363855"/>
            </a:xfrm>
            <a:custGeom>
              <a:avLst/>
              <a:gdLst/>
              <a:ahLst/>
              <a:cxnLst/>
              <a:rect l="l" t="t" r="r" b="b"/>
              <a:pathLst>
                <a:path w="36829" h="363855">
                  <a:moveTo>
                    <a:pt x="0" y="363548"/>
                  </a:moveTo>
                  <a:lnTo>
                    <a:pt x="36532" y="36224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635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5548553" y="24424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5548562" y="24424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5391797" y="2438552"/>
              <a:ext cx="1905" cy="417195"/>
            </a:xfrm>
            <a:custGeom>
              <a:avLst/>
              <a:gdLst/>
              <a:ahLst/>
              <a:cxnLst/>
              <a:rect l="l" t="t" r="r" b="b"/>
              <a:pathLst>
                <a:path w="1904" h="417194">
                  <a:moveTo>
                    <a:pt x="0" y="0"/>
                  </a:moveTo>
                  <a:lnTo>
                    <a:pt x="0" y="392328"/>
                  </a:lnTo>
                  <a:lnTo>
                    <a:pt x="1879" y="41672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5391800" y="2438553"/>
              <a:ext cx="1905" cy="417195"/>
            </a:xfrm>
            <a:custGeom>
              <a:avLst/>
              <a:gdLst/>
              <a:ahLst/>
              <a:cxnLst/>
              <a:rect l="l" t="t" r="r" b="b"/>
              <a:pathLst>
                <a:path w="1904" h="417194">
                  <a:moveTo>
                    <a:pt x="1869" y="416718"/>
                  </a:moveTo>
                  <a:lnTo>
                    <a:pt x="0" y="39238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167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5393626" y="2461742"/>
              <a:ext cx="36195" cy="393700"/>
            </a:xfrm>
            <a:custGeom>
              <a:avLst/>
              <a:gdLst/>
              <a:ahLst/>
              <a:cxnLst/>
              <a:rect l="l" t="t" r="r" b="b"/>
              <a:pathLst>
                <a:path w="36195" h="393700">
                  <a:moveTo>
                    <a:pt x="35763" y="0"/>
                  </a:moveTo>
                  <a:lnTo>
                    <a:pt x="0" y="1282"/>
                  </a:lnTo>
                  <a:lnTo>
                    <a:pt x="0" y="393611"/>
                  </a:lnTo>
                  <a:lnTo>
                    <a:pt x="35763" y="3923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5393628" y="2461747"/>
              <a:ext cx="36195" cy="393700"/>
            </a:xfrm>
            <a:custGeom>
              <a:avLst/>
              <a:gdLst/>
              <a:ahLst/>
              <a:cxnLst/>
              <a:rect l="l" t="t" r="r" b="b"/>
              <a:pathLst>
                <a:path w="36195" h="393700">
                  <a:moveTo>
                    <a:pt x="0" y="393610"/>
                  </a:moveTo>
                  <a:lnTo>
                    <a:pt x="35770" y="39233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3936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5391746" y="24375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5391749" y="24375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5241353" y="2378239"/>
              <a:ext cx="1905" cy="481965"/>
            </a:xfrm>
            <a:custGeom>
              <a:avLst/>
              <a:gdLst/>
              <a:ahLst/>
              <a:cxnLst/>
              <a:rect l="l" t="t" r="r" b="b"/>
              <a:pathLst>
                <a:path w="1904" h="481964">
                  <a:moveTo>
                    <a:pt x="0" y="0"/>
                  </a:moveTo>
                  <a:lnTo>
                    <a:pt x="0" y="456984"/>
                  </a:lnTo>
                  <a:lnTo>
                    <a:pt x="1879" y="48136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5241356" y="2378171"/>
              <a:ext cx="1905" cy="481965"/>
            </a:xfrm>
            <a:custGeom>
              <a:avLst/>
              <a:gdLst/>
              <a:ahLst/>
              <a:cxnLst/>
              <a:rect l="l" t="t" r="r" b="b"/>
              <a:pathLst>
                <a:path w="1904" h="481964">
                  <a:moveTo>
                    <a:pt x="1878" y="481515"/>
                  </a:moveTo>
                  <a:lnTo>
                    <a:pt x="0" y="45706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81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5242890" y="2401595"/>
              <a:ext cx="36830" cy="458470"/>
            </a:xfrm>
            <a:custGeom>
              <a:avLst/>
              <a:gdLst/>
              <a:ahLst/>
              <a:cxnLst/>
              <a:rect l="l" t="t" r="r" b="b"/>
              <a:pathLst>
                <a:path w="36829" h="458469">
                  <a:moveTo>
                    <a:pt x="36525" y="0"/>
                  </a:moveTo>
                  <a:lnTo>
                    <a:pt x="0" y="1308"/>
                  </a:lnTo>
                  <a:lnTo>
                    <a:pt x="0" y="458279"/>
                  </a:lnTo>
                  <a:lnTo>
                    <a:pt x="36525" y="4569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5242903" y="2401594"/>
              <a:ext cx="36830" cy="458470"/>
            </a:xfrm>
            <a:custGeom>
              <a:avLst/>
              <a:gdLst/>
              <a:ahLst/>
              <a:cxnLst/>
              <a:rect l="l" t="t" r="r" b="b"/>
              <a:pathLst>
                <a:path w="36829" h="458469">
                  <a:moveTo>
                    <a:pt x="0" y="458288"/>
                  </a:moveTo>
                  <a:lnTo>
                    <a:pt x="36532" y="45698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58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5240997" y="23768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5240999" y="23768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5083873" y="1854669"/>
              <a:ext cx="1905" cy="1016000"/>
            </a:xfrm>
            <a:custGeom>
              <a:avLst/>
              <a:gdLst/>
              <a:ahLst/>
              <a:cxnLst/>
              <a:rect l="l" t="t" r="r" b="b"/>
              <a:pathLst>
                <a:path w="1904" h="1016000">
                  <a:moveTo>
                    <a:pt x="0" y="0"/>
                  </a:moveTo>
                  <a:lnTo>
                    <a:pt x="0" y="990866"/>
                  </a:lnTo>
                  <a:lnTo>
                    <a:pt x="1905" y="101578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5083869" y="1854678"/>
              <a:ext cx="2540" cy="1016000"/>
            </a:xfrm>
            <a:custGeom>
              <a:avLst/>
              <a:gdLst/>
              <a:ahLst/>
              <a:cxnLst/>
              <a:rect l="l" t="t" r="r" b="b"/>
              <a:pathLst>
                <a:path w="2539" h="1016000">
                  <a:moveTo>
                    <a:pt x="1914" y="1015784"/>
                  </a:moveTo>
                  <a:lnTo>
                    <a:pt x="0" y="99086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157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5085740" y="1878088"/>
              <a:ext cx="36195" cy="992505"/>
            </a:xfrm>
            <a:custGeom>
              <a:avLst/>
              <a:gdLst/>
              <a:ahLst/>
              <a:cxnLst/>
              <a:rect l="l" t="t" r="r" b="b"/>
              <a:pathLst>
                <a:path w="36195" h="992505">
                  <a:moveTo>
                    <a:pt x="35763" y="0"/>
                  </a:moveTo>
                  <a:lnTo>
                    <a:pt x="0" y="1270"/>
                  </a:lnTo>
                  <a:lnTo>
                    <a:pt x="0" y="992136"/>
                  </a:lnTo>
                  <a:lnTo>
                    <a:pt x="35763" y="9908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5085742" y="1878083"/>
              <a:ext cx="36195" cy="992505"/>
            </a:xfrm>
            <a:custGeom>
              <a:avLst/>
              <a:gdLst/>
              <a:ahLst/>
              <a:cxnLst/>
              <a:rect l="l" t="t" r="r" b="b"/>
              <a:pathLst>
                <a:path w="36195" h="992505">
                  <a:moveTo>
                    <a:pt x="0" y="992141"/>
                  </a:moveTo>
                  <a:lnTo>
                    <a:pt x="35770" y="9908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921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5083835" y="18533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5083847" y="18533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6031496" y="2505443"/>
              <a:ext cx="1905" cy="374015"/>
            </a:xfrm>
            <a:custGeom>
              <a:avLst/>
              <a:gdLst/>
              <a:ahLst/>
              <a:cxnLst/>
              <a:rect l="l" t="t" r="r" b="b"/>
              <a:pathLst>
                <a:path w="1904" h="374014">
                  <a:moveTo>
                    <a:pt x="0" y="0"/>
                  </a:moveTo>
                  <a:lnTo>
                    <a:pt x="0" y="349415"/>
                  </a:lnTo>
                  <a:lnTo>
                    <a:pt x="1879" y="37379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6031494" y="2505410"/>
              <a:ext cx="1905" cy="374015"/>
            </a:xfrm>
            <a:custGeom>
              <a:avLst/>
              <a:gdLst/>
              <a:ahLst/>
              <a:cxnLst/>
              <a:rect l="l" t="t" r="r" b="b"/>
              <a:pathLst>
                <a:path w="1904" h="374014">
                  <a:moveTo>
                    <a:pt x="1878" y="373843"/>
                  </a:moveTo>
                  <a:lnTo>
                    <a:pt x="0" y="3493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38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6033376" y="2528620"/>
              <a:ext cx="36195" cy="351155"/>
            </a:xfrm>
            <a:custGeom>
              <a:avLst/>
              <a:gdLst/>
              <a:ahLst/>
              <a:cxnLst/>
              <a:rect l="l" t="t" r="r" b="b"/>
              <a:pathLst>
                <a:path w="36195" h="351155">
                  <a:moveTo>
                    <a:pt x="35763" y="0"/>
                  </a:moveTo>
                  <a:lnTo>
                    <a:pt x="0" y="1270"/>
                  </a:lnTo>
                  <a:lnTo>
                    <a:pt x="0" y="350697"/>
                  </a:lnTo>
                  <a:lnTo>
                    <a:pt x="35763" y="3494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6033377" y="2528614"/>
              <a:ext cx="36195" cy="351155"/>
            </a:xfrm>
            <a:custGeom>
              <a:avLst/>
              <a:gdLst/>
              <a:ahLst/>
              <a:cxnLst/>
              <a:rect l="l" t="t" r="r" b="b"/>
              <a:pathLst>
                <a:path w="36195" h="351155">
                  <a:moveTo>
                    <a:pt x="0" y="350706"/>
                  </a:moveTo>
                  <a:lnTo>
                    <a:pt x="35770" y="34942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7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6031496" y="25043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6031504" y="25043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4933429" y="2534373"/>
              <a:ext cx="1905" cy="349250"/>
            </a:xfrm>
            <a:custGeom>
              <a:avLst/>
              <a:gdLst/>
              <a:ahLst/>
              <a:cxnLst/>
              <a:rect l="l" t="t" r="r" b="b"/>
              <a:pathLst>
                <a:path w="1904" h="349250">
                  <a:moveTo>
                    <a:pt x="0" y="0"/>
                  </a:moveTo>
                  <a:lnTo>
                    <a:pt x="0" y="324345"/>
                  </a:lnTo>
                  <a:lnTo>
                    <a:pt x="1879" y="34872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4933434" y="2534424"/>
              <a:ext cx="1905" cy="348615"/>
            </a:xfrm>
            <a:custGeom>
              <a:avLst/>
              <a:gdLst/>
              <a:ahLst/>
              <a:cxnLst/>
              <a:rect l="l" t="t" r="r" b="b"/>
              <a:pathLst>
                <a:path w="1904" h="348614">
                  <a:moveTo>
                    <a:pt x="1869" y="348614"/>
                  </a:moveTo>
                  <a:lnTo>
                    <a:pt x="0" y="32428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86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4935651" y="2557513"/>
              <a:ext cx="36195" cy="325755"/>
            </a:xfrm>
            <a:custGeom>
              <a:avLst/>
              <a:gdLst/>
              <a:ahLst/>
              <a:cxnLst/>
              <a:rect l="l" t="t" r="r" b="b"/>
              <a:pathLst>
                <a:path w="36195" h="325755">
                  <a:moveTo>
                    <a:pt x="35763" y="0"/>
                  </a:moveTo>
                  <a:lnTo>
                    <a:pt x="0" y="1282"/>
                  </a:lnTo>
                  <a:lnTo>
                    <a:pt x="0" y="325628"/>
                  </a:lnTo>
                  <a:lnTo>
                    <a:pt x="35763" y="3243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4935649" y="2557517"/>
              <a:ext cx="36195" cy="325755"/>
            </a:xfrm>
            <a:custGeom>
              <a:avLst/>
              <a:gdLst/>
              <a:ahLst/>
              <a:cxnLst/>
              <a:rect l="l" t="t" r="r" b="b"/>
              <a:pathLst>
                <a:path w="36195" h="325755">
                  <a:moveTo>
                    <a:pt x="0" y="325625"/>
                  </a:moveTo>
                  <a:lnTo>
                    <a:pt x="35770" y="32434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256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4933772" y="25329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4933769" y="25329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4784001" y="2523223"/>
              <a:ext cx="1905" cy="370205"/>
            </a:xfrm>
            <a:custGeom>
              <a:avLst/>
              <a:gdLst/>
              <a:ahLst/>
              <a:cxnLst/>
              <a:rect l="l" t="t" r="r" b="b"/>
              <a:pathLst>
                <a:path w="1904" h="370205">
                  <a:moveTo>
                    <a:pt x="0" y="0"/>
                  </a:moveTo>
                  <a:lnTo>
                    <a:pt x="0" y="345516"/>
                  </a:lnTo>
                  <a:lnTo>
                    <a:pt x="1879" y="3699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4784007" y="2523287"/>
              <a:ext cx="1905" cy="370205"/>
            </a:xfrm>
            <a:custGeom>
              <a:avLst/>
              <a:gdLst/>
              <a:ahLst/>
              <a:cxnLst/>
              <a:rect l="l" t="t" r="r" b="b"/>
              <a:pathLst>
                <a:path w="1904" h="370205">
                  <a:moveTo>
                    <a:pt x="1869" y="369793"/>
                  </a:moveTo>
                  <a:lnTo>
                    <a:pt x="0" y="34546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97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4786109" y="2546565"/>
              <a:ext cx="36195" cy="347345"/>
            </a:xfrm>
            <a:custGeom>
              <a:avLst/>
              <a:gdLst/>
              <a:ahLst/>
              <a:cxnLst/>
              <a:rect l="l" t="t" r="r" b="b"/>
              <a:pathLst>
                <a:path w="36195" h="347344">
                  <a:moveTo>
                    <a:pt x="35763" y="0"/>
                  </a:moveTo>
                  <a:lnTo>
                    <a:pt x="0" y="1282"/>
                  </a:lnTo>
                  <a:lnTo>
                    <a:pt x="0" y="346798"/>
                  </a:lnTo>
                  <a:lnTo>
                    <a:pt x="35763" y="3455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4786116" y="2546565"/>
              <a:ext cx="36195" cy="347345"/>
            </a:xfrm>
            <a:custGeom>
              <a:avLst/>
              <a:gdLst/>
              <a:ahLst/>
              <a:cxnLst/>
              <a:rect l="l" t="t" r="r" b="b"/>
              <a:pathLst>
                <a:path w="36195" h="347344">
                  <a:moveTo>
                    <a:pt x="0" y="346793"/>
                  </a:moveTo>
                  <a:lnTo>
                    <a:pt x="35770" y="34551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67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4784216" y="25219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4784216" y="25219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5875489" y="2163533"/>
              <a:ext cx="2540" cy="734060"/>
            </a:xfrm>
            <a:custGeom>
              <a:avLst/>
              <a:gdLst/>
              <a:ahLst/>
              <a:cxnLst/>
              <a:rect l="l" t="t" r="r" b="b"/>
              <a:pathLst>
                <a:path w="2539" h="734060">
                  <a:moveTo>
                    <a:pt x="0" y="0"/>
                  </a:moveTo>
                  <a:lnTo>
                    <a:pt x="0" y="708863"/>
                  </a:lnTo>
                  <a:lnTo>
                    <a:pt x="1917" y="73378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5875487" y="2163501"/>
              <a:ext cx="2540" cy="734060"/>
            </a:xfrm>
            <a:custGeom>
              <a:avLst/>
              <a:gdLst/>
              <a:ahLst/>
              <a:cxnLst/>
              <a:rect l="l" t="t" r="r" b="b"/>
              <a:pathLst>
                <a:path w="2539" h="734060">
                  <a:moveTo>
                    <a:pt x="1914" y="733730"/>
                  </a:moveTo>
                  <a:lnTo>
                    <a:pt x="0" y="7088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337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5877560" y="2186965"/>
              <a:ext cx="36195" cy="710565"/>
            </a:xfrm>
            <a:custGeom>
              <a:avLst/>
              <a:gdLst/>
              <a:ahLst/>
              <a:cxnLst/>
              <a:rect l="l" t="t" r="r" b="b"/>
              <a:pathLst>
                <a:path w="36195" h="710564">
                  <a:moveTo>
                    <a:pt x="35763" y="0"/>
                  </a:moveTo>
                  <a:lnTo>
                    <a:pt x="0" y="1270"/>
                  </a:lnTo>
                  <a:lnTo>
                    <a:pt x="0" y="710145"/>
                  </a:lnTo>
                  <a:lnTo>
                    <a:pt x="35763" y="7088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5877567" y="2186964"/>
              <a:ext cx="36195" cy="710565"/>
            </a:xfrm>
            <a:custGeom>
              <a:avLst/>
              <a:gdLst/>
              <a:ahLst/>
              <a:cxnLst/>
              <a:rect l="l" t="t" r="r" b="b"/>
              <a:pathLst>
                <a:path w="36195" h="710564">
                  <a:moveTo>
                    <a:pt x="0" y="710150"/>
                  </a:moveTo>
                  <a:lnTo>
                    <a:pt x="35756" y="7088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101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5875654" y="21624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5875662" y="21624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4622546" y="2789440"/>
              <a:ext cx="1905" cy="114935"/>
            </a:xfrm>
            <a:custGeom>
              <a:avLst/>
              <a:gdLst/>
              <a:ahLst/>
              <a:cxnLst/>
              <a:rect l="l" t="t" r="r" b="b"/>
              <a:pathLst>
                <a:path w="1904" h="114935">
                  <a:moveTo>
                    <a:pt x="0" y="0"/>
                  </a:moveTo>
                  <a:lnTo>
                    <a:pt x="0" y="90271"/>
                  </a:lnTo>
                  <a:lnTo>
                    <a:pt x="1879" y="11466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4622545" y="2789407"/>
              <a:ext cx="1905" cy="114935"/>
            </a:xfrm>
            <a:custGeom>
              <a:avLst/>
              <a:gdLst/>
              <a:ahLst/>
              <a:cxnLst/>
              <a:rect l="l" t="t" r="r" b="b"/>
              <a:pathLst>
                <a:path w="1904" h="114935">
                  <a:moveTo>
                    <a:pt x="1878" y="114744"/>
                  </a:moveTo>
                  <a:lnTo>
                    <a:pt x="0" y="90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4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4624425" y="2812706"/>
              <a:ext cx="36195" cy="92075"/>
            </a:xfrm>
            <a:custGeom>
              <a:avLst/>
              <a:gdLst/>
              <a:ahLst/>
              <a:cxnLst/>
              <a:rect l="l" t="t" r="r" b="b"/>
              <a:pathLst>
                <a:path w="36195" h="92075">
                  <a:moveTo>
                    <a:pt x="35763" y="0"/>
                  </a:moveTo>
                  <a:lnTo>
                    <a:pt x="0" y="1282"/>
                  </a:lnTo>
                  <a:lnTo>
                    <a:pt x="0" y="91554"/>
                  </a:lnTo>
                  <a:lnTo>
                    <a:pt x="35763" y="902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4624429" y="2812703"/>
              <a:ext cx="36195" cy="92075"/>
            </a:xfrm>
            <a:custGeom>
              <a:avLst/>
              <a:gdLst/>
              <a:ahLst/>
              <a:cxnLst/>
              <a:rect l="l" t="t" r="r" b="b"/>
              <a:pathLst>
                <a:path w="36195" h="92075">
                  <a:moveTo>
                    <a:pt x="0" y="91557"/>
                  </a:moveTo>
                  <a:lnTo>
                    <a:pt x="35770" y="9027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4622533" y="27879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4622543" y="27879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2280437" y="289087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2280429" y="2890834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2282228" y="291421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10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2282226" y="2914209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2280335" y="28895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2280336" y="28895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5715470" y="2486240"/>
              <a:ext cx="1905" cy="433705"/>
            </a:xfrm>
            <a:custGeom>
              <a:avLst/>
              <a:gdLst/>
              <a:ahLst/>
              <a:cxnLst/>
              <a:rect l="l" t="t" r="r" b="b"/>
              <a:pathLst>
                <a:path w="1904" h="433705">
                  <a:moveTo>
                    <a:pt x="0" y="0"/>
                  </a:moveTo>
                  <a:lnTo>
                    <a:pt x="0" y="409054"/>
                  </a:lnTo>
                  <a:lnTo>
                    <a:pt x="1866" y="43343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5715468" y="2486192"/>
              <a:ext cx="1905" cy="433705"/>
            </a:xfrm>
            <a:custGeom>
              <a:avLst/>
              <a:gdLst/>
              <a:ahLst/>
              <a:cxnLst/>
              <a:rect l="l" t="t" r="r" b="b"/>
              <a:pathLst>
                <a:path w="1904" h="433705">
                  <a:moveTo>
                    <a:pt x="1869" y="433458"/>
                  </a:moveTo>
                  <a:lnTo>
                    <a:pt x="0" y="409129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334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5717527" y="2509456"/>
              <a:ext cx="36195" cy="410845"/>
            </a:xfrm>
            <a:custGeom>
              <a:avLst/>
              <a:gdLst/>
              <a:ahLst/>
              <a:cxnLst/>
              <a:rect l="l" t="t" r="r" b="b"/>
              <a:pathLst>
                <a:path w="36195" h="410844">
                  <a:moveTo>
                    <a:pt x="35775" y="0"/>
                  </a:moveTo>
                  <a:lnTo>
                    <a:pt x="0" y="1270"/>
                  </a:lnTo>
                  <a:lnTo>
                    <a:pt x="0" y="410324"/>
                  </a:lnTo>
                  <a:lnTo>
                    <a:pt x="35775" y="40905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5717532" y="2509455"/>
              <a:ext cx="36195" cy="410845"/>
            </a:xfrm>
            <a:custGeom>
              <a:avLst/>
              <a:gdLst/>
              <a:ahLst/>
              <a:cxnLst/>
              <a:rect l="l" t="t" r="r" b="b"/>
              <a:pathLst>
                <a:path w="36195" h="410844">
                  <a:moveTo>
                    <a:pt x="0" y="410328"/>
                  </a:moveTo>
                  <a:lnTo>
                    <a:pt x="35770" y="40904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10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5715647" y="24851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5715652" y="24851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2587929" y="2903931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2587934" y="290390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66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2589847" y="292734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2589854" y="292734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2587955" y="290247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2587961" y="29024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2863794" y="2133737"/>
              <a:ext cx="717303" cy="9675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2745105" y="2892602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5" h="41910">
                  <a:moveTo>
                    <a:pt x="0" y="0"/>
                  </a:moveTo>
                  <a:lnTo>
                    <a:pt x="0" y="17272"/>
                  </a:lnTo>
                  <a:lnTo>
                    <a:pt x="1879" y="4166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2745103" y="2892643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5" h="41910">
                  <a:moveTo>
                    <a:pt x="1878" y="41694"/>
                  </a:moveTo>
                  <a:lnTo>
                    <a:pt x="0" y="1724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16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2747340" y="2915627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4" h="19050">
                  <a:moveTo>
                    <a:pt x="35763" y="0"/>
                  </a:moveTo>
                  <a:lnTo>
                    <a:pt x="0" y="1270"/>
                  </a:lnTo>
                  <a:lnTo>
                    <a:pt x="0" y="18542"/>
                  </a:lnTo>
                  <a:lnTo>
                    <a:pt x="35763" y="172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2747345" y="2915618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4" h="19050">
                  <a:moveTo>
                    <a:pt x="0" y="18553"/>
                  </a:moveTo>
                  <a:lnTo>
                    <a:pt x="35756" y="1727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2745473" y="28912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2745471" y="28912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5561177" y="2378303"/>
              <a:ext cx="1905" cy="567690"/>
            </a:xfrm>
            <a:custGeom>
              <a:avLst/>
              <a:gdLst/>
              <a:ahLst/>
              <a:cxnLst/>
              <a:rect l="l" t="t" r="r" b="b"/>
              <a:pathLst>
                <a:path w="1904" h="567689">
                  <a:moveTo>
                    <a:pt x="0" y="0"/>
                  </a:moveTo>
                  <a:lnTo>
                    <a:pt x="0" y="542798"/>
                  </a:lnTo>
                  <a:lnTo>
                    <a:pt x="1866" y="56719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5561167" y="2378280"/>
              <a:ext cx="1905" cy="567690"/>
            </a:xfrm>
            <a:custGeom>
              <a:avLst/>
              <a:gdLst/>
              <a:ahLst/>
              <a:cxnLst/>
              <a:rect l="l" t="t" r="r" b="b"/>
              <a:pathLst>
                <a:path w="1904" h="567689">
                  <a:moveTo>
                    <a:pt x="1878" y="567247"/>
                  </a:moveTo>
                  <a:lnTo>
                    <a:pt x="0" y="54280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672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5563082" y="2401391"/>
              <a:ext cx="36195" cy="544195"/>
            </a:xfrm>
            <a:custGeom>
              <a:avLst/>
              <a:gdLst/>
              <a:ahLst/>
              <a:cxnLst/>
              <a:rect l="l" t="t" r="r" b="b"/>
              <a:pathLst>
                <a:path w="36195" h="544194">
                  <a:moveTo>
                    <a:pt x="35763" y="0"/>
                  </a:moveTo>
                  <a:lnTo>
                    <a:pt x="0" y="1282"/>
                  </a:lnTo>
                  <a:lnTo>
                    <a:pt x="0" y="544080"/>
                  </a:lnTo>
                  <a:lnTo>
                    <a:pt x="35763" y="5428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5563086" y="2401393"/>
              <a:ext cx="36195" cy="544195"/>
            </a:xfrm>
            <a:custGeom>
              <a:avLst/>
              <a:gdLst/>
              <a:ahLst/>
              <a:cxnLst/>
              <a:rect l="l" t="t" r="r" b="b"/>
              <a:pathLst>
                <a:path w="36195" h="544194">
                  <a:moveTo>
                    <a:pt x="0" y="544079"/>
                  </a:moveTo>
                  <a:lnTo>
                    <a:pt x="35770" y="5428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44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5561203" y="23767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5561207" y="23767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5402110" y="2761576"/>
              <a:ext cx="1905" cy="193675"/>
            </a:xfrm>
            <a:custGeom>
              <a:avLst/>
              <a:gdLst/>
              <a:ahLst/>
              <a:cxnLst/>
              <a:rect l="l" t="t" r="r" b="b"/>
              <a:pathLst>
                <a:path w="1904" h="193675">
                  <a:moveTo>
                    <a:pt x="0" y="0"/>
                  </a:moveTo>
                  <a:lnTo>
                    <a:pt x="0" y="168859"/>
                  </a:lnTo>
                  <a:lnTo>
                    <a:pt x="1879" y="19324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5402110" y="2761556"/>
              <a:ext cx="1905" cy="193675"/>
            </a:xfrm>
            <a:custGeom>
              <a:avLst/>
              <a:gdLst/>
              <a:ahLst/>
              <a:cxnLst/>
              <a:rect l="l" t="t" r="r" b="b"/>
              <a:pathLst>
                <a:path w="1904" h="193675">
                  <a:moveTo>
                    <a:pt x="1869" y="193256"/>
                  </a:moveTo>
                  <a:lnTo>
                    <a:pt x="0" y="16880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932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5404332" y="2784855"/>
              <a:ext cx="36195" cy="170180"/>
            </a:xfrm>
            <a:custGeom>
              <a:avLst/>
              <a:gdLst/>
              <a:ahLst/>
              <a:cxnLst/>
              <a:rect l="l" t="t" r="r" b="b"/>
              <a:pathLst>
                <a:path w="36195" h="170180">
                  <a:moveTo>
                    <a:pt x="35763" y="0"/>
                  </a:moveTo>
                  <a:lnTo>
                    <a:pt x="0" y="1282"/>
                  </a:lnTo>
                  <a:lnTo>
                    <a:pt x="0" y="170141"/>
                  </a:lnTo>
                  <a:lnTo>
                    <a:pt x="35763" y="1688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5404345" y="2784860"/>
              <a:ext cx="36195" cy="170180"/>
            </a:xfrm>
            <a:custGeom>
              <a:avLst/>
              <a:gdLst/>
              <a:ahLst/>
              <a:cxnLst/>
              <a:rect l="l" t="t" r="r" b="b"/>
              <a:pathLst>
                <a:path w="36195" h="170180">
                  <a:moveTo>
                    <a:pt x="0" y="170137"/>
                  </a:moveTo>
                  <a:lnTo>
                    <a:pt x="35756" y="1688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0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5402440" y="27601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5402451" y="27601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5249405" y="2612326"/>
              <a:ext cx="1905" cy="353060"/>
            </a:xfrm>
            <a:custGeom>
              <a:avLst/>
              <a:gdLst/>
              <a:ahLst/>
              <a:cxnLst/>
              <a:rect l="l" t="t" r="r" b="b"/>
              <a:pathLst>
                <a:path w="1904" h="353060">
                  <a:moveTo>
                    <a:pt x="0" y="0"/>
                  </a:moveTo>
                  <a:lnTo>
                    <a:pt x="0" y="328244"/>
                  </a:lnTo>
                  <a:lnTo>
                    <a:pt x="1866" y="35264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5249406" y="2612413"/>
              <a:ext cx="1905" cy="353060"/>
            </a:xfrm>
            <a:custGeom>
              <a:avLst/>
              <a:gdLst/>
              <a:ahLst/>
              <a:cxnLst/>
              <a:rect l="l" t="t" r="r" b="b"/>
              <a:pathLst>
                <a:path w="1904" h="353060">
                  <a:moveTo>
                    <a:pt x="1869" y="352545"/>
                  </a:moveTo>
                  <a:lnTo>
                    <a:pt x="0" y="32821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2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5250967" y="2635414"/>
              <a:ext cx="36830" cy="329565"/>
            </a:xfrm>
            <a:custGeom>
              <a:avLst/>
              <a:gdLst/>
              <a:ahLst/>
              <a:cxnLst/>
              <a:rect l="l" t="t" r="r" b="b"/>
              <a:pathLst>
                <a:path w="36829" h="329564">
                  <a:moveTo>
                    <a:pt x="36525" y="0"/>
                  </a:moveTo>
                  <a:lnTo>
                    <a:pt x="0" y="1308"/>
                  </a:lnTo>
                  <a:lnTo>
                    <a:pt x="0" y="329552"/>
                  </a:lnTo>
                  <a:lnTo>
                    <a:pt x="36525" y="32824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5250976" y="2635416"/>
              <a:ext cx="36830" cy="329565"/>
            </a:xfrm>
            <a:custGeom>
              <a:avLst/>
              <a:gdLst/>
              <a:ahLst/>
              <a:cxnLst/>
              <a:rect l="l" t="t" r="r" b="b"/>
              <a:pathLst>
                <a:path w="36829" h="329564">
                  <a:moveTo>
                    <a:pt x="0" y="329555"/>
                  </a:moveTo>
                  <a:lnTo>
                    <a:pt x="36517" y="32824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295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5249087" y="26109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5249102" y="26109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5096192" y="2506395"/>
              <a:ext cx="1905" cy="471805"/>
            </a:xfrm>
            <a:custGeom>
              <a:avLst/>
              <a:gdLst/>
              <a:ahLst/>
              <a:cxnLst/>
              <a:rect l="l" t="t" r="r" b="b"/>
              <a:pathLst>
                <a:path w="1904" h="471805">
                  <a:moveTo>
                    <a:pt x="0" y="0"/>
                  </a:moveTo>
                  <a:lnTo>
                    <a:pt x="0" y="446938"/>
                  </a:lnTo>
                  <a:lnTo>
                    <a:pt x="1879" y="4713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5096194" y="2506371"/>
              <a:ext cx="1905" cy="471805"/>
            </a:xfrm>
            <a:custGeom>
              <a:avLst/>
              <a:gdLst/>
              <a:ahLst/>
              <a:cxnLst/>
              <a:rect l="l" t="t" r="r" b="b"/>
              <a:pathLst>
                <a:path w="1904" h="471805">
                  <a:moveTo>
                    <a:pt x="1869" y="471378"/>
                  </a:moveTo>
                  <a:lnTo>
                    <a:pt x="0" y="44692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1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5097830" y="2529662"/>
              <a:ext cx="36830" cy="448309"/>
            </a:xfrm>
            <a:custGeom>
              <a:avLst/>
              <a:gdLst/>
              <a:ahLst/>
              <a:cxnLst/>
              <a:rect l="l" t="t" r="r" b="b"/>
              <a:pathLst>
                <a:path w="36829" h="448310">
                  <a:moveTo>
                    <a:pt x="36525" y="0"/>
                  </a:moveTo>
                  <a:lnTo>
                    <a:pt x="0" y="1308"/>
                  </a:lnTo>
                  <a:lnTo>
                    <a:pt x="0" y="448259"/>
                  </a:lnTo>
                  <a:lnTo>
                    <a:pt x="36525" y="44695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5097838" y="2529663"/>
              <a:ext cx="36830" cy="448309"/>
            </a:xfrm>
            <a:custGeom>
              <a:avLst/>
              <a:gdLst/>
              <a:ahLst/>
              <a:cxnLst/>
              <a:rect l="l" t="t" r="r" b="b"/>
              <a:pathLst>
                <a:path w="36829" h="448310">
                  <a:moveTo>
                    <a:pt x="0" y="448251"/>
                  </a:moveTo>
                  <a:lnTo>
                    <a:pt x="36517" y="44694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48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5095938" y="250534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5095938" y="25053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4945430" y="2806814"/>
              <a:ext cx="1905" cy="181610"/>
            </a:xfrm>
            <a:custGeom>
              <a:avLst/>
              <a:gdLst/>
              <a:ahLst/>
              <a:cxnLst/>
              <a:rect l="l" t="t" r="r" b="b"/>
              <a:pathLst>
                <a:path w="1904" h="181610">
                  <a:moveTo>
                    <a:pt x="0" y="0"/>
                  </a:moveTo>
                  <a:lnTo>
                    <a:pt x="0" y="156591"/>
                  </a:lnTo>
                  <a:lnTo>
                    <a:pt x="1866" y="18098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4945423" y="2806860"/>
              <a:ext cx="1905" cy="180975"/>
            </a:xfrm>
            <a:custGeom>
              <a:avLst/>
              <a:gdLst/>
              <a:ahLst/>
              <a:cxnLst/>
              <a:rect l="l" t="t" r="r" b="b"/>
              <a:pathLst>
                <a:path w="1904" h="180975">
                  <a:moveTo>
                    <a:pt x="1869" y="180828"/>
                  </a:moveTo>
                  <a:lnTo>
                    <a:pt x="0" y="15649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08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4947526" y="2830144"/>
              <a:ext cx="36195" cy="158115"/>
            </a:xfrm>
            <a:custGeom>
              <a:avLst/>
              <a:gdLst/>
              <a:ahLst/>
              <a:cxnLst/>
              <a:rect l="l" t="t" r="r" b="b"/>
              <a:pathLst>
                <a:path w="36195" h="158114">
                  <a:moveTo>
                    <a:pt x="35763" y="0"/>
                  </a:moveTo>
                  <a:lnTo>
                    <a:pt x="0" y="1282"/>
                  </a:lnTo>
                  <a:lnTo>
                    <a:pt x="0" y="157886"/>
                  </a:lnTo>
                  <a:lnTo>
                    <a:pt x="35763" y="1566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4947529" y="2830150"/>
              <a:ext cx="36195" cy="158115"/>
            </a:xfrm>
            <a:custGeom>
              <a:avLst/>
              <a:gdLst/>
              <a:ahLst/>
              <a:cxnLst/>
              <a:rect l="l" t="t" r="r" b="b"/>
              <a:pathLst>
                <a:path w="36195" h="158114">
                  <a:moveTo>
                    <a:pt x="0" y="157881"/>
                  </a:moveTo>
                  <a:lnTo>
                    <a:pt x="35770" y="15659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7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4945634" y="28054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4945632" y="28054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4789258" y="2712643"/>
              <a:ext cx="1905" cy="288925"/>
            </a:xfrm>
            <a:custGeom>
              <a:avLst/>
              <a:gdLst/>
              <a:ahLst/>
              <a:cxnLst/>
              <a:rect l="l" t="t" r="r" b="b"/>
              <a:pathLst>
                <a:path w="1904" h="288925">
                  <a:moveTo>
                    <a:pt x="0" y="0"/>
                  </a:moveTo>
                  <a:lnTo>
                    <a:pt x="0" y="264147"/>
                  </a:lnTo>
                  <a:lnTo>
                    <a:pt x="1879" y="28854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4789261" y="2712657"/>
              <a:ext cx="1905" cy="288925"/>
            </a:xfrm>
            <a:custGeom>
              <a:avLst/>
              <a:gdLst/>
              <a:ahLst/>
              <a:cxnLst/>
              <a:rect l="l" t="t" r="r" b="b"/>
              <a:pathLst>
                <a:path w="1904" h="288925">
                  <a:moveTo>
                    <a:pt x="1878" y="288618"/>
                  </a:moveTo>
                  <a:lnTo>
                    <a:pt x="0" y="26417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6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4791354" y="2735846"/>
              <a:ext cx="36195" cy="265430"/>
            </a:xfrm>
            <a:custGeom>
              <a:avLst/>
              <a:gdLst/>
              <a:ahLst/>
              <a:cxnLst/>
              <a:rect l="l" t="t" r="r" b="b"/>
              <a:pathLst>
                <a:path w="36195" h="265430">
                  <a:moveTo>
                    <a:pt x="35763" y="0"/>
                  </a:moveTo>
                  <a:lnTo>
                    <a:pt x="0" y="1270"/>
                  </a:lnTo>
                  <a:lnTo>
                    <a:pt x="0" y="265430"/>
                  </a:lnTo>
                  <a:lnTo>
                    <a:pt x="35763" y="2641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4791359" y="2735837"/>
              <a:ext cx="36195" cy="265430"/>
            </a:xfrm>
            <a:custGeom>
              <a:avLst/>
              <a:gdLst/>
              <a:ahLst/>
              <a:cxnLst/>
              <a:rect l="l" t="t" r="r" b="b"/>
              <a:pathLst>
                <a:path w="36195" h="265430">
                  <a:moveTo>
                    <a:pt x="0" y="265435"/>
                  </a:moveTo>
                  <a:lnTo>
                    <a:pt x="35770" y="2641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65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4789474" y="27111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4789480" y="27111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65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60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4633620" y="2974403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33"/>
                  </a:lnTo>
                  <a:lnTo>
                    <a:pt x="1879" y="3442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4633617" y="2974455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78" y="34466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4635525" y="2997733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763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4635534" y="2997736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11304"/>
                  </a:moveTo>
                  <a:lnTo>
                    <a:pt x="35756" y="100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4633633" y="29733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4633639" y="29733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5879210" y="2625115"/>
              <a:ext cx="1905" cy="386080"/>
            </a:xfrm>
            <a:custGeom>
              <a:avLst/>
              <a:gdLst/>
              <a:ahLst/>
              <a:cxnLst/>
              <a:rect l="l" t="t" r="r" b="b"/>
              <a:pathLst>
                <a:path w="1904" h="386080">
                  <a:moveTo>
                    <a:pt x="0" y="0"/>
                  </a:moveTo>
                  <a:lnTo>
                    <a:pt x="0" y="361124"/>
                  </a:lnTo>
                  <a:lnTo>
                    <a:pt x="1879" y="38550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5879217" y="2625101"/>
              <a:ext cx="1905" cy="386080"/>
            </a:xfrm>
            <a:custGeom>
              <a:avLst/>
              <a:gdLst/>
              <a:ahLst/>
              <a:cxnLst/>
              <a:rect l="l" t="t" r="r" b="b"/>
              <a:pathLst>
                <a:path w="1904" h="386080">
                  <a:moveTo>
                    <a:pt x="1869" y="385519"/>
                  </a:moveTo>
                  <a:lnTo>
                    <a:pt x="0" y="36119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85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5880951" y="2648419"/>
              <a:ext cx="36195" cy="362585"/>
            </a:xfrm>
            <a:custGeom>
              <a:avLst/>
              <a:gdLst/>
              <a:ahLst/>
              <a:cxnLst/>
              <a:rect l="l" t="t" r="r" b="b"/>
              <a:pathLst>
                <a:path w="36195" h="362585">
                  <a:moveTo>
                    <a:pt x="35763" y="0"/>
                  </a:moveTo>
                  <a:lnTo>
                    <a:pt x="0" y="1282"/>
                  </a:lnTo>
                  <a:lnTo>
                    <a:pt x="0" y="362407"/>
                  </a:lnTo>
                  <a:lnTo>
                    <a:pt x="35763" y="3611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5880957" y="2648423"/>
              <a:ext cx="36195" cy="362585"/>
            </a:xfrm>
            <a:custGeom>
              <a:avLst/>
              <a:gdLst/>
              <a:ahLst/>
              <a:cxnLst/>
              <a:rect l="l" t="t" r="r" b="b"/>
              <a:pathLst>
                <a:path w="36195" h="362585">
                  <a:moveTo>
                    <a:pt x="0" y="362395"/>
                  </a:moveTo>
                  <a:lnTo>
                    <a:pt x="35770" y="36112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623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5879058" y="26237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5879076" y="26236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4480864" y="2983432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1150"/>
                  </a:lnTo>
                  <a:lnTo>
                    <a:pt x="1866" y="3554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4480859" y="2983386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1878" y="35607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6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4482922" y="3006724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35775" y="0"/>
                  </a:moveTo>
                  <a:lnTo>
                    <a:pt x="0" y="1270"/>
                  </a:lnTo>
                  <a:lnTo>
                    <a:pt x="0" y="12420"/>
                  </a:lnTo>
                  <a:lnTo>
                    <a:pt x="35775" y="1113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4482927" y="3006715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0" y="12430"/>
                  </a:moveTo>
                  <a:lnTo>
                    <a:pt x="35770" y="111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4481042" y="29820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4481043" y="29820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5729808" y="2317635"/>
              <a:ext cx="2540" cy="709295"/>
            </a:xfrm>
            <a:custGeom>
              <a:avLst/>
              <a:gdLst/>
              <a:ahLst/>
              <a:cxnLst/>
              <a:rect l="l" t="t" r="r" b="b"/>
              <a:pathLst>
                <a:path w="2539" h="709294">
                  <a:moveTo>
                    <a:pt x="0" y="0"/>
                  </a:moveTo>
                  <a:lnTo>
                    <a:pt x="0" y="684352"/>
                  </a:lnTo>
                  <a:lnTo>
                    <a:pt x="1917" y="70925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5729807" y="2317563"/>
              <a:ext cx="2540" cy="709295"/>
            </a:xfrm>
            <a:custGeom>
              <a:avLst/>
              <a:gdLst/>
              <a:ahLst/>
              <a:cxnLst/>
              <a:rect l="l" t="t" r="r" b="b"/>
              <a:pathLst>
                <a:path w="2539" h="709294">
                  <a:moveTo>
                    <a:pt x="1914" y="709254"/>
                  </a:moveTo>
                  <a:lnTo>
                    <a:pt x="0" y="6843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092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5731852" y="2341066"/>
              <a:ext cx="36195" cy="685800"/>
            </a:xfrm>
            <a:custGeom>
              <a:avLst/>
              <a:gdLst/>
              <a:ahLst/>
              <a:cxnLst/>
              <a:rect l="l" t="t" r="r" b="b"/>
              <a:pathLst>
                <a:path w="36195" h="685800">
                  <a:moveTo>
                    <a:pt x="35763" y="0"/>
                  </a:moveTo>
                  <a:lnTo>
                    <a:pt x="0" y="1282"/>
                  </a:lnTo>
                  <a:lnTo>
                    <a:pt x="0" y="685634"/>
                  </a:lnTo>
                  <a:lnTo>
                    <a:pt x="35763" y="68436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5731855" y="2341073"/>
              <a:ext cx="36195" cy="685800"/>
            </a:xfrm>
            <a:custGeom>
              <a:avLst/>
              <a:gdLst/>
              <a:ahLst/>
              <a:cxnLst/>
              <a:rect l="l" t="t" r="r" b="b"/>
              <a:pathLst>
                <a:path w="36195" h="685800">
                  <a:moveTo>
                    <a:pt x="0" y="685627"/>
                  </a:moveTo>
                  <a:lnTo>
                    <a:pt x="35770" y="6843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56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5729947" y="23163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5729958" y="23163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2598915" y="300701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2598924" y="300710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2600883" y="303005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76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2600887" y="303005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2599016" y="30059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2599024" y="30059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2289251" y="300661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2289251" y="300664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62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2291118" y="302995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75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75" y="334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2291118" y="302994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2289225" y="30053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2289236" y="30053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5575541" y="2757284"/>
              <a:ext cx="1905" cy="282575"/>
            </a:xfrm>
            <a:custGeom>
              <a:avLst/>
              <a:gdLst/>
              <a:ahLst/>
              <a:cxnLst/>
              <a:rect l="l" t="t" r="r" b="b"/>
              <a:pathLst>
                <a:path w="1904" h="282575">
                  <a:moveTo>
                    <a:pt x="0" y="0"/>
                  </a:moveTo>
                  <a:lnTo>
                    <a:pt x="0" y="258013"/>
                  </a:lnTo>
                  <a:lnTo>
                    <a:pt x="1879" y="28240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5575542" y="2757236"/>
              <a:ext cx="1905" cy="282575"/>
            </a:xfrm>
            <a:custGeom>
              <a:avLst/>
              <a:gdLst/>
              <a:ahLst/>
              <a:cxnLst/>
              <a:rect l="l" t="t" r="r" b="b"/>
              <a:pathLst>
                <a:path w="1904" h="282575">
                  <a:moveTo>
                    <a:pt x="1869" y="282412"/>
                  </a:moveTo>
                  <a:lnTo>
                    <a:pt x="0" y="25808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5577179" y="2780334"/>
              <a:ext cx="36830" cy="259715"/>
            </a:xfrm>
            <a:custGeom>
              <a:avLst/>
              <a:gdLst/>
              <a:ahLst/>
              <a:cxnLst/>
              <a:rect l="l" t="t" r="r" b="b"/>
              <a:pathLst>
                <a:path w="36829" h="259714">
                  <a:moveTo>
                    <a:pt x="36537" y="0"/>
                  </a:moveTo>
                  <a:lnTo>
                    <a:pt x="0" y="1308"/>
                  </a:lnTo>
                  <a:lnTo>
                    <a:pt x="0" y="259334"/>
                  </a:lnTo>
                  <a:lnTo>
                    <a:pt x="36537" y="25802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5577194" y="2780327"/>
              <a:ext cx="36830" cy="259715"/>
            </a:xfrm>
            <a:custGeom>
              <a:avLst/>
              <a:gdLst/>
              <a:ahLst/>
              <a:cxnLst/>
              <a:rect l="l" t="t" r="r" b="b"/>
              <a:pathLst>
                <a:path w="36829" h="259714">
                  <a:moveTo>
                    <a:pt x="0" y="259339"/>
                  </a:moveTo>
                  <a:lnTo>
                    <a:pt x="36532" y="258033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259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5575312" y="27558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5575317" y="27558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2443238" y="301425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2443243" y="301428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2444889" y="3037281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13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2444889" y="303728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2443022" y="301302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2443020" y="30130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2757055" y="3010585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016"/>
                  </a:lnTo>
                  <a:lnTo>
                    <a:pt x="1917" y="2993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2757055" y="3010643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1914" y="29865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8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2759316" y="303406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2759312" y="303406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2757411" y="30093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2757411" y="30093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5420411" y="2632608"/>
              <a:ext cx="2540" cy="426720"/>
            </a:xfrm>
            <a:custGeom>
              <a:avLst/>
              <a:gdLst/>
              <a:ahLst/>
              <a:cxnLst/>
              <a:rect l="l" t="t" r="r" b="b"/>
              <a:pathLst>
                <a:path w="2539" h="426719">
                  <a:moveTo>
                    <a:pt x="0" y="0"/>
                  </a:moveTo>
                  <a:lnTo>
                    <a:pt x="0" y="401243"/>
                  </a:lnTo>
                  <a:lnTo>
                    <a:pt x="1917" y="42616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5420415" y="2632616"/>
              <a:ext cx="2540" cy="426720"/>
            </a:xfrm>
            <a:custGeom>
              <a:avLst/>
              <a:gdLst/>
              <a:ahLst/>
              <a:cxnLst/>
              <a:rect l="l" t="t" r="r" b="b"/>
              <a:pathLst>
                <a:path w="2539" h="426719">
                  <a:moveTo>
                    <a:pt x="1914" y="426186"/>
                  </a:moveTo>
                  <a:lnTo>
                    <a:pt x="0" y="40126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261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5422214" y="2656001"/>
              <a:ext cx="36195" cy="402590"/>
            </a:xfrm>
            <a:custGeom>
              <a:avLst/>
              <a:gdLst/>
              <a:ahLst/>
              <a:cxnLst/>
              <a:rect l="l" t="t" r="r" b="b"/>
              <a:pathLst>
                <a:path w="36195" h="402589">
                  <a:moveTo>
                    <a:pt x="35763" y="0"/>
                  </a:moveTo>
                  <a:lnTo>
                    <a:pt x="0" y="1282"/>
                  </a:lnTo>
                  <a:lnTo>
                    <a:pt x="0" y="402526"/>
                  </a:lnTo>
                  <a:lnTo>
                    <a:pt x="35763" y="4012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5422216" y="2656003"/>
              <a:ext cx="36195" cy="402590"/>
            </a:xfrm>
            <a:custGeom>
              <a:avLst/>
              <a:gdLst/>
              <a:ahLst/>
              <a:cxnLst/>
              <a:rect l="l" t="t" r="r" b="b"/>
              <a:pathLst>
                <a:path w="36195" h="402589">
                  <a:moveTo>
                    <a:pt x="0" y="402532"/>
                  </a:moveTo>
                  <a:lnTo>
                    <a:pt x="35770" y="40124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25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5420309" y="26314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5420319" y="263146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5261826" y="2831172"/>
              <a:ext cx="1905" cy="240029"/>
            </a:xfrm>
            <a:custGeom>
              <a:avLst/>
              <a:gdLst/>
              <a:ahLst/>
              <a:cxnLst/>
              <a:rect l="l" t="t" r="r" b="b"/>
              <a:pathLst>
                <a:path w="1904" h="240030">
                  <a:moveTo>
                    <a:pt x="0" y="0"/>
                  </a:moveTo>
                  <a:lnTo>
                    <a:pt x="0" y="215125"/>
                  </a:lnTo>
                  <a:lnTo>
                    <a:pt x="1879" y="23950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5261821" y="2831173"/>
              <a:ext cx="1905" cy="240029"/>
            </a:xfrm>
            <a:custGeom>
              <a:avLst/>
              <a:gdLst/>
              <a:ahLst/>
              <a:cxnLst/>
              <a:rect l="l" t="t" r="r" b="b"/>
              <a:pathLst>
                <a:path w="1904" h="240030">
                  <a:moveTo>
                    <a:pt x="1878" y="239538"/>
                  </a:moveTo>
                  <a:lnTo>
                    <a:pt x="0" y="215091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39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5263654" y="2854172"/>
              <a:ext cx="36195" cy="216535"/>
            </a:xfrm>
            <a:custGeom>
              <a:avLst/>
              <a:gdLst/>
              <a:ahLst/>
              <a:cxnLst/>
              <a:rect l="l" t="t" r="r" b="b"/>
              <a:pathLst>
                <a:path w="36195" h="216535">
                  <a:moveTo>
                    <a:pt x="35775" y="0"/>
                  </a:moveTo>
                  <a:lnTo>
                    <a:pt x="0" y="1270"/>
                  </a:lnTo>
                  <a:lnTo>
                    <a:pt x="0" y="216395"/>
                  </a:lnTo>
                  <a:lnTo>
                    <a:pt x="35775" y="21511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5263661" y="2854170"/>
              <a:ext cx="36195" cy="216535"/>
            </a:xfrm>
            <a:custGeom>
              <a:avLst/>
              <a:gdLst/>
              <a:ahLst/>
              <a:cxnLst/>
              <a:rect l="l" t="t" r="r" b="b"/>
              <a:pathLst>
                <a:path w="36195" h="216535">
                  <a:moveTo>
                    <a:pt x="0" y="216387"/>
                  </a:moveTo>
                  <a:lnTo>
                    <a:pt x="35770" y="21510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6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5261787" y="28297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5261798" y="28297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5113058" y="2643339"/>
              <a:ext cx="1905" cy="437515"/>
            </a:xfrm>
            <a:custGeom>
              <a:avLst/>
              <a:gdLst/>
              <a:ahLst/>
              <a:cxnLst/>
              <a:rect l="l" t="t" r="r" b="b"/>
              <a:pathLst>
                <a:path w="1904" h="437514">
                  <a:moveTo>
                    <a:pt x="0" y="0"/>
                  </a:moveTo>
                  <a:lnTo>
                    <a:pt x="0" y="412953"/>
                  </a:lnTo>
                  <a:lnTo>
                    <a:pt x="1866" y="43733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5113056" y="2643370"/>
              <a:ext cx="1905" cy="437515"/>
            </a:xfrm>
            <a:custGeom>
              <a:avLst/>
              <a:gdLst/>
              <a:ahLst/>
              <a:cxnLst/>
              <a:rect l="l" t="t" r="r" b="b"/>
              <a:pathLst>
                <a:path w="1904" h="437514">
                  <a:moveTo>
                    <a:pt x="1869" y="437263"/>
                  </a:moveTo>
                  <a:lnTo>
                    <a:pt x="0" y="4129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372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5114887" y="2666542"/>
              <a:ext cx="36195" cy="414655"/>
            </a:xfrm>
            <a:custGeom>
              <a:avLst/>
              <a:gdLst/>
              <a:ahLst/>
              <a:cxnLst/>
              <a:rect l="l" t="t" r="r" b="b"/>
              <a:pathLst>
                <a:path w="36195" h="414655">
                  <a:moveTo>
                    <a:pt x="35763" y="0"/>
                  </a:moveTo>
                  <a:lnTo>
                    <a:pt x="0" y="1282"/>
                  </a:lnTo>
                  <a:lnTo>
                    <a:pt x="0" y="414235"/>
                  </a:lnTo>
                  <a:lnTo>
                    <a:pt x="35763" y="41295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5114904" y="2666545"/>
              <a:ext cx="36195" cy="414655"/>
            </a:xfrm>
            <a:custGeom>
              <a:avLst/>
              <a:gdLst/>
              <a:ahLst/>
              <a:cxnLst/>
              <a:rect l="l" t="t" r="r" b="b"/>
              <a:pathLst>
                <a:path w="36195" h="414655">
                  <a:moveTo>
                    <a:pt x="0" y="414231"/>
                  </a:moveTo>
                  <a:lnTo>
                    <a:pt x="35756" y="41295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142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5113007" y="26420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5113016" y="26420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4958079" y="3011792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0" y="0"/>
                  </a:moveTo>
                  <a:lnTo>
                    <a:pt x="0" y="56286"/>
                  </a:lnTo>
                  <a:lnTo>
                    <a:pt x="1879" y="8068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4958074" y="3011697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1878" y="80756"/>
                  </a:moveTo>
                  <a:lnTo>
                    <a:pt x="0" y="5630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07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4960111" y="3034779"/>
              <a:ext cx="36195" cy="57785"/>
            </a:xfrm>
            <a:custGeom>
              <a:avLst/>
              <a:gdLst/>
              <a:ahLst/>
              <a:cxnLst/>
              <a:rect l="l" t="t" r="r" b="b"/>
              <a:pathLst>
                <a:path w="36195" h="57785">
                  <a:moveTo>
                    <a:pt x="35775" y="0"/>
                  </a:moveTo>
                  <a:lnTo>
                    <a:pt x="0" y="1282"/>
                  </a:lnTo>
                  <a:lnTo>
                    <a:pt x="0" y="57569"/>
                  </a:lnTo>
                  <a:lnTo>
                    <a:pt x="35775" y="5628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4960128" y="3034783"/>
              <a:ext cx="36195" cy="57785"/>
            </a:xfrm>
            <a:custGeom>
              <a:avLst/>
              <a:gdLst/>
              <a:ahLst/>
              <a:cxnLst/>
              <a:rect l="l" t="t" r="r" b="b"/>
              <a:pathLst>
                <a:path w="36195" h="57785">
                  <a:moveTo>
                    <a:pt x="0" y="57564"/>
                  </a:moveTo>
                  <a:lnTo>
                    <a:pt x="35756" y="5628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5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4958245" y="30105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4958255" y="30105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31" y="24397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4638370" y="2971761"/>
              <a:ext cx="2540" cy="127635"/>
            </a:xfrm>
            <a:custGeom>
              <a:avLst/>
              <a:gdLst/>
              <a:ahLst/>
              <a:cxnLst/>
              <a:rect l="l" t="t" r="r" b="b"/>
              <a:pathLst>
                <a:path w="2539" h="127635">
                  <a:moveTo>
                    <a:pt x="0" y="0"/>
                  </a:moveTo>
                  <a:lnTo>
                    <a:pt x="0" y="102539"/>
                  </a:lnTo>
                  <a:lnTo>
                    <a:pt x="1917" y="12744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4638364" y="2971796"/>
              <a:ext cx="2540" cy="127635"/>
            </a:xfrm>
            <a:custGeom>
              <a:avLst/>
              <a:gdLst/>
              <a:ahLst/>
              <a:cxnLst/>
              <a:rect l="l" t="t" r="r" b="b"/>
              <a:pathLst>
                <a:path w="2539" h="127635">
                  <a:moveTo>
                    <a:pt x="1914" y="127392"/>
                  </a:moveTo>
                  <a:lnTo>
                    <a:pt x="0" y="102472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1273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4640148" y="2995155"/>
              <a:ext cx="36195" cy="104139"/>
            </a:xfrm>
            <a:custGeom>
              <a:avLst/>
              <a:gdLst/>
              <a:ahLst/>
              <a:cxnLst/>
              <a:rect l="l" t="t" r="r" b="b"/>
              <a:pathLst>
                <a:path w="36195" h="104139">
                  <a:moveTo>
                    <a:pt x="35763" y="0"/>
                  </a:moveTo>
                  <a:lnTo>
                    <a:pt x="0" y="1282"/>
                  </a:lnTo>
                  <a:lnTo>
                    <a:pt x="0" y="103822"/>
                  </a:lnTo>
                  <a:lnTo>
                    <a:pt x="35763" y="1025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4640160" y="2995162"/>
              <a:ext cx="36195" cy="104139"/>
            </a:xfrm>
            <a:custGeom>
              <a:avLst/>
              <a:gdLst/>
              <a:ahLst/>
              <a:cxnLst/>
              <a:rect l="l" t="t" r="r" b="b"/>
              <a:pathLst>
                <a:path w="36195" h="104139">
                  <a:moveTo>
                    <a:pt x="0" y="103824"/>
                  </a:moveTo>
                  <a:lnTo>
                    <a:pt x="35756" y="10253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38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4638243" y="29704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4638251" y="29704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4805578" y="2937446"/>
              <a:ext cx="2540" cy="170815"/>
            </a:xfrm>
            <a:custGeom>
              <a:avLst/>
              <a:gdLst/>
              <a:ahLst/>
              <a:cxnLst/>
              <a:rect l="l" t="t" r="r" b="b"/>
              <a:pathLst>
                <a:path w="2539" h="170814">
                  <a:moveTo>
                    <a:pt x="0" y="0"/>
                  </a:moveTo>
                  <a:lnTo>
                    <a:pt x="0" y="145453"/>
                  </a:lnTo>
                  <a:lnTo>
                    <a:pt x="1917" y="17035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4805570" y="2937441"/>
              <a:ext cx="2540" cy="170815"/>
            </a:xfrm>
            <a:custGeom>
              <a:avLst/>
              <a:gdLst/>
              <a:ahLst/>
              <a:cxnLst/>
              <a:rect l="l" t="t" r="r" b="b"/>
              <a:pathLst>
                <a:path w="2539" h="170814">
                  <a:moveTo>
                    <a:pt x="1914" y="170258"/>
                  </a:moveTo>
                  <a:lnTo>
                    <a:pt x="0" y="14546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702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4807153" y="2960915"/>
              <a:ext cx="36830" cy="147320"/>
            </a:xfrm>
            <a:custGeom>
              <a:avLst/>
              <a:gdLst/>
              <a:ahLst/>
              <a:cxnLst/>
              <a:rect l="l" t="t" r="r" b="b"/>
              <a:pathLst>
                <a:path w="36829" h="147319">
                  <a:moveTo>
                    <a:pt x="36537" y="0"/>
                  </a:moveTo>
                  <a:lnTo>
                    <a:pt x="0" y="1308"/>
                  </a:lnTo>
                  <a:lnTo>
                    <a:pt x="0" y="146761"/>
                  </a:lnTo>
                  <a:lnTo>
                    <a:pt x="36537" y="14545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4807162" y="2960917"/>
              <a:ext cx="36830" cy="147320"/>
            </a:xfrm>
            <a:custGeom>
              <a:avLst/>
              <a:gdLst/>
              <a:ahLst/>
              <a:cxnLst/>
              <a:rect l="l" t="t" r="r" b="b"/>
              <a:pathLst>
                <a:path w="36829" h="147319">
                  <a:moveTo>
                    <a:pt x="0" y="146766"/>
                  </a:moveTo>
                  <a:lnTo>
                    <a:pt x="36532" y="14546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46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4805248" y="293629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4805255" y="293628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3008325" y="638441"/>
              <a:ext cx="1905" cy="2475230"/>
            </a:xfrm>
            <a:custGeom>
              <a:avLst/>
              <a:gdLst/>
              <a:ahLst/>
              <a:cxnLst/>
              <a:rect l="l" t="t" r="r" b="b"/>
              <a:pathLst>
                <a:path w="1905" h="2475230">
                  <a:moveTo>
                    <a:pt x="0" y="0"/>
                  </a:moveTo>
                  <a:lnTo>
                    <a:pt x="0" y="2450401"/>
                  </a:lnTo>
                  <a:lnTo>
                    <a:pt x="1866" y="247479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3008318" y="638455"/>
              <a:ext cx="1905" cy="2475230"/>
            </a:xfrm>
            <a:custGeom>
              <a:avLst/>
              <a:gdLst/>
              <a:ahLst/>
              <a:cxnLst/>
              <a:rect l="l" t="t" r="r" b="b"/>
              <a:pathLst>
                <a:path w="1905" h="2475230">
                  <a:moveTo>
                    <a:pt x="1869" y="2474794"/>
                  </a:moveTo>
                  <a:lnTo>
                    <a:pt x="0" y="245033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747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3009849" y="661530"/>
              <a:ext cx="36830" cy="2451735"/>
            </a:xfrm>
            <a:custGeom>
              <a:avLst/>
              <a:gdLst/>
              <a:ahLst/>
              <a:cxnLst/>
              <a:rect l="l" t="t" r="r" b="b"/>
              <a:pathLst>
                <a:path w="36830" h="2451735">
                  <a:moveTo>
                    <a:pt x="36525" y="0"/>
                  </a:moveTo>
                  <a:lnTo>
                    <a:pt x="0" y="1308"/>
                  </a:lnTo>
                  <a:lnTo>
                    <a:pt x="0" y="2451722"/>
                  </a:lnTo>
                  <a:lnTo>
                    <a:pt x="36525" y="245041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3009850" y="661535"/>
              <a:ext cx="36830" cy="2451735"/>
            </a:xfrm>
            <a:custGeom>
              <a:avLst/>
              <a:gdLst/>
              <a:ahLst/>
              <a:cxnLst/>
              <a:rect l="l" t="t" r="r" b="b"/>
              <a:pathLst>
                <a:path w="36830" h="2451735">
                  <a:moveTo>
                    <a:pt x="0" y="2451712"/>
                  </a:moveTo>
                  <a:lnTo>
                    <a:pt x="36532" y="245040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517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3007969" y="63695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3007973" y="6369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4497704" y="309424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0" y="0"/>
                  </a:moveTo>
                  <a:lnTo>
                    <a:pt x="0" y="2781"/>
                  </a:lnTo>
                  <a:lnTo>
                    <a:pt x="1866" y="2716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4497694" y="309415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4499965" y="311755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4499965" y="311755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4498073" y="30930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4498075" y="30930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4341380" y="309253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0591"/>
                  </a:lnTo>
                  <a:lnTo>
                    <a:pt x="1866" y="3497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4341378" y="3092557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1869" y="34982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9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4343222" y="3115551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35763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4343220" y="3115549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0" y="11872"/>
                  </a:moveTo>
                  <a:lnTo>
                    <a:pt x="35770" y="1059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4341355" y="30910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4341360" y="30910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2299842" y="3101428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2299842" y="310134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2301494" y="3124720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25" y="0"/>
                  </a:moveTo>
                  <a:lnTo>
                    <a:pt x="0" y="1295"/>
                  </a:lnTo>
                  <a:lnTo>
                    <a:pt x="0" y="5194"/>
                  </a:lnTo>
                  <a:lnTo>
                    <a:pt x="36525" y="389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2301505" y="3124720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197"/>
                  </a:moveTo>
                  <a:lnTo>
                    <a:pt x="36517" y="3892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51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2299614" y="30998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2299621" y="30998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702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59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5746064" y="2824873"/>
              <a:ext cx="1905" cy="309245"/>
            </a:xfrm>
            <a:custGeom>
              <a:avLst/>
              <a:gdLst/>
              <a:ahLst/>
              <a:cxnLst/>
              <a:rect l="l" t="t" r="r" b="b"/>
              <a:pathLst>
                <a:path w="1904" h="309244">
                  <a:moveTo>
                    <a:pt x="0" y="0"/>
                  </a:moveTo>
                  <a:lnTo>
                    <a:pt x="0" y="284772"/>
                  </a:lnTo>
                  <a:lnTo>
                    <a:pt x="1879" y="30916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5746070" y="2824951"/>
              <a:ext cx="1905" cy="309245"/>
            </a:xfrm>
            <a:custGeom>
              <a:avLst/>
              <a:gdLst/>
              <a:ahLst/>
              <a:cxnLst/>
              <a:rect l="l" t="t" r="r" b="b"/>
              <a:pathLst>
                <a:path w="1904" h="309244">
                  <a:moveTo>
                    <a:pt x="1869" y="309045"/>
                  </a:moveTo>
                  <a:lnTo>
                    <a:pt x="0" y="284716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090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5747753" y="2848216"/>
              <a:ext cx="36830" cy="286385"/>
            </a:xfrm>
            <a:custGeom>
              <a:avLst/>
              <a:gdLst/>
              <a:ahLst/>
              <a:cxnLst/>
              <a:rect l="l" t="t" r="r" b="b"/>
              <a:pathLst>
                <a:path w="36829" h="286385">
                  <a:moveTo>
                    <a:pt x="36525" y="0"/>
                  </a:moveTo>
                  <a:lnTo>
                    <a:pt x="0" y="1308"/>
                  </a:lnTo>
                  <a:lnTo>
                    <a:pt x="0" y="286080"/>
                  </a:lnTo>
                  <a:lnTo>
                    <a:pt x="36525" y="28477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5747758" y="2848213"/>
              <a:ext cx="36830" cy="286385"/>
            </a:xfrm>
            <a:custGeom>
              <a:avLst/>
              <a:gdLst/>
              <a:ahLst/>
              <a:cxnLst/>
              <a:rect l="l" t="t" r="r" b="b"/>
              <a:pathLst>
                <a:path w="36829" h="286385">
                  <a:moveTo>
                    <a:pt x="0" y="286083"/>
                  </a:moveTo>
                  <a:lnTo>
                    <a:pt x="36532" y="28477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860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5745860" y="28233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5745855" y="28233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4022547" y="3094989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0" y="0"/>
                  </a:moveTo>
                  <a:lnTo>
                    <a:pt x="0" y="20053"/>
                  </a:lnTo>
                  <a:lnTo>
                    <a:pt x="1866" y="4445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4022538" y="3094939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1878" y="44485"/>
                  </a:moveTo>
                  <a:lnTo>
                    <a:pt x="0" y="2003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44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4024426" y="3118142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5" h="21589">
                  <a:moveTo>
                    <a:pt x="35763" y="0"/>
                  </a:moveTo>
                  <a:lnTo>
                    <a:pt x="0" y="1282"/>
                  </a:lnTo>
                  <a:lnTo>
                    <a:pt x="0" y="21348"/>
                  </a:lnTo>
                  <a:lnTo>
                    <a:pt x="35763" y="200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4024445" y="3118148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5" h="21589">
                  <a:moveTo>
                    <a:pt x="0" y="21341"/>
                  </a:moveTo>
                  <a:lnTo>
                    <a:pt x="35756" y="2006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4022547" y="30937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4022560" y="30937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4181563" y="3105060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20"/>
                  </a:lnTo>
                  <a:lnTo>
                    <a:pt x="1879" y="3441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4181559" y="3104975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78" y="34466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4183151" y="3128276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29" h="11430">
                  <a:moveTo>
                    <a:pt x="36525" y="0"/>
                  </a:moveTo>
                  <a:lnTo>
                    <a:pt x="0" y="1295"/>
                  </a:lnTo>
                  <a:lnTo>
                    <a:pt x="0" y="11328"/>
                  </a:lnTo>
                  <a:lnTo>
                    <a:pt x="36525" y="1003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4183157" y="3128271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29" h="11430">
                  <a:moveTo>
                    <a:pt x="0" y="11332"/>
                  </a:moveTo>
                  <a:lnTo>
                    <a:pt x="36532" y="1003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3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4181271" y="31038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4181268" y="31038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5585180" y="2977667"/>
              <a:ext cx="2540" cy="163830"/>
            </a:xfrm>
            <a:custGeom>
              <a:avLst/>
              <a:gdLst/>
              <a:ahLst/>
              <a:cxnLst/>
              <a:rect l="l" t="t" r="r" b="b"/>
              <a:pathLst>
                <a:path w="2539" h="163830">
                  <a:moveTo>
                    <a:pt x="0" y="0"/>
                  </a:moveTo>
                  <a:lnTo>
                    <a:pt x="0" y="138772"/>
                  </a:lnTo>
                  <a:lnTo>
                    <a:pt x="1917" y="16367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5585180" y="2977650"/>
              <a:ext cx="2540" cy="163830"/>
            </a:xfrm>
            <a:custGeom>
              <a:avLst/>
              <a:gdLst/>
              <a:ahLst/>
              <a:cxnLst/>
              <a:rect l="l" t="t" r="r" b="b"/>
              <a:pathLst>
                <a:path w="2539" h="163830">
                  <a:moveTo>
                    <a:pt x="1914" y="163663"/>
                  </a:moveTo>
                  <a:lnTo>
                    <a:pt x="0" y="13874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36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5587276" y="3001098"/>
              <a:ext cx="36195" cy="140335"/>
            </a:xfrm>
            <a:custGeom>
              <a:avLst/>
              <a:gdLst/>
              <a:ahLst/>
              <a:cxnLst/>
              <a:rect l="l" t="t" r="r" b="b"/>
              <a:pathLst>
                <a:path w="36195" h="140335">
                  <a:moveTo>
                    <a:pt x="35763" y="0"/>
                  </a:moveTo>
                  <a:lnTo>
                    <a:pt x="0" y="1282"/>
                  </a:lnTo>
                  <a:lnTo>
                    <a:pt x="0" y="140042"/>
                  </a:lnTo>
                  <a:lnTo>
                    <a:pt x="35763" y="1387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5587278" y="3001099"/>
              <a:ext cx="36195" cy="140335"/>
            </a:xfrm>
            <a:custGeom>
              <a:avLst/>
              <a:gdLst/>
              <a:ahLst/>
              <a:cxnLst/>
              <a:rect l="l" t="t" r="r" b="b"/>
              <a:pathLst>
                <a:path w="36195" h="140335">
                  <a:moveTo>
                    <a:pt x="0" y="140037"/>
                  </a:moveTo>
                  <a:lnTo>
                    <a:pt x="35770" y="13876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00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5585371" y="29765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5585384" y="297655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3865740" y="3076143"/>
              <a:ext cx="1905" cy="67945"/>
            </a:xfrm>
            <a:custGeom>
              <a:avLst/>
              <a:gdLst/>
              <a:ahLst/>
              <a:cxnLst/>
              <a:rect l="l" t="t" r="r" b="b"/>
              <a:pathLst>
                <a:path w="1904" h="67944">
                  <a:moveTo>
                    <a:pt x="0" y="0"/>
                  </a:moveTo>
                  <a:lnTo>
                    <a:pt x="0" y="43472"/>
                  </a:lnTo>
                  <a:lnTo>
                    <a:pt x="1879" y="6785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3865741" y="3076172"/>
              <a:ext cx="1905" cy="67945"/>
            </a:xfrm>
            <a:custGeom>
              <a:avLst/>
              <a:gdLst/>
              <a:ahLst/>
              <a:cxnLst/>
              <a:rect l="l" t="t" r="r" b="b"/>
              <a:pathLst>
                <a:path w="1904" h="67944">
                  <a:moveTo>
                    <a:pt x="1869" y="67829"/>
                  </a:moveTo>
                  <a:lnTo>
                    <a:pt x="0" y="4350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78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3867594" y="3099384"/>
              <a:ext cx="36195" cy="45085"/>
            </a:xfrm>
            <a:custGeom>
              <a:avLst/>
              <a:gdLst/>
              <a:ahLst/>
              <a:cxnLst/>
              <a:rect l="l" t="t" r="r" b="b"/>
              <a:pathLst>
                <a:path w="36195" h="45085">
                  <a:moveTo>
                    <a:pt x="35775" y="0"/>
                  </a:moveTo>
                  <a:lnTo>
                    <a:pt x="0" y="1270"/>
                  </a:lnTo>
                  <a:lnTo>
                    <a:pt x="0" y="44742"/>
                  </a:lnTo>
                  <a:lnTo>
                    <a:pt x="35775" y="4347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3867599" y="3099376"/>
              <a:ext cx="36195" cy="45085"/>
            </a:xfrm>
            <a:custGeom>
              <a:avLst/>
              <a:gdLst/>
              <a:ahLst/>
              <a:cxnLst/>
              <a:rect l="l" t="t" r="r" b="b"/>
              <a:pathLst>
                <a:path w="36195" h="45085">
                  <a:moveTo>
                    <a:pt x="0" y="44750"/>
                  </a:moveTo>
                  <a:lnTo>
                    <a:pt x="35770" y="434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47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3865714" y="30749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3865717" y="30749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3708146" y="3089833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4" h="56514">
                  <a:moveTo>
                    <a:pt x="0" y="0"/>
                  </a:moveTo>
                  <a:lnTo>
                    <a:pt x="0" y="31762"/>
                  </a:lnTo>
                  <a:lnTo>
                    <a:pt x="1866" y="5615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3708146" y="3089878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4" h="56514">
                  <a:moveTo>
                    <a:pt x="1869" y="56161"/>
                  </a:moveTo>
                  <a:lnTo>
                    <a:pt x="0" y="3170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61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3709797" y="3113023"/>
              <a:ext cx="36830" cy="33655"/>
            </a:xfrm>
            <a:custGeom>
              <a:avLst/>
              <a:gdLst/>
              <a:ahLst/>
              <a:cxnLst/>
              <a:rect l="l" t="t" r="r" b="b"/>
              <a:pathLst>
                <a:path w="36829" h="33655">
                  <a:moveTo>
                    <a:pt x="36525" y="0"/>
                  </a:moveTo>
                  <a:lnTo>
                    <a:pt x="0" y="1308"/>
                  </a:lnTo>
                  <a:lnTo>
                    <a:pt x="0" y="33070"/>
                  </a:lnTo>
                  <a:lnTo>
                    <a:pt x="36525" y="3176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3709806" y="3113027"/>
              <a:ext cx="36830" cy="33655"/>
            </a:xfrm>
            <a:custGeom>
              <a:avLst/>
              <a:gdLst/>
              <a:ahLst/>
              <a:cxnLst/>
              <a:rect l="l" t="t" r="r" b="b"/>
              <a:pathLst>
                <a:path w="36829" h="33655">
                  <a:moveTo>
                    <a:pt x="0" y="33068"/>
                  </a:moveTo>
                  <a:lnTo>
                    <a:pt x="36532" y="3176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30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3707917" y="30883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3707916" y="308833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3239503" y="2690685"/>
              <a:ext cx="2540" cy="459105"/>
            </a:xfrm>
            <a:custGeom>
              <a:avLst/>
              <a:gdLst/>
              <a:ahLst/>
              <a:cxnLst/>
              <a:rect l="l" t="t" r="r" b="b"/>
              <a:pathLst>
                <a:path w="2539" h="459105">
                  <a:moveTo>
                    <a:pt x="0" y="0"/>
                  </a:moveTo>
                  <a:lnTo>
                    <a:pt x="0" y="434136"/>
                  </a:lnTo>
                  <a:lnTo>
                    <a:pt x="1917" y="45904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3239507" y="2690740"/>
              <a:ext cx="2540" cy="459105"/>
            </a:xfrm>
            <a:custGeom>
              <a:avLst/>
              <a:gdLst/>
              <a:ahLst/>
              <a:cxnLst/>
              <a:rect l="l" t="t" r="r" b="b"/>
              <a:pathLst>
                <a:path w="2539" h="459105">
                  <a:moveTo>
                    <a:pt x="1914" y="459033"/>
                  </a:moveTo>
                  <a:lnTo>
                    <a:pt x="0" y="43411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590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3241560" y="2714142"/>
              <a:ext cx="36195" cy="435609"/>
            </a:xfrm>
            <a:custGeom>
              <a:avLst/>
              <a:gdLst/>
              <a:ahLst/>
              <a:cxnLst/>
              <a:rect l="l" t="t" r="r" b="b"/>
              <a:pathLst>
                <a:path w="36195" h="435610">
                  <a:moveTo>
                    <a:pt x="35763" y="0"/>
                  </a:moveTo>
                  <a:lnTo>
                    <a:pt x="0" y="1270"/>
                  </a:lnTo>
                  <a:lnTo>
                    <a:pt x="0" y="435406"/>
                  </a:lnTo>
                  <a:lnTo>
                    <a:pt x="35763" y="4341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3241555" y="2714133"/>
              <a:ext cx="36195" cy="435609"/>
            </a:xfrm>
            <a:custGeom>
              <a:avLst/>
              <a:gdLst/>
              <a:ahLst/>
              <a:cxnLst/>
              <a:rect l="l" t="t" r="r" b="b"/>
              <a:pathLst>
                <a:path w="36195" h="435610">
                  <a:moveTo>
                    <a:pt x="0" y="435420"/>
                  </a:moveTo>
                  <a:lnTo>
                    <a:pt x="35770" y="43413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35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3239655" y="26895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3239658" y="26895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3079394" y="2976473"/>
              <a:ext cx="1905" cy="174625"/>
            </a:xfrm>
            <a:custGeom>
              <a:avLst/>
              <a:gdLst/>
              <a:ahLst/>
              <a:cxnLst/>
              <a:rect l="l" t="t" r="r" b="b"/>
              <a:pathLst>
                <a:path w="1905" h="174625">
                  <a:moveTo>
                    <a:pt x="0" y="0"/>
                  </a:moveTo>
                  <a:lnTo>
                    <a:pt x="0" y="149898"/>
                  </a:lnTo>
                  <a:lnTo>
                    <a:pt x="1879" y="17429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3079397" y="2976487"/>
              <a:ext cx="1905" cy="174625"/>
            </a:xfrm>
            <a:custGeom>
              <a:avLst/>
              <a:gdLst/>
              <a:ahLst/>
              <a:cxnLst/>
              <a:rect l="l" t="t" r="r" b="b"/>
              <a:pathLst>
                <a:path w="1905" h="174625">
                  <a:moveTo>
                    <a:pt x="1869" y="174233"/>
                  </a:moveTo>
                  <a:lnTo>
                    <a:pt x="0" y="1499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742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3081426" y="2999752"/>
              <a:ext cx="36195" cy="151765"/>
            </a:xfrm>
            <a:custGeom>
              <a:avLst/>
              <a:gdLst/>
              <a:ahLst/>
              <a:cxnLst/>
              <a:rect l="l" t="t" r="r" b="b"/>
              <a:pathLst>
                <a:path w="36194" h="151764">
                  <a:moveTo>
                    <a:pt x="35763" y="0"/>
                  </a:moveTo>
                  <a:lnTo>
                    <a:pt x="0" y="1282"/>
                  </a:lnTo>
                  <a:lnTo>
                    <a:pt x="0" y="151193"/>
                  </a:lnTo>
                  <a:lnTo>
                    <a:pt x="35763" y="1499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3081420" y="2999753"/>
              <a:ext cx="36195" cy="151765"/>
            </a:xfrm>
            <a:custGeom>
              <a:avLst/>
              <a:gdLst/>
              <a:ahLst/>
              <a:cxnLst/>
              <a:rect l="l" t="t" r="r" b="b"/>
              <a:pathLst>
                <a:path w="36194" h="151764">
                  <a:moveTo>
                    <a:pt x="0" y="151189"/>
                  </a:moveTo>
                  <a:lnTo>
                    <a:pt x="35770" y="14991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1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3079534" y="29751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3079530" y="29751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3392398" y="2971596"/>
              <a:ext cx="1905" cy="181610"/>
            </a:xfrm>
            <a:custGeom>
              <a:avLst/>
              <a:gdLst/>
              <a:ahLst/>
              <a:cxnLst/>
              <a:rect l="l" t="t" r="r" b="b"/>
              <a:pathLst>
                <a:path w="1904" h="181610">
                  <a:moveTo>
                    <a:pt x="0" y="0"/>
                  </a:moveTo>
                  <a:lnTo>
                    <a:pt x="0" y="156603"/>
                  </a:lnTo>
                  <a:lnTo>
                    <a:pt x="1879" y="18100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3392392" y="2971604"/>
              <a:ext cx="1905" cy="180975"/>
            </a:xfrm>
            <a:custGeom>
              <a:avLst/>
              <a:gdLst/>
              <a:ahLst/>
              <a:cxnLst/>
              <a:rect l="l" t="t" r="r" b="b"/>
              <a:pathLst>
                <a:path w="1904" h="180975">
                  <a:moveTo>
                    <a:pt x="1878" y="180946"/>
                  </a:moveTo>
                  <a:lnTo>
                    <a:pt x="0" y="156499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809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3394405" y="2994837"/>
              <a:ext cx="36195" cy="158115"/>
            </a:xfrm>
            <a:custGeom>
              <a:avLst/>
              <a:gdLst/>
              <a:ahLst/>
              <a:cxnLst/>
              <a:rect l="l" t="t" r="r" b="b"/>
              <a:pathLst>
                <a:path w="36195" h="158114">
                  <a:moveTo>
                    <a:pt x="35763" y="0"/>
                  </a:moveTo>
                  <a:lnTo>
                    <a:pt x="0" y="1282"/>
                  </a:lnTo>
                  <a:lnTo>
                    <a:pt x="0" y="157886"/>
                  </a:lnTo>
                  <a:lnTo>
                    <a:pt x="35763" y="1566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3394407" y="2994847"/>
              <a:ext cx="36195" cy="158115"/>
            </a:xfrm>
            <a:custGeom>
              <a:avLst/>
              <a:gdLst/>
              <a:ahLst/>
              <a:cxnLst/>
              <a:rect l="l" t="t" r="r" b="b"/>
              <a:pathLst>
                <a:path w="36195" h="158114">
                  <a:moveTo>
                    <a:pt x="0" y="157870"/>
                  </a:moveTo>
                  <a:lnTo>
                    <a:pt x="35770" y="15660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78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3392525" y="29700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3392522" y="29700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3552596" y="3046831"/>
              <a:ext cx="1905" cy="106045"/>
            </a:xfrm>
            <a:custGeom>
              <a:avLst/>
              <a:gdLst/>
              <a:ahLst/>
              <a:cxnLst/>
              <a:rect l="l" t="t" r="r" b="b"/>
              <a:pathLst>
                <a:path w="1904" h="106044">
                  <a:moveTo>
                    <a:pt x="0" y="0"/>
                  </a:moveTo>
                  <a:lnTo>
                    <a:pt x="0" y="81368"/>
                  </a:lnTo>
                  <a:lnTo>
                    <a:pt x="1879" y="10576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3552602" y="3046826"/>
              <a:ext cx="1905" cy="106045"/>
            </a:xfrm>
            <a:custGeom>
              <a:avLst/>
              <a:gdLst/>
              <a:ahLst/>
              <a:cxnLst/>
              <a:rect l="l" t="t" r="r" b="b"/>
              <a:pathLst>
                <a:path w="1904" h="106044">
                  <a:moveTo>
                    <a:pt x="1869" y="105749"/>
                  </a:moveTo>
                  <a:lnTo>
                    <a:pt x="0" y="8142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57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3554653" y="3070110"/>
              <a:ext cx="36195" cy="83185"/>
            </a:xfrm>
            <a:custGeom>
              <a:avLst/>
              <a:gdLst/>
              <a:ahLst/>
              <a:cxnLst/>
              <a:rect l="l" t="t" r="r" b="b"/>
              <a:pathLst>
                <a:path w="36195" h="83185">
                  <a:moveTo>
                    <a:pt x="35763" y="0"/>
                  </a:moveTo>
                  <a:lnTo>
                    <a:pt x="0" y="1270"/>
                  </a:lnTo>
                  <a:lnTo>
                    <a:pt x="0" y="82638"/>
                  </a:lnTo>
                  <a:lnTo>
                    <a:pt x="35763" y="81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3554656" y="3070110"/>
              <a:ext cx="36195" cy="83185"/>
            </a:xfrm>
            <a:custGeom>
              <a:avLst/>
              <a:gdLst/>
              <a:ahLst/>
              <a:cxnLst/>
              <a:rect l="l" t="t" r="r" b="b"/>
              <a:pathLst>
                <a:path w="36195" h="83185">
                  <a:moveTo>
                    <a:pt x="0" y="82635"/>
                  </a:moveTo>
                  <a:lnTo>
                    <a:pt x="35756" y="813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26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3552761" y="30458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3552761" y="30458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5429936" y="2644952"/>
              <a:ext cx="2540" cy="509905"/>
            </a:xfrm>
            <a:custGeom>
              <a:avLst/>
              <a:gdLst/>
              <a:ahLst/>
              <a:cxnLst/>
              <a:rect l="l" t="t" r="r" b="b"/>
              <a:pathLst>
                <a:path w="2539" h="509905">
                  <a:moveTo>
                    <a:pt x="0" y="0"/>
                  </a:moveTo>
                  <a:lnTo>
                    <a:pt x="0" y="484835"/>
                  </a:lnTo>
                  <a:lnTo>
                    <a:pt x="1917" y="50975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5429936" y="2644900"/>
              <a:ext cx="2540" cy="509905"/>
            </a:xfrm>
            <a:custGeom>
              <a:avLst/>
              <a:gdLst/>
              <a:ahLst/>
              <a:cxnLst/>
              <a:rect l="l" t="t" r="r" b="b"/>
              <a:pathLst>
                <a:path w="2539" h="509905">
                  <a:moveTo>
                    <a:pt x="1914" y="509889"/>
                  </a:moveTo>
                  <a:lnTo>
                    <a:pt x="0" y="484842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5098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5431878" y="2668333"/>
              <a:ext cx="36195" cy="486409"/>
            </a:xfrm>
            <a:custGeom>
              <a:avLst/>
              <a:gdLst/>
              <a:ahLst/>
              <a:cxnLst/>
              <a:rect l="l" t="t" r="r" b="b"/>
              <a:pathLst>
                <a:path w="36195" h="486410">
                  <a:moveTo>
                    <a:pt x="35763" y="0"/>
                  </a:moveTo>
                  <a:lnTo>
                    <a:pt x="0" y="1282"/>
                  </a:lnTo>
                  <a:lnTo>
                    <a:pt x="0" y="486117"/>
                  </a:lnTo>
                  <a:lnTo>
                    <a:pt x="35763" y="484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5431884" y="2668335"/>
              <a:ext cx="36195" cy="486409"/>
            </a:xfrm>
            <a:custGeom>
              <a:avLst/>
              <a:gdLst/>
              <a:ahLst/>
              <a:cxnLst/>
              <a:rect l="l" t="t" r="r" b="b"/>
              <a:pathLst>
                <a:path w="36195" h="486410">
                  <a:moveTo>
                    <a:pt x="0" y="486120"/>
                  </a:moveTo>
                  <a:lnTo>
                    <a:pt x="35756" y="48484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861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5429974" y="26434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5429984" y="26433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5271985" y="3035655"/>
              <a:ext cx="2540" cy="140970"/>
            </a:xfrm>
            <a:custGeom>
              <a:avLst/>
              <a:gdLst/>
              <a:ahLst/>
              <a:cxnLst/>
              <a:rect l="l" t="t" r="r" b="b"/>
              <a:pathLst>
                <a:path w="2539" h="140969">
                  <a:moveTo>
                    <a:pt x="0" y="0"/>
                  </a:moveTo>
                  <a:lnTo>
                    <a:pt x="0" y="115912"/>
                  </a:lnTo>
                  <a:lnTo>
                    <a:pt x="1917" y="14081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5271977" y="3035618"/>
              <a:ext cx="2540" cy="140970"/>
            </a:xfrm>
            <a:custGeom>
              <a:avLst/>
              <a:gdLst/>
              <a:ahLst/>
              <a:cxnLst/>
              <a:rect l="l" t="t" r="r" b="b"/>
              <a:pathLst>
                <a:path w="2539" h="140969">
                  <a:moveTo>
                    <a:pt x="1914" y="140835"/>
                  </a:moveTo>
                  <a:lnTo>
                    <a:pt x="0" y="11591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40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5274068" y="3059023"/>
              <a:ext cx="36195" cy="117475"/>
            </a:xfrm>
            <a:custGeom>
              <a:avLst/>
              <a:gdLst/>
              <a:ahLst/>
              <a:cxnLst/>
              <a:rect l="l" t="t" r="r" b="b"/>
              <a:pathLst>
                <a:path w="36195" h="117475">
                  <a:moveTo>
                    <a:pt x="35763" y="0"/>
                  </a:moveTo>
                  <a:lnTo>
                    <a:pt x="0" y="1282"/>
                  </a:lnTo>
                  <a:lnTo>
                    <a:pt x="0" y="117195"/>
                  </a:lnTo>
                  <a:lnTo>
                    <a:pt x="35763" y="1159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5274076" y="3059027"/>
              <a:ext cx="36195" cy="117475"/>
            </a:xfrm>
            <a:custGeom>
              <a:avLst/>
              <a:gdLst/>
              <a:ahLst/>
              <a:cxnLst/>
              <a:rect l="l" t="t" r="r" b="b"/>
              <a:pathLst>
                <a:path w="36195" h="117475">
                  <a:moveTo>
                    <a:pt x="0" y="117197"/>
                  </a:moveTo>
                  <a:lnTo>
                    <a:pt x="35770" y="1159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71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5272176" y="30340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5272180" y="30340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5130685" y="2986163"/>
              <a:ext cx="1905" cy="201930"/>
            </a:xfrm>
            <a:custGeom>
              <a:avLst/>
              <a:gdLst/>
              <a:ahLst/>
              <a:cxnLst/>
              <a:rect l="l" t="t" r="r" b="b"/>
              <a:pathLst>
                <a:path w="1904" h="201930">
                  <a:moveTo>
                    <a:pt x="0" y="0"/>
                  </a:moveTo>
                  <a:lnTo>
                    <a:pt x="0" y="177228"/>
                  </a:lnTo>
                  <a:lnTo>
                    <a:pt x="1866" y="20161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5130681" y="2986230"/>
              <a:ext cx="1905" cy="201930"/>
            </a:xfrm>
            <a:custGeom>
              <a:avLst/>
              <a:gdLst/>
              <a:ahLst/>
              <a:cxnLst/>
              <a:rect l="l" t="t" r="r" b="b"/>
              <a:pathLst>
                <a:path w="1904" h="201930">
                  <a:moveTo>
                    <a:pt x="1869" y="201500"/>
                  </a:moveTo>
                  <a:lnTo>
                    <a:pt x="0" y="17717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15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5132260" y="3009163"/>
              <a:ext cx="36830" cy="179070"/>
            </a:xfrm>
            <a:custGeom>
              <a:avLst/>
              <a:gdLst/>
              <a:ahLst/>
              <a:cxnLst/>
              <a:rect l="l" t="t" r="r" b="b"/>
              <a:pathLst>
                <a:path w="36829" h="179069">
                  <a:moveTo>
                    <a:pt x="36525" y="0"/>
                  </a:moveTo>
                  <a:lnTo>
                    <a:pt x="0" y="1308"/>
                  </a:lnTo>
                  <a:lnTo>
                    <a:pt x="0" y="178523"/>
                  </a:lnTo>
                  <a:lnTo>
                    <a:pt x="36525" y="17721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5132272" y="3009161"/>
              <a:ext cx="36830" cy="179070"/>
            </a:xfrm>
            <a:custGeom>
              <a:avLst/>
              <a:gdLst/>
              <a:ahLst/>
              <a:cxnLst/>
              <a:rect l="l" t="t" r="r" b="b"/>
              <a:pathLst>
                <a:path w="36829" h="179069">
                  <a:moveTo>
                    <a:pt x="0" y="178528"/>
                  </a:moveTo>
                  <a:lnTo>
                    <a:pt x="36517" y="17722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785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5130393" y="298465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5130397" y="29846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4974945" y="3107842"/>
              <a:ext cx="1905" cy="90805"/>
            </a:xfrm>
            <a:custGeom>
              <a:avLst/>
              <a:gdLst/>
              <a:ahLst/>
              <a:cxnLst/>
              <a:rect l="l" t="t" r="r" b="b"/>
              <a:pathLst>
                <a:path w="1904" h="90805">
                  <a:moveTo>
                    <a:pt x="0" y="0"/>
                  </a:moveTo>
                  <a:lnTo>
                    <a:pt x="0" y="66319"/>
                  </a:lnTo>
                  <a:lnTo>
                    <a:pt x="1879" y="9070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4974946" y="3107849"/>
              <a:ext cx="1905" cy="90805"/>
            </a:xfrm>
            <a:custGeom>
              <a:avLst/>
              <a:gdLst/>
              <a:ahLst/>
              <a:cxnLst/>
              <a:rect l="l" t="t" r="r" b="b"/>
              <a:pathLst>
                <a:path w="1904" h="90805">
                  <a:moveTo>
                    <a:pt x="1869" y="90657"/>
                  </a:moveTo>
                  <a:lnTo>
                    <a:pt x="0" y="663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06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4976660" y="3130842"/>
              <a:ext cx="36195" cy="67945"/>
            </a:xfrm>
            <a:custGeom>
              <a:avLst/>
              <a:gdLst/>
              <a:ahLst/>
              <a:cxnLst/>
              <a:rect l="l" t="t" r="r" b="b"/>
              <a:pathLst>
                <a:path w="36195" h="67944">
                  <a:moveTo>
                    <a:pt x="35763" y="0"/>
                  </a:moveTo>
                  <a:lnTo>
                    <a:pt x="0" y="1270"/>
                  </a:lnTo>
                  <a:lnTo>
                    <a:pt x="0" y="67589"/>
                  </a:lnTo>
                  <a:lnTo>
                    <a:pt x="35763" y="663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4976677" y="3130836"/>
              <a:ext cx="36195" cy="67945"/>
            </a:xfrm>
            <a:custGeom>
              <a:avLst/>
              <a:gdLst/>
              <a:ahLst/>
              <a:cxnLst/>
              <a:rect l="l" t="t" r="r" b="b"/>
              <a:pathLst>
                <a:path w="36195" h="67944">
                  <a:moveTo>
                    <a:pt x="0" y="67601"/>
                  </a:moveTo>
                  <a:lnTo>
                    <a:pt x="35756" y="6632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76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4974793" y="31063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4974809" y="31063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2999422" y="317656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2999424" y="317660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3001378" y="319979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3001389" y="319979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2999498" y="31754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2999497" y="31754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3475558" y="3165525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0" y="0"/>
                  </a:moveTo>
                  <a:lnTo>
                    <a:pt x="0" y="12268"/>
                  </a:lnTo>
                  <a:lnTo>
                    <a:pt x="1879" y="366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3475560" y="3165624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1869" y="36503"/>
                  </a:moveTo>
                  <a:lnTo>
                    <a:pt x="0" y="1217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65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3477564" y="3188715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69">
                  <a:moveTo>
                    <a:pt x="35775" y="0"/>
                  </a:moveTo>
                  <a:lnTo>
                    <a:pt x="0" y="1270"/>
                  </a:lnTo>
                  <a:lnTo>
                    <a:pt x="0" y="13538"/>
                  </a:lnTo>
                  <a:lnTo>
                    <a:pt x="35775" y="1225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3477570" y="3188709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69">
                  <a:moveTo>
                    <a:pt x="0" y="13545"/>
                  </a:moveTo>
                  <a:lnTo>
                    <a:pt x="35770" y="122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3475685" y="31641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3475685" y="31641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3156711" y="2998736"/>
              <a:ext cx="1905" cy="205104"/>
            </a:xfrm>
            <a:custGeom>
              <a:avLst/>
              <a:gdLst/>
              <a:ahLst/>
              <a:cxnLst/>
              <a:rect l="l" t="t" r="r" b="b"/>
              <a:pathLst>
                <a:path w="1905" h="205105">
                  <a:moveTo>
                    <a:pt x="0" y="0"/>
                  </a:moveTo>
                  <a:lnTo>
                    <a:pt x="0" y="180555"/>
                  </a:lnTo>
                  <a:lnTo>
                    <a:pt x="1866" y="20495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3156711" y="2998834"/>
              <a:ext cx="1905" cy="205104"/>
            </a:xfrm>
            <a:custGeom>
              <a:avLst/>
              <a:gdLst/>
              <a:ahLst/>
              <a:cxnLst/>
              <a:rect l="l" t="t" r="r" b="b"/>
              <a:pathLst>
                <a:path w="1905" h="205105">
                  <a:moveTo>
                    <a:pt x="1869" y="204797"/>
                  </a:moveTo>
                  <a:lnTo>
                    <a:pt x="0" y="18046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4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3158744" y="3022028"/>
              <a:ext cx="36195" cy="182245"/>
            </a:xfrm>
            <a:custGeom>
              <a:avLst/>
              <a:gdLst/>
              <a:ahLst/>
              <a:cxnLst/>
              <a:rect l="l" t="t" r="r" b="b"/>
              <a:pathLst>
                <a:path w="36194" h="182244">
                  <a:moveTo>
                    <a:pt x="35763" y="0"/>
                  </a:moveTo>
                  <a:lnTo>
                    <a:pt x="0" y="1282"/>
                  </a:lnTo>
                  <a:lnTo>
                    <a:pt x="0" y="181838"/>
                  </a:lnTo>
                  <a:lnTo>
                    <a:pt x="35763" y="1805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3158751" y="3022029"/>
              <a:ext cx="36195" cy="182245"/>
            </a:xfrm>
            <a:custGeom>
              <a:avLst/>
              <a:gdLst/>
              <a:ahLst/>
              <a:cxnLst/>
              <a:rect l="l" t="t" r="r" b="b"/>
              <a:pathLst>
                <a:path w="36194" h="182244">
                  <a:moveTo>
                    <a:pt x="0" y="181847"/>
                  </a:moveTo>
                  <a:lnTo>
                    <a:pt x="35756" y="180569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18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3156851" y="29972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3156859" y="29972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3300031" y="3080664"/>
              <a:ext cx="1905" cy="124460"/>
            </a:xfrm>
            <a:custGeom>
              <a:avLst/>
              <a:gdLst/>
              <a:ahLst/>
              <a:cxnLst/>
              <a:rect l="l" t="t" r="r" b="b"/>
              <a:pathLst>
                <a:path w="1904" h="124460">
                  <a:moveTo>
                    <a:pt x="0" y="0"/>
                  </a:moveTo>
                  <a:lnTo>
                    <a:pt x="0" y="99758"/>
                  </a:lnTo>
                  <a:lnTo>
                    <a:pt x="1879" y="1241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3300031" y="3080646"/>
              <a:ext cx="1905" cy="124460"/>
            </a:xfrm>
            <a:custGeom>
              <a:avLst/>
              <a:gdLst/>
              <a:ahLst/>
              <a:cxnLst/>
              <a:rect l="l" t="t" r="r" b="b"/>
              <a:pathLst>
                <a:path w="1904" h="124460">
                  <a:moveTo>
                    <a:pt x="1869" y="124138"/>
                  </a:moveTo>
                  <a:lnTo>
                    <a:pt x="0" y="9980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4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3302279" y="3103994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5" h="101600">
                  <a:moveTo>
                    <a:pt x="35763" y="0"/>
                  </a:moveTo>
                  <a:lnTo>
                    <a:pt x="0" y="1282"/>
                  </a:lnTo>
                  <a:lnTo>
                    <a:pt x="0" y="101028"/>
                  </a:lnTo>
                  <a:lnTo>
                    <a:pt x="35763" y="997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3302293" y="3103990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5" h="101600">
                  <a:moveTo>
                    <a:pt x="0" y="101036"/>
                  </a:moveTo>
                  <a:lnTo>
                    <a:pt x="35756" y="9975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10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3300387" y="30795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3300401" y="30795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4826584" y="3148913"/>
              <a:ext cx="1905" cy="61594"/>
            </a:xfrm>
            <a:custGeom>
              <a:avLst/>
              <a:gdLst/>
              <a:ahLst/>
              <a:cxnLst/>
              <a:rect l="l" t="t" r="r" b="b"/>
              <a:pathLst>
                <a:path w="1904" h="61594">
                  <a:moveTo>
                    <a:pt x="0" y="0"/>
                  </a:moveTo>
                  <a:lnTo>
                    <a:pt x="0" y="36791"/>
                  </a:lnTo>
                  <a:lnTo>
                    <a:pt x="1866" y="6117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4826580" y="3148958"/>
              <a:ext cx="1905" cy="61594"/>
            </a:xfrm>
            <a:custGeom>
              <a:avLst/>
              <a:gdLst/>
              <a:ahLst/>
              <a:cxnLst/>
              <a:rect l="l" t="t" r="r" b="b"/>
              <a:pathLst>
                <a:path w="1904" h="61594">
                  <a:moveTo>
                    <a:pt x="1869" y="61107"/>
                  </a:moveTo>
                  <a:lnTo>
                    <a:pt x="0" y="3677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11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4828768" y="3172053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35763" y="0"/>
                  </a:moveTo>
                  <a:lnTo>
                    <a:pt x="0" y="1270"/>
                  </a:lnTo>
                  <a:lnTo>
                    <a:pt x="0" y="38049"/>
                  </a:lnTo>
                  <a:lnTo>
                    <a:pt x="35763" y="367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4828768" y="3172051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0" y="38059"/>
                  </a:moveTo>
                  <a:lnTo>
                    <a:pt x="35770" y="367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80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4826889" y="31476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4826891" y="31476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4507572" y="3173247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0" y="0"/>
                  </a:moveTo>
                  <a:lnTo>
                    <a:pt x="0" y="22301"/>
                  </a:lnTo>
                  <a:lnTo>
                    <a:pt x="1866" y="4668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4507568" y="3173319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1869" y="46522"/>
                  </a:moveTo>
                  <a:lnTo>
                    <a:pt x="0" y="2219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5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4509808" y="3196475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35775" y="0"/>
                  </a:moveTo>
                  <a:lnTo>
                    <a:pt x="0" y="1270"/>
                  </a:lnTo>
                  <a:lnTo>
                    <a:pt x="0" y="23558"/>
                  </a:lnTo>
                  <a:lnTo>
                    <a:pt x="35775" y="2228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4509820" y="3196465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0" y="23572"/>
                  </a:moveTo>
                  <a:lnTo>
                    <a:pt x="35770" y="22304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3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4507928" y="31720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4507927" y="31720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4350651" y="3158502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0" y="0"/>
                  </a:moveTo>
                  <a:lnTo>
                    <a:pt x="0" y="46812"/>
                  </a:lnTo>
                  <a:lnTo>
                    <a:pt x="1905" y="7171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4350644" y="3158479"/>
              <a:ext cx="2540" cy="71755"/>
            </a:xfrm>
            <a:custGeom>
              <a:avLst/>
              <a:gdLst/>
              <a:ahLst/>
              <a:cxnLst/>
              <a:rect l="l" t="t" r="r" b="b"/>
              <a:pathLst>
                <a:path w="2539" h="71755">
                  <a:moveTo>
                    <a:pt x="1914" y="71717"/>
                  </a:moveTo>
                  <a:lnTo>
                    <a:pt x="0" y="467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17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4352632" y="3181908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5" h="48260">
                  <a:moveTo>
                    <a:pt x="35763" y="0"/>
                  </a:moveTo>
                  <a:lnTo>
                    <a:pt x="0" y="1282"/>
                  </a:lnTo>
                  <a:lnTo>
                    <a:pt x="0" y="48094"/>
                  </a:lnTo>
                  <a:lnTo>
                    <a:pt x="35763" y="468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4352630" y="3181915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5" h="48260">
                  <a:moveTo>
                    <a:pt x="0" y="48085"/>
                  </a:moveTo>
                  <a:lnTo>
                    <a:pt x="35770" y="468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80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4350727" y="31574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4350734" y="315741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4680496" y="3089947"/>
              <a:ext cx="1905" cy="142875"/>
            </a:xfrm>
            <a:custGeom>
              <a:avLst/>
              <a:gdLst/>
              <a:ahLst/>
              <a:cxnLst/>
              <a:rect l="l" t="t" r="r" b="b"/>
              <a:pathLst>
                <a:path w="1904" h="142875">
                  <a:moveTo>
                    <a:pt x="0" y="0"/>
                  </a:moveTo>
                  <a:lnTo>
                    <a:pt x="0" y="118148"/>
                  </a:lnTo>
                  <a:lnTo>
                    <a:pt x="1879" y="14254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4680501" y="3089961"/>
              <a:ext cx="1905" cy="142875"/>
            </a:xfrm>
            <a:custGeom>
              <a:avLst/>
              <a:gdLst/>
              <a:ahLst/>
              <a:cxnLst/>
              <a:rect l="l" t="t" r="r" b="b"/>
              <a:pathLst>
                <a:path w="1904" h="142875">
                  <a:moveTo>
                    <a:pt x="1869" y="142527"/>
                  </a:moveTo>
                  <a:lnTo>
                    <a:pt x="0" y="11819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42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4682439" y="3112934"/>
              <a:ext cx="36195" cy="120014"/>
            </a:xfrm>
            <a:custGeom>
              <a:avLst/>
              <a:gdLst/>
              <a:ahLst/>
              <a:cxnLst/>
              <a:rect l="l" t="t" r="r" b="b"/>
              <a:pathLst>
                <a:path w="36195" h="120014">
                  <a:moveTo>
                    <a:pt x="35775" y="0"/>
                  </a:moveTo>
                  <a:lnTo>
                    <a:pt x="0" y="1282"/>
                  </a:lnTo>
                  <a:lnTo>
                    <a:pt x="0" y="119418"/>
                  </a:lnTo>
                  <a:lnTo>
                    <a:pt x="35775" y="11814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4682452" y="3112935"/>
              <a:ext cx="36195" cy="120014"/>
            </a:xfrm>
            <a:custGeom>
              <a:avLst/>
              <a:gdLst/>
              <a:ahLst/>
              <a:cxnLst/>
              <a:rect l="l" t="t" r="r" b="b"/>
              <a:pathLst>
                <a:path w="36195" h="120014">
                  <a:moveTo>
                    <a:pt x="0" y="119427"/>
                  </a:moveTo>
                  <a:lnTo>
                    <a:pt x="35770" y="1181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94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4680585" y="30886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4680587" y="30886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4187964" y="3201885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0" y="0"/>
                  </a:moveTo>
                  <a:lnTo>
                    <a:pt x="0" y="13931"/>
                  </a:lnTo>
                  <a:lnTo>
                    <a:pt x="1905" y="3883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4187957" y="3201934"/>
              <a:ext cx="2540" cy="39370"/>
            </a:xfrm>
            <a:custGeom>
              <a:avLst/>
              <a:gdLst/>
              <a:ahLst/>
              <a:cxnLst/>
              <a:rect l="l" t="t" r="r" b="b"/>
              <a:pathLst>
                <a:path w="2539" h="39369">
                  <a:moveTo>
                    <a:pt x="1914" y="38743"/>
                  </a:moveTo>
                  <a:lnTo>
                    <a:pt x="0" y="13823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87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4190136" y="3225291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82"/>
                  </a:lnTo>
                  <a:lnTo>
                    <a:pt x="0" y="15214"/>
                  </a:lnTo>
                  <a:lnTo>
                    <a:pt x="35763" y="139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4190153" y="3225292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5207"/>
                  </a:moveTo>
                  <a:lnTo>
                    <a:pt x="35756" y="1394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2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4188243" y="32004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4188240" y="32004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2464485" y="321593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2464480" y="321594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2466479" y="323894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75" y="11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2466481" y="323894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2464612" y="32146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2464616" y="32146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4038269" y="3215665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79" y="2884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4038266" y="3215653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4040123" y="323874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4040132" y="323873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4038257" y="32143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4038262" y="32143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2619146" y="321966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2619153" y="321975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6992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6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2621064" y="324299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2621071" y="324299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2619171" y="32183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2619173" y="32183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3878503" y="322211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3878502" y="322218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5343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3880142" y="3245459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36537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37" y="11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3880155" y="3245466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3878262" y="32205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3878265" y="32205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60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60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3719144" y="322317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3719146" y="322312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3720706" y="324639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3720710" y="324639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0" y="1863"/>
                  </a:moveTo>
                  <a:lnTo>
                    <a:pt x="36532" y="568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3718814" y="32219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3718816" y="32219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3564635" y="322493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3564636" y="322486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3566833" y="324824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3566838" y="324823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3564940" y="32235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3564949" y="32235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3089325" y="322634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70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3089326" y="322642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3091522" y="324956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3091520" y="324956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3089630" y="32249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3089632" y="32249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2933928" y="32288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2933927" y="322888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2935973" y="325221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2935982" y="325221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2934081" y="32278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2934084" y="32278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3398507" y="3194278"/>
              <a:ext cx="2540" cy="61594"/>
            </a:xfrm>
            <a:custGeom>
              <a:avLst/>
              <a:gdLst/>
              <a:ahLst/>
              <a:cxnLst/>
              <a:rect l="l" t="t" r="r" b="b"/>
              <a:pathLst>
                <a:path w="2539" h="61595">
                  <a:moveTo>
                    <a:pt x="0" y="0"/>
                  </a:moveTo>
                  <a:lnTo>
                    <a:pt x="0" y="36220"/>
                  </a:lnTo>
                  <a:lnTo>
                    <a:pt x="1917" y="6113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3398500" y="3194269"/>
              <a:ext cx="2540" cy="61594"/>
            </a:xfrm>
            <a:custGeom>
              <a:avLst/>
              <a:gdLst/>
              <a:ahLst/>
              <a:cxnLst/>
              <a:rect l="l" t="t" r="r" b="b"/>
              <a:pathLst>
                <a:path w="2539" h="61595">
                  <a:moveTo>
                    <a:pt x="1914" y="61063"/>
                  </a:moveTo>
                  <a:lnTo>
                    <a:pt x="0" y="3614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10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3400768" y="3217747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35763" y="0"/>
                  </a:moveTo>
                  <a:lnTo>
                    <a:pt x="0" y="1282"/>
                  </a:lnTo>
                  <a:lnTo>
                    <a:pt x="0" y="37515"/>
                  </a:lnTo>
                  <a:lnTo>
                    <a:pt x="35763" y="362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3400771" y="3217757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0" y="37501"/>
                  </a:moveTo>
                  <a:lnTo>
                    <a:pt x="35756" y="3622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75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3398862" y="31931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3398857" y="31931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3251733" y="2959557"/>
              <a:ext cx="1905" cy="297815"/>
            </a:xfrm>
            <a:custGeom>
              <a:avLst/>
              <a:gdLst/>
              <a:ahLst/>
              <a:cxnLst/>
              <a:rect l="l" t="t" r="r" b="b"/>
              <a:pathLst>
                <a:path w="1904" h="297814">
                  <a:moveTo>
                    <a:pt x="0" y="0"/>
                  </a:moveTo>
                  <a:lnTo>
                    <a:pt x="0" y="273062"/>
                  </a:lnTo>
                  <a:lnTo>
                    <a:pt x="1866" y="29745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3251732" y="2959525"/>
              <a:ext cx="1905" cy="297815"/>
            </a:xfrm>
            <a:custGeom>
              <a:avLst/>
              <a:gdLst/>
              <a:ahLst/>
              <a:cxnLst/>
              <a:rect l="l" t="t" r="r" b="b"/>
              <a:pathLst>
                <a:path w="1904" h="297814">
                  <a:moveTo>
                    <a:pt x="1869" y="297504"/>
                  </a:moveTo>
                  <a:lnTo>
                    <a:pt x="0" y="2731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75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3253638" y="2982747"/>
              <a:ext cx="36195" cy="274955"/>
            </a:xfrm>
            <a:custGeom>
              <a:avLst/>
              <a:gdLst/>
              <a:ahLst/>
              <a:cxnLst/>
              <a:rect l="l" t="t" r="r" b="b"/>
              <a:pathLst>
                <a:path w="36195" h="274954">
                  <a:moveTo>
                    <a:pt x="35763" y="0"/>
                  </a:moveTo>
                  <a:lnTo>
                    <a:pt x="0" y="1270"/>
                  </a:lnTo>
                  <a:lnTo>
                    <a:pt x="0" y="274345"/>
                  </a:lnTo>
                  <a:lnTo>
                    <a:pt x="35763" y="2730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3253637" y="2982740"/>
              <a:ext cx="36195" cy="274955"/>
            </a:xfrm>
            <a:custGeom>
              <a:avLst/>
              <a:gdLst/>
              <a:ahLst/>
              <a:cxnLst/>
              <a:rect l="l" t="t" r="r" b="b"/>
              <a:pathLst>
                <a:path w="36195" h="274954">
                  <a:moveTo>
                    <a:pt x="0" y="274357"/>
                  </a:moveTo>
                  <a:lnTo>
                    <a:pt x="35770" y="27307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743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3251758" y="29582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3251761" y="29582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5447207" y="2833014"/>
              <a:ext cx="1905" cy="434340"/>
            </a:xfrm>
            <a:custGeom>
              <a:avLst/>
              <a:gdLst/>
              <a:ahLst/>
              <a:cxnLst/>
              <a:rect l="l" t="t" r="r" b="b"/>
              <a:pathLst>
                <a:path w="1904" h="434339">
                  <a:moveTo>
                    <a:pt x="0" y="0"/>
                  </a:moveTo>
                  <a:lnTo>
                    <a:pt x="0" y="409613"/>
                  </a:lnTo>
                  <a:lnTo>
                    <a:pt x="1879" y="43399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5447215" y="2833115"/>
              <a:ext cx="1905" cy="434340"/>
            </a:xfrm>
            <a:custGeom>
              <a:avLst/>
              <a:gdLst/>
              <a:ahLst/>
              <a:cxnLst/>
              <a:rect l="l" t="t" r="r" b="b"/>
              <a:pathLst>
                <a:path w="1904" h="434339">
                  <a:moveTo>
                    <a:pt x="1869" y="433839"/>
                  </a:moveTo>
                  <a:lnTo>
                    <a:pt x="0" y="409510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4338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5448935" y="2856318"/>
              <a:ext cx="36195" cy="411480"/>
            </a:xfrm>
            <a:custGeom>
              <a:avLst/>
              <a:gdLst/>
              <a:ahLst/>
              <a:cxnLst/>
              <a:rect l="l" t="t" r="r" b="b"/>
              <a:pathLst>
                <a:path w="36195" h="411479">
                  <a:moveTo>
                    <a:pt x="35763" y="0"/>
                  </a:moveTo>
                  <a:lnTo>
                    <a:pt x="0" y="1282"/>
                  </a:lnTo>
                  <a:lnTo>
                    <a:pt x="0" y="410895"/>
                  </a:lnTo>
                  <a:lnTo>
                    <a:pt x="35763" y="4096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5448936" y="2856322"/>
              <a:ext cx="36195" cy="411480"/>
            </a:xfrm>
            <a:custGeom>
              <a:avLst/>
              <a:gdLst/>
              <a:ahLst/>
              <a:cxnLst/>
              <a:rect l="l" t="t" r="r" b="b"/>
              <a:pathLst>
                <a:path w="36195" h="411479">
                  <a:moveTo>
                    <a:pt x="0" y="410886"/>
                  </a:moveTo>
                  <a:lnTo>
                    <a:pt x="35770" y="4096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108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5447042" y="28319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5447050" y="28319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5287721" y="2874936"/>
              <a:ext cx="1905" cy="405765"/>
            </a:xfrm>
            <a:custGeom>
              <a:avLst/>
              <a:gdLst/>
              <a:ahLst/>
              <a:cxnLst/>
              <a:rect l="l" t="t" r="r" b="b"/>
              <a:pathLst>
                <a:path w="1904" h="405764">
                  <a:moveTo>
                    <a:pt x="0" y="0"/>
                  </a:moveTo>
                  <a:lnTo>
                    <a:pt x="0" y="381190"/>
                  </a:lnTo>
                  <a:lnTo>
                    <a:pt x="1879" y="4055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5287714" y="2874904"/>
              <a:ext cx="1905" cy="405765"/>
            </a:xfrm>
            <a:custGeom>
              <a:avLst/>
              <a:gdLst/>
              <a:ahLst/>
              <a:cxnLst/>
              <a:rect l="l" t="t" r="r" b="b"/>
              <a:pathLst>
                <a:path w="1904" h="405764">
                  <a:moveTo>
                    <a:pt x="1878" y="405548"/>
                  </a:moveTo>
                  <a:lnTo>
                    <a:pt x="0" y="381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055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5289727" y="2898165"/>
              <a:ext cx="36195" cy="382905"/>
            </a:xfrm>
            <a:custGeom>
              <a:avLst/>
              <a:gdLst/>
              <a:ahLst/>
              <a:cxnLst/>
              <a:rect l="l" t="t" r="r" b="b"/>
              <a:pathLst>
                <a:path w="36195" h="382904">
                  <a:moveTo>
                    <a:pt x="35763" y="0"/>
                  </a:moveTo>
                  <a:lnTo>
                    <a:pt x="0" y="1270"/>
                  </a:lnTo>
                  <a:lnTo>
                    <a:pt x="0" y="382460"/>
                  </a:lnTo>
                  <a:lnTo>
                    <a:pt x="35763" y="3811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5289735" y="2898162"/>
              <a:ext cx="36195" cy="382905"/>
            </a:xfrm>
            <a:custGeom>
              <a:avLst/>
              <a:gdLst/>
              <a:ahLst/>
              <a:cxnLst/>
              <a:rect l="l" t="t" r="r" b="b"/>
              <a:pathLst>
                <a:path w="36195" h="382904">
                  <a:moveTo>
                    <a:pt x="0" y="382468"/>
                  </a:moveTo>
                  <a:lnTo>
                    <a:pt x="35756" y="38119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824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5287835" y="28735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5287841" y="28735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5141493" y="2786760"/>
              <a:ext cx="1905" cy="504190"/>
            </a:xfrm>
            <a:custGeom>
              <a:avLst/>
              <a:gdLst/>
              <a:ahLst/>
              <a:cxnLst/>
              <a:rect l="l" t="t" r="r" b="b"/>
              <a:pathLst>
                <a:path w="1904" h="504189">
                  <a:moveTo>
                    <a:pt x="0" y="0"/>
                  </a:moveTo>
                  <a:lnTo>
                    <a:pt x="0" y="479272"/>
                  </a:lnTo>
                  <a:lnTo>
                    <a:pt x="1866" y="50366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5141490" y="2786751"/>
              <a:ext cx="1905" cy="504190"/>
            </a:xfrm>
            <a:custGeom>
              <a:avLst/>
              <a:gdLst/>
              <a:ahLst/>
              <a:cxnLst/>
              <a:rect l="l" t="t" r="r" b="b"/>
              <a:pathLst>
                <a:path w="1904" h="504189">
                  <a:moveTo>
                    <a:pt x="1869" y="503591"/>
                  </a:moveTo>
                  <a:lnTo>
                    <a:pt x="0" y="47926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035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5143220" y="2810090"/>
              <a:ext cx="36195" cy="480695"/>
            </a:xfrm>
            <a:custGeom>
              <a:avLst/>
              <a:gdLst/>
              <a:ahLst/>
              <a:cxnLst/>
              <a:rect l="l" t="t" r="r" b="b"/>
              <a:pathLst>
                <a:path w="36195" h="480695">
                  <a:moveTo>
                    <a:pt x="35775" y="0"/>
                  </a:moveTo>
                  <a:lnTo>
                    <a:pt x="0" y="1282"/>
                  </a:lnTo>
                  <a:lnTo>
                    <a:pt x="0" y="480542"/>
                  </a:lnTo>
                  <a:lnTo>
                    <a:pt x="35775" y="47927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5143233" y="2810089"/>
              <a:ext cx="36195" cy="480695"/>
            </a:xfrm>
            <a:custGeom>
              <a:avLst/>
              <a:gdLst/>
              <a:ahLst/>
              <a:cxnLst/>
              <a:rect l="l" t="t" r="r" b="b"/>
              <a:pathLst>
                <a:path w="36195" h="480695">
                  <a:moveTo>
                    <a:pt x="0" y="480544"/>
                  </a:moveTo>
                  <a:lnTo>
                    <a:pt x="35770" y="47926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805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5141328" y="27855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5141341" y="27855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4985791" y="3099028"/>
              <a:ext cx="1905" cy="202565"/>
            </a:xfrm>
            <a:custGeom>
              <a:avLst/>
              <a:gdLst/>
              <a:ahLst/>
              <a:cxnLst/>
              <a:rect l="l" t="t" r="r" b="b"/>
              <a:pathLst>
                <a:path w="1904" h="202564">
                  <a:moveTo>
                    <a:pt x="0" y="0"/>
                  </a:moveTo>
                  <a:lnTo>
                    <a:pt x="0" y="177774"/>
                  </a:lnTo>
                  <a:lnTo>
                    <a:pt x="1879" y="20217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4985791" y="3099077"/>
              <a:ext cx="1905" cy="202565"/>
            </a:xfrm>
            <a:custGeom>
              <a:avLst/>
              <a:gdLst/>
              <a:ahLst/>
              <a:cxnLst/>
              <a:rect l="l" t="t" r="r" b="b"/>
              <a:pathLst>
                <a:path w="1904" h="202564">
                  <a:moveTo>
                    <a:pt x="1869" y="202007"/>
                  </a:moveTo>
                  <a:lnTo>
                    <a:pt x="0" y="17780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2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4987620" y="3122307"/>
              <a:ext cx="36195" cy="179070"/>
            </a:xfrm>
            <a:custGeom>
              <a:avLst/>
              <a:gdLst/>
              <a:ahLst/>
              <a:cxnLst/>
              <a:rect l="l" t="t" r="r" b="b"/>
              <a:pathLst>
                <a:path w="36195" h="179070">
                  <a:moveTo>
                    <a:pt x="35763" y="0"/>
                  </a:moveTo>
                  <a:lnTo>
                    <a:pt x="0" y="1282"/>
                  </a:lnTo>
                  <a:lnTo>
                    <a:pt x="0" y="179057"/>
                  </a:lnTo>
                  <a:lnTo>
                    <a:pt x="35763" y="1777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4987624" y="3122301"/>
              <a:ext cx="36195" cy="179070"/>
            </a:xfrm>
            <a:custGeom>
              <a:avLst/>
              <a:gdLst/>
              <a:ahLst/>
              <a:cxnLst/>
              <a:rect l="l" t="t" r="r" b="b"/>
              <a:pathLst>
                <a:path w="36195" h="179070">
                  <a:moveTo>
                    <a:pt x="0" y="179059"/>
                  </a:moveTo>
                  <a:lnTo>
                    <a:pt x="35770" y="17778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90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4985740" y="30979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4985737" y="30979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4679886" y="3203104"/>
              <a:ext cx="1905" cy="116205"/>
            </a:xfrm>
            <a:custGeom>
              <a:avLst/>
              <a:gdLst/>
              <a:ahLst/>
              <a:cxnLst/>
              <a:rect l="l" t="t" r="r" b="b"/>
              <a:pathLst>
                <a:path w="1904" h="116204">
                  <a:moveTo>
                    <a:pt x="0" y="0"/>
                  </a:moveTo>
                  <a:lnTo>
                    <a:pt x="0" y="91401"/>
                  </a:lnTo>
                  <a:lnTo>
                    <a:pt x="1879" y="11578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4679884" y="3203173"/>
              <a:ext cx="1905" cy="116205"/>
            </a:xfrm>
            <a:custGeom>
              <a:avLst/>
              <a:gdLst/>
              <a:ahLst/>
              <a:cxnLst/>
              <a:rect l="l" t="t" r="r" b="b"/>
              <a:pathLst>
                <a:path w="1904" h="116204">
                  <a:moveTo>
                    <a:pt x="1869" y="115641"/>
                  </a:moveTo>
                  <a:lnTo>
                    <a:pt x="0" y="91312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156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4681486" y="3226422"/>
              <a:ext cx="36830" cy="92710"/>
            </a:xfrm>
            <a:custGeom>
              <a:avLst/>
              <a:gdLst/>
              <a:ahLst/>
              <a:cxnLst/>
              <a:rect l="l" t="t" r="r" b="b"/>
              <a:pathLst>
                <a:path w="36829" h="92710">
                  <a:moveTo>
                    <a:pt x="36512" y="0"/>
                  </a:moveTo>
                  <a:lnTo>
                    <a:pt x="0" y="1308"/>
                  </a:lnTo>
                  <a:lnTo>
                    <a:pt x="0" y="92697"/>
                  </a:lnTo>
                  <a:lnTo>
                    <a:pt x="36512" y="91401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4681490" y="3226420"/>
              <a:ext cx="36830" cy="92710"/>
            </a:xfrm>
            <a:custGeom>
              <a:avLst/>
              <a:gdLst/>
              <a:ahLst/>
              <a:cxnLst/>
              <a:rect l="l" t="t" r="r" b="b"/>
              <a:pathLst>
                <a:path w="36829" h="92710">
                  <a:moveTo>
                    <a:pt x="0" y="92699"/>
                  </a:moveTo>
                  <a:lnTo>
                    <a:pt x="36517" y="9139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92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4679581" y="32018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4679588" y="32018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4826686" y="3231337"/>
              <a:ext cx="1905" cy="90170"/>
            </a:xfrm>
            <a:custGeom>
              <a:avLst/>
              <a:gdLst/>
              <a:ahLst/>
              <a:cxnLst/>
              <a:rect l="l" t="t" r="r" b="b"/>
              <a:pathLst>
                <a:path w="1904" h="90170">
                  <a:moveTo>
                    <a:pt x="0" y="0"/>
                  </a:moveTo>
                  <a:lnTo>
                    <a:pt x="0" y="65201"/>
                  </a:lnTo>
                  <a:lnTo>
                    <a:pt x="1879" y="8959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4826680" y="3231296"/>
              <a:ext cx="1905" cy="90170"/>
            </a:xfrm>
            <a:custGeom>
              <a:avLst/>
              <a:gdLst/>
              <a:ahLst/>
              <a:cxnLst/>
              <a:rect l="l" t="t" r="r" b="b"/>
              <a:pathLst>
                <a:path w="1904" h="90170">
                  <a:moveTo>
                    <a:pt x="1878" y="89633"/>
                  </a:moveTo>
                  <a:lnTo>
                    <a:pt x="0" y="6518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96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4828895" y="3254514"/>
              <a:ext cx="36195" cy="66675"/>
            </a:xfrm>
            <a:custGeom>
              <a:avLst/>
              <a:gdLst/>
              <a:ahLst/>
              <a:cxnLst/>
              <a:rect l="l" t="t" r="r" b="b"/>
              <a:pathLst>
                <a:path w="36195" h="66675">
                  <a:moveTo>
                    <a:pt x="35763" y="0"/>
                  </a:moveTo>
                  <a:lnTo>
                    <a:pt x="0" y="1270"/>
                  </a:lnTo>
                  <a:lnTo>
                    <a:pt x="0" y="66471"/>
                  </a:lnTo>
                  <a:lnTo>
                    <a:pt x="35763" y="652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4828897" y="3254508"/>
              <a:ext cx="36195" cy="66675"/>
            </a:xfrm>
            <a:custGeom>
              <a:avLst/>
              <a:gdLst/>
              <a:ahLst/>
              <a:cxnLst/>
              <a:rect l="l" t="t" r="r" b="b"/>
              <a:pathLst>
                <a:path w="36195" h="66675">
                  <a:moveTo>
                    <a:pt x="0" y="66476"/>
                  </a:moveTo>
                  <a:lnTo>
                    <a:pt x="35770" y="6519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64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4827016" y="32300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4827010" y="32300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4521187" y="3275990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70">
                  <a:moveTo>
                    <a:pt x="0" y="0"/>
                  </a:moveTo>
                  <a:lnTo>
                    <a:pt x="0" y="27305"/>
                  </a:lnTo>
                  <a:lnTo>
                    <a:pt x="1866" y="517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4521190" y="3276018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70">
                  <a:moveTo>
                    <a:pt x="1869" y="51722"/>
                  </a:moveTo>
                  <a:lnTo>
                    <a:pt x="0" y="2726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17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4523422" y="3298977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5" h="28575">
                  <a:moveTo>
                    <a:pt x="35763" y="0"/>
                  </a:moveTo>
                  <a:lnTo>
                    <a:pt x="0" y="1270"/>
                  </a:lnTo>
                  <a:lnTo>
                    <a:pt x="0" y="28575"/>
                  </a:lnTo>
                  <a:lnTo>
                    <a:pt x="35763" y="273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4523424" y="3298978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5" h="28575">
                  <a:moveTo>
                    <a:pt x="0" y="28580"/>
                  </a:moveTo>
                  <a:lnTo>
                    <a:pt x="35770" y="27301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8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4521555" y="32748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4521555" y="32748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4364253" y="329935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0591"/>
                  </a:lnTo>
                  <a:lnTo>
                    <a:pt x="1905" y="35496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4364248" y="3299369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1905" y="35454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5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4366006" y="3322827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35763" y="0"/>
                  </a:moveTo>
                  <a:lnTo>
                    <a:pt x="0" y="1282"/>
                  </a:lnTo>
                  <a:lnTo>
                    <a:pt x="0" y="11861"/>
                  </a:lnTo>
                  <a:lnTo>
                    <a:pt x="35763" y="105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4366019" y="3322826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0" y="11862"/>
                  </a:moveTo>
                  <a:lnTo>
                    <a:pt x="35770" y="1058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4364113" y="32979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4364121" y="32979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4207027" y="3316312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4207025" y="3316268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4208881" y="333955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4208886" y="333955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72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4206989" y="33149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4206994" y="33149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4049712" y="332327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4049702" y="332324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4051871" y="33464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4051883" y="33464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4049991" y="33218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4050001" y="33218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3409277" y="333400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0" y="0"/>
                  </a:moveTo>
                  <a:lnTo>
                    <a:pt x="0" y="2794"/>
                  </a:lnTo>
                  <a:lnTo>
                    <a:pt x="1879" y="271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3409282" y="333406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3411194" y="335721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3411200" y="335721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3409314" y="33326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3409322" y="33326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5147195" y="3304044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4" h="92075">
                  <a:moveTo>
                    <a:pt x="0" y="0"/>
                  </a:moveTo>
                  <a:lnTo>
                    <a:pt x="0" y="67424"/>
                  </a:lnTo>
                  <a:lnTo>
                    <a:pt x="1866" y="9182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5147189" y="3304037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4" h="92075">
                  <a:moveTo>
                    <a:pt x="1878" y="91916"/>
                  </a:moveTo>
                  <a:lnTo>
                    <a:pt x="0" y="6746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19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5149037" y="3327285"/>
              <a:ext cx="36195" cy="69215"/>
            </a:xfrm>
            <a:custGeom>
              <a:avLst/>
              <a:gdLst/>
              <a:ahLst/>
              <a:cxnLst/>
              <a:rect l="l" t="t" r="r" b="b"/>
              <a:pathLst>
                <a:path w="36195" h="69214">
                  <a:moveTo>
                    <a:pt x="35763" y="0"/>
                  </a:moveTo>
                  <a:lnTo>
                    <a:pt x="0" y="1282"/>
                  </a:lnTo>
                  <a:lnTo>
                    <a:pt x="0" y="68719"/>
                  </a:lnTo>
                  <a:lnTo>
                    <a:pt x="35763" y="674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5149037" y="3327285"/>
              <a:ext cx="36195" cy="69215"/>
            </a:xfrm>
            <a:custGeom>
              <a:avLst/>
              <a:gdLst/>
              <a:ahLst/>
              <a:cxnLst/>
              <a:rect l="l" t="t" r="r" b="b"/>
              <a:pathLst>
                <a:path w="36195" h="69214">
                  <a:moveTo>
                    <a:pt x="0" y="68717"/>
                  </a:moveTo>
                  <a:lnTo>
                    <a:pt x="35770" y="6743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687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5147145" y="33025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5147157" y="33026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4995138" y="3277272"/>
              <a:ext cx="1905" cy="130810"/>
            </a:xfrm>
            <a:custGeom>
              <a:avLst/>
              <a:gdLst/>
              <a:ahLst/>
              <a:cxnLst/>
              <a:rect l="l" t="t" r="r" b="b"/>
              <a:pathLst>
                <a:path w="1904" h="130810">
                  <a:moveTo>
                    <a:pt x="0" y="0"/>
                  </a:moveTo>
                  <a:lnTo>
                    <a:pt x="0" y="105879"/>
                  </a:lnTo>
                  <a:lnTo>
                    <a:pt x="1879" y="1302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4995139" y="3277285"/>
              <a:ext cx="1905" cy="130810"/>
            </a:xfrm>
            <a:custGeom>
              <a:avLst/>
              <a:gdLst/>
              <a:ahLst/>
              <a:cxnLst/>
              <a:rect l="l" t="t" r="r" b="b"/>
              <a:pathLst>
                <a:path w="1904" h="130810">
                  <a:moveTo>
                    <a:pt x="1878" y="130217"/>
                  </a:moveTo>
                  <a:lnTo>
                    <a:pt x="0" y="105770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302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4997310" y="3300323"/>
              <a:ext cx="36195" cy="107314"/>
            </a:xfrm>
            <a:custGeom>
              <a:avLst/>
              <a:gdLst/>
              <a:ahLst/>
              <a:cxnLst/>
              <a:rect l="l" t="t" r="r" b="b"/>
              <a:pathLst>
                <a:path w="36195" h="107314">
                  <a:moveTo>
                    <a:pt x="35763" y="0"/>
                  </a:moveTo>
                  <a:lnTo>
                    <a:pt x="0" y="1270"/>
                  </a:lnTo>
                  <a:lnTo>
                    <a:pt x="0" y="107162"/>
                  </a:lnTo>
                  <a:lnTo>
                    <a:pt x="35763" y="1058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4997321" y="3300315"/>
              <a:ext cx="36195" cy="107314"/>
            </a:xfrm>
            <a:custGeom>
              <a:avLst/>
              <a:gdLst/>
              <a:ahLst/>
              <a:cxnLst/>
              <a:rect l="l" t="t" r="r" b="b"/>
              <a:pathLst>
                <a:path w="36195" h="107314">
                  <a:moveTo>
                    <a:pt x="0" y="107170"/>
                  </a:moveTo>
                  <a:lnTo>
                    <a:pt x="35756" y="10589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71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4995430" y="32759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4995437" y="32759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4841608" y="3262769"/>
              <a:ext cx="2540" cy="158115"/>
            </a:xfrm>
            <a:custGeom>
              <a:avLst/>
              <a:gdLst/>
              <a:ahLst/>
              <a:cxnLst/>
              <a:rect l="l" t="t" r="r" b="b"/>
              <a:pathLst>
                <a:path w="2539" h="158114">
                  <a:moveTo>
                    <a:pt x="0" y="0"/>
                  </a:moveTo>
                  <a:lnTo>
                    <a:pt x="0" y="132638"/>
                  </a:lnTo>
                  <a:lnTo>
                    <a:pt x="1917" y="15754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4841609" y="3262734"/>
              <a:ext cx="2540" cy="158115"/>
            </a:xfrm>
            <a:custGeom>
              <a:avLst/>
              <a:gdLst/>
              <a:ahLst/>
              <a:cxnLst/>
              <a:rect l="l" t="t" r="r" b="b"/>
              <a:pathLst>
                <a:path w="2539" h="158114">
                  <a:moveTo>
                    <a:pt x="1914" y="157575"/>
                  </a:moveTo>
                  <a:lnTo>
                    <a:pt x="0" y="13265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75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4843373" y="3286150"/>
              <a:ext cx="36195" cy="133985"/>
            </a:xfrm>
            <a:custGeom>
              <a:avLst/>
              <a:gdLst/>
              <a:ahLst/>
              <a:cxnLst/>
              <a:rect l="l" t="t" r="r" b="b"/>
              <a:pathLst>
                <a:path w="36195" h="133985">
                  <a:moveTo>
                    <a:pt x="35763" y="0"/>
                  </a:moveTo>
                  <a:lnTo>
                    <a:pt x="0" y="1282"/>
                  </a:lnTo>
                  <a:lnTo>
                    <a:pt x="0" y="133908"/>
                  </a:lnTo>
                  <a:lnTo>
                    <a:pt x="35763" y="1326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4843378" y="3286153"/>
              <a:ext cx="36195" cy="133985"/>
            </a:xfrm>
            <a:custGeom>
              <a:avLst/>
              <a:gdLst/>
              <a:ahLst/>
              <a:cxnLst/>
              <a:rect l="l" t="t" r="r" b="b"/>
              <a:pathLst>
                <a:path w="36195" h="133985">
                  <a:moveTo>
                    <a:pt x="0" y="133914"/>
                  </a:moveTo>
                  <a:lnTo>
                    <a:pt x="35770" y="1326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39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4841481" y="32616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4841481" y="32616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4697641" y="3347681"/>
              <a:ext cx="1905" cy="85090"/>
            </a:xfrm>
            <a:custGeom>
              <a:avLst/>
              <a:gdLst/>
              <a:ahLst/>
              <a:cxnLst/>
              <a:rect l="l" t="t" r="r" b="b"/>
              <a:pathLst>
                <a:path w="1904" h="85089">
                  <a:moveTo>
                    <a:pt x="0" y="0"/>
                  </a:moveTo>
                  <a:lnTo>
                    <a:pt x="0" y="59639"/>
                  </a:lnTo>
                  <a:lnTo>
                    <a:pt x="1905" y="84543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4697636" y="3347687"/>
              <a:ext cx="2540" cy="85090"/>
            </a:xfrm>
            <a:custGeom>
              <a:avLst/>
              <a:gdLst/>
              <a:ahLst/>
              <a:cxnLst/>
              <a:rect l="l" t="t" r="r" b="b"/>
              <a:pathLst>
                <a:path w="2539" h="85089">
                  <a:moveTo>
                    <a:pt x="1914" y="84526"/>
                  </a:moveTo>
                  <a:lnTo>
                    <a:pt x="0" y="5960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4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4699317" y="3371163"/>
              <a:ext cx="36830" cy="60960"/>
            </a:xfrm>
            <a:custGeom>
              <a:avLst/>
              <a:gdLst/>
              <a:ahLst/>
              <a:cxnLst/>
              <a:rect l="l" t="t" r="r" b="b"/>
              <a:pathLst>
                <a:path w="36829" h="60960">
                  <a:moveTo>
                    <a:pt x="36525" y="0"/>
                  </a:moveTo>
                  <a:lnTo>
                    <a:pt x="0" y="1308"/>
                  </a:lnTo>
                  <a:lnTo>
                    <a:pt x="0" y="60934"/>
                  </a:lnTo>
                  <a:lnTo>
                    <a:pt x="36525" y="5962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4699318" y="3371160"/>
              <a:ext cx="36830" cy="60960"/>
            </a:xfrm>
            <a:custGeom>
              <a:avLst/>
              <a:gdLst/>
              <a:ahLst/>
              <a:cxnLst/>
              <a:rect l="l" t="t" r="r" b="b"/>
              <a:pathLst>
                <a:path w="36829" h="60960">
                  <a:moveTo>
                    <a:pt x="0" y="60937"/>
                  </a:moveTo>
                  <a:lnTo>
                    <a:pt x="36532" y="5963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09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4697412" y="334619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4697417" y="334619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21"/>
                  </a:moveTo>
                  <a:lnTo>
                    <a:pt x="38446" y="24915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913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4528248" y="3389515"/>
              <a:ext cx="2540" cy="47625"/>
            </a:xfrm>
            <a:custGeom>
              <a:avLst/>
              <a:gdLst/>
              <a:ahLst/>
              <a:cxnLst/>
              <a:rect l="l" t="t" r="r" b="b"/>
              <a:pathLst>
                <a:path w="2539" h="47625">
                  <a:moveTo>
                    <a:pt x="0" y="0"/>
                  </a:moveTo>
                  <a:lnTo>
                    <a:pt x="0" y="22288"/>
                  </a:lnTo>
                  <a:lnTo>
                    <a:pt x="1917" y="4720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4528251" y="3389461"/>
              <a:ext cx="2540" cy="47625"/>
            </a:xfrm>
            <a:custGeom>
              <a:avLst/>
              <a:gdLst/>
              <a:ahLst/>
              <a:cxnLst/>
              <a:rect l="l" t="t" r="r" b="b"/>
              <a:pathLst>
                <a:path w="2539" h="47625">
                  <a:moveTo>
                    <a:pt x="1914" y="47240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472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4530267" y="3412947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29">
                  <a:moveTo>
                    <a:pt x="35763" y="0"/>
                  </a:moveTo>
                  <a:lnTo>
                    <a:pt x="0" y="1282"/>
                  </a:lnTo>
                  <a:lnTo>
                    <a:pt x="0" y="23571"/>
                  </a:lnTo>
                  <a:lnTo>
                    <a:pt x="35763" y="222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4530276" y="3412947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29">
                  <a:moveTo>
                    <a:pt x="0" y="23571"/>
                  </a:moveTo>
                  <a:lnTo>
                    <a:pt x="35756" y="2229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5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4528362" y="33885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4528363" y="33885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4371721" y="341097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4371717" y="341089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4373956" y="343399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35763" y="0"/>
                  </a:moveTo>
                  <a:lnTo>
                    <a:pt x="0" y="1270"/>
                  </a:lnTo>
                  <a:lnTo>
                    <a:pt x="0" y="4051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4373963" y="343398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0" y="4055"/>
                  </a:moveTo>
                  <a:lnTo>
                    <a:pt x="35756" y="277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4372089" y="34097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4372099" y="34097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4218241" y="342129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4218242" y="342127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4220464" y="344462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4220479" y="344462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4218571" y="34200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4218570" y="34200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3582199" y="343517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3582197" y="343512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3584397" y="345856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3584408" y="345855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3582492" y="34336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3582496" y="343368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5002136" y="3164674"/>
              <a:ext cx="1905" cy="349885"/>
            </a:xfrm>
            <a:custGeom>
              <a:avLst/>
              <a:gdLst/>
              <a:ahLst/>
              <a:cxnLst/>
              <a:rect l="l" t="t" r="r" b="b"/>
              <a:pathLst>
                <a:path w="1904" h="349885">
                  <a:moveTo>
                    <a:pt x="0" y="0"/>
                  </a:moveTo>
                  <a:lnTo>
                    <a:pt x="0" y="324904"/>
                  </a:lnTo>
                  <a:lnTo>
                    <a:pt x="1866" y="34930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5002127" y="3164673"/>
              <a:ext cx="1905" cy="349250"/>
            </a:xfrm>
            <a:custGeom>
              <a:avLst/>
              <a:gdLst/>
              <a:ahLst/>
              <a:cxnLst/>
              <a:rect l="l" t="t" r="r" b="b"/>
              <a:pathLst>
                <a:path w="1904" h="349250">
                  <a:moveTo>
                    <a:pt x="1878" y="349239"/>
                  </a:moveTo>
                  <a:lnTo>
                    <a:pt x="0" y="32479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92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5003965" y="3187903"/>
              <a:ext cx="36195" cy="326390"/>
            </a:xfrm>
            <a:custGeom>
              <a:avLst/>
              <a:gdLst/>
              <a:ahLst/>
              <a:cxnLst/>
              <a:rect l="l" t="t" r="r" b="b"/>
              <a:pathLst>
                <a:path w="36195" h="326389">
                  <a:moveTo>
                    <a:pt x="35763" y="0"/>
                  </a:moveTo>
                  <a:lnTo>
                    <a:pt x="0" y="1282"/>
                  </a:lnTo>
                  <a:lnTo>
                    <a:pt x="0" y="326186"/>
                  </a:lnTo>
                  <a:lnTo>
                    <a:pt x="35763" y="3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5003972" y="3187903"/>
              <a:ext cx="36195" cy="326390"/>
            </a:xfrm>
            <a:custGeom>
              <a:avLst/>
              <a:gdLst/>
              <a:ahLst/>
              <a:cxnLst/>
              <a:rect l="l" t="t" r="r" b="b"/>
              <a:pathLst>
                <a:path w="36195" h="326389">
                  <a:moveTo>
                    <a:pt x="0" y="326182"/>
                  </a:moveTo>
                  <a:lnTo>
                    <a:pt x="35770" y="3249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261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5002085" y="31632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5002089" y="31632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4698339" y="3449319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4" h="73660">
                  <a:moveTo>
                    <a:pt x="0" y="0"/>
                  </a:moveTo>
                  <a:lnTo>
                    <a:pt x="0" y="49034"/>
                  </a:lnTo>
                  <a:lnTo>
                    <a:pt x="1866" y="7343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4698334" y="3449361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4" h="73660">
                  <a:moveTo>
                    <a:pt x="1869" y="73282"/>
                  </a:moveTo>
                  <a:lnTo>
                    <a:pt x="0" y="4895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3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4700193" y="3472598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5" h="50800">
                  <a:moveTo>
                    <a:pt x="35763" y="0"/>
                  </a:moveTo>
                  <a:lnTo>
                    <a:pt x="0" y="1282"/>
                  </a:lnTo>
                  <a:lnTo>
                    <a:pt x="0" y="50317"/>
                  </a:lnTo>
                  <a:lnTo>
                    <a:pt x="35763" y="490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4700209" y="3472597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5" h="50800">
                  <a:moveTo>
                    <a:pt x="0" y="50326"/>
                  </a:moveTo>
                  <a:lnTo>
                    <a:pt x="35756" y="490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03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4698301" y="34482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4698304" y="34482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4854282" y="3434130"/>
              <a:ext cx="1905" cy="93980"/>
            </a:xfrm>
            <a:custGeom>
              <a:avLst/>
              <a:gdLst/>
              <a:ahLst/>
              <a:cxnLst/>
              <a:rect l="l" t="t" r="r" b="b"/>
              <a:pathLst>
                <a:path w="1904" h="93979">
                  <a:moveTo>
                    <a:pt x="0" y="0"/>
                  </a:moveTo>
                  <a:lnTo>
                    <a:pt x="0" y="68541"/>
                  </a:lnTo>
                  <a:lnTo>
                    <a:pt x="1905" y="9344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4854278" y="3434072"/>
              <a:ext cx="2540" cy="93980"/>
            </a:xfrm>
            <a:custGeom>
              <a:avLst/>
              <a:gdLst/>
              <a:ahLst/>
              <a:cxnLst/>
              <a:rect l="l" t="t" r="r" b="b"/>
              <a:pathLst>
                <a:path w="2539" h="93979">
                  <a:moveTo>
                    <a:pt x="1914" y="93530"/>
                  </a:moveTo>
                  <a:lnTo>
                    <a:pt x="0" y="68611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935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4856200" y="3457562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35763" y="0"/>
                  </a:moveTo>
                  <a:lnTo>
                    <a:pt x="0" y="1282"/>
                  </a:lnTo>
                  <a:lnTo>
                    <a:pt x="0" y="69824"/>
                  </a:lnTo>
                  <a:lnTo>
                    <a:pt x="35763" y="6854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4856206" y="3457563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0" y="69821"/>
                  </a:moveTo>
                  <a:lnTo>
                    <a:pt x="35756" y="6854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98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4854295" y="34326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4854301" y="34326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4548479" y="3501834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0" y="0"/>
                  </a:moveTo>
                  <a:lnTo>
                    <a:pt x="0" y="20612"/>
                  </a:lnTo>
                  <a:lnTo>
                    <a:pt x="1879" y="4500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4548480" y="3501919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1869" y="44874"/>
                  </a:moveTo>
                  <a:lnTo>
                    <a:pt x="0" y="2054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448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4550193" y="3525011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35763" y="0"/>
                  </a:moveTo>
                  <a:lnTo>
                    <a:pt x="0" y="1282"/>
                  </a:lnTo>
                  <a:lnTo>
                    <a:pt x="0" y="21894"/>
                  </a:lnTo>
                  <a:lnTo>
                    <a:pt x="35763" y="206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4550202" y="3525008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0" y="21898"/>
                  </a:moveTo>
                  <a:lnTo>
                    <a:pt x="35756" y="2062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8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4548314" y="35007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4548322" y="35007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4226509" y="352667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4226510" y="352658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4228515" y="354992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4228524" y="354992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4226623" y="35252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4226627" y="35252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3593896" y="354368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121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3593895" y="354373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3595446" y="356697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20">
                  <a:moveTo>
                    <a:pt x="36525" y="0"/>
                  </a:moveTo>
                  <a:lnTo>
                    <a:pt x="0" y="1308"/>
                  </a:lnTo>
                  <a:lnTo>
                    <a:pt x="0" y="7442"/>
                  </a:lnTo>
                  <a:lnTo>
                    <a:pt x="36525" y="613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1377"/>
            <p:cNvSpPr/>
            <p:nvPr/>
          </p:nvSpPr>
          <p:spPr>
            <a:xfrm>
              <a:off x="3595455" y="356697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20">
                  <a:moveTo>
                    <a:pt x="0" y="7438"/>
                  </a:moveTo>
                  <a:lnTo>
                    <a:pt x="36517" y="613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8" name="object 1378"/>
            <p:cNvSpPr/>
            <p:nvPr/>
          </p:nvSpPr>
          <p:spPr>
            <a:xfrm>
              <a:off x="3593553" y="35424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9" name="object 1379"/>
            <p:cNvSpPr/>
            <p:nvPr/>
          </p:nvSpPr>
          <p:spPr>
            <a:xfrm>
              <a:off x="3593560" y="354243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0" name="object 1380"/>
            <p:cNvSpPr/>
            <p:nvPr/>
          </p:nvSpPr>
          <p:spPr>
            <a:xfrm>
              <a:off x="4868405" y="3082721"/>
              <a:ext cx="1905" cy="543560"/>
            </a:xfrm>
            <a:custGeom>
              <a:avLst/>
              <a:gdLst/>
              <a:ahLst/>
              <a:cxnLst/>
              <a:rect l="l" t="t" r="r" b="b"/>
              <a:pathLst>
                <a:path w="1904" h="543560">
                  <a:moveTo>
                    <a:pt x="0" y="0"/>
                  </a:moveTo>
                  <a:lnTo>
                    <a:pt x="0" y="518845"/>
                  </a:lnTo>
                  <a:lnTo>
                    <a:pt x="1879" y="54323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1" name="object 1381"/>
            <p:cNvSpPr/>
            <p:nvPr/>
          </p:nvSpPr>
          <p:spPr>
            <a:xfrm>
              <a:off x="4868409" y="3082765"/>
              <a:ext cx="1905" cy="543560"/>
            </a:xfrm>
            <a:custGeom>
              <a:avLst/>
              <a:gdLst/>
              <a:ahLst/>
              <a:cxnLst/>
              <a:rect l="l" t="t" r="r" b="b"/>
              <a:pathLst>
                <a:path w="1904" h="543560">
                  <a:moveTo>
                    <a:pt x="1878" y="543278"/>
                  </a:moveTo>
                  <a:lnTo>
                    <a:pt x="0" y="5188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43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1382"/>
            <p:cNvSpPr/>
            <p:nvPr/>
          </p:nvSpPr>
          <p:spPr>
            <a:xfrm>
              <a:off x="4870653" y="3106076"/>
              <a:ext cx="36195" cy="520700"/>
            </a:xfrm>
            <a:custGeom>
              <a:avLst/>
              <a:gdLst/>
              <a:ahLst/>
              <a:cxnLst/>
              <a:rect l="l" t="t" r="r" b="b"/>
              <a:pathLst>
                <a:path w="36195" h="520700">
                  <a:moveTo>
                    <a:pt x="35763" y="0"/>
                  </a:moveTo>
                  <a:lnTo>
                    <a:pt x="0" y="1270"/>
                  </a:lnTo>
                  <a:lnTo>
                    <a:pt x="0" y="520110"/>
                  </a:lnTo>
                  <a:lnTo>
                    <a:pt x="35763" y="5188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1383"/>
            <p:cNvSpPr/>
            <p:nvPr/>
          </p:nvSpPr>
          <p:spPr>
            <a:xfrm>
              <a:off x="4870672" y="3106071"/>
              <a:ext cx="36195" cy="520700"/>
            </a:xfrm>
            <a:custGeom>
              <a:avLst/>
              <a:gdLst/>
              <a:ahLst/>
              <a:cxnLst/>
              <a:rect l="l" t="t" r="r" b="b"/>
              <a:pathLst>
                <a:path w="36195" h="520700">
                  <a:moveTo>
                    <a:pt x="0" y="520112"/>
                  </a:moveTo>
                  <a:lnTo>
                    <a:pt x="35756" y="5188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201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1384"/>
            <p:cNvSpPr/>
            <p:nvPr/>
          </p:nvSpPr>
          <p:spPr>
            <a:xfrm>
              <a:off x="4868760" y="30816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1385"/>
            <p:cNvSpPr/>
            <p:nvPr/>
          </p:nvSpPr>
          <p:spPr>
            <a:xfrm>
              <a:off x="4868771" y="3081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6" name="object 1386"/>
            <p:cNvSpPr/>
            <p:nvPr/>
          </p:nvSpPr>
          <p:spPr>
            <a:xfrm>
              <a:off x="4703419" y="3589400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4" h="46354">
                  <a:moveTo>
                    <a:pt x="0" y="0"/>
                  </a:moveTo>
                  <a:lnTo>
                    <a:pt x="0" y="21183"/>
                  </a:lnTo>
                  <a:lnTo>
                    <a:pt x="1905" y="46093"/>
                  </a:lnTo>
                  <a:lnTo>
                    <a:pt x="1905" y="24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7" name="object 1387"/>
            <p:cNvSpPr/>
            <p:nvPr/>
          </p:nvSpPr>
          <p:spPr>
            <a:xfrm>
              <a:off x="4703417" y="3589436"/>
              <a:ext cx="2540" cy="46355"/>
            </a:xfrm>
            <a:custGeom>
              <a:avLst/>
              <a:gdLst/>
              <a:ahLst/>
              <a:cxnLst/>
              <a:rect l="l" t="t" r="r" b="b"/>
              <a:pathLst>
                <a:path w="2539" h="46354">
                  <a:moveTo>
                    <a:pt x="1914" y="46098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60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1388"/>
            <p:cNvSpPr/>
            <p:nvPr/>
          </p:nvSpPr>
          <p:spPr>
            <a:xfrm>
              <a:off x="4705019" y="3612832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29" h="22860">
                  <a:moveTo>
                    <a:pt x="36525" y="0"/>
                  </a:moveTo>
                  <a:lnTo>
                    <a:pt x="0" y="1304"/>
                  </a:lnTo>
                  <a:lnTo>
                    <a:pt x="0" y="22482"/>
                  </a:lnTo>
                  <a:lnTo>
                    <a:pt x="36525" y="2117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9" name="object 1389"/>
            <p:cNvSpPr/>
            <p:nvPr/>
          </p:nvSpPr>
          <p:spPr>
            <a:xfrm>
              <a:off x="4705021" y="3612830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29" h="22860">
                  <a:moveTo>
                    <a:pt x="0" y="22484"/>
                  </a:moveTo>
                  <a:lnTo>
                    <a:pt x="36532" y="2117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2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1390"/>
            <p:cNvSpPr/>
            <p:nvPr/>
          </p:nvSpPr>
          <p:spPr>
            <a:xfrm>
              <a:off x="4703114" y="358818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295"/>
                  </a:lnTo>
                  <a:lnTo>
                    <a:pt x="1917" y="26208"/>
                  </a:lnTo>
                  <a:lnTo>
                    <a:pt x="38442" y="2490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1391"/>
            <p:cNvSpPr/>
            <p:nvPr/>
          </p:nvSpPr>
          <p:spPr>
            <a:xfrm>
              <a:off x="4703119" y="35881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1392"/>
            <p:cNvSpPr/>
            <p:nvPr/>
          </p:nvSpPr>
          <p:spPr>
            <a:xfrm>
              <a:off x="4566767" y="3606139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0" y="0"/>
                  </a:moveTo>
                  <a:lnTo>
                    <a:pt x="0" y="7247"/>
                  </a:lnTo>
                  <a:lnTo>
                    <a:pt x="1917" y="32157"/>
                  </a:lnTo>
                  <a:lnTo>
                    <a:pt x="1917" y="24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1393"/>
            <p:cNvSpPr/>
            <p:nvPr/>
          </p:nvSpPr>
          <p:spPr>
            <a:xfrm>
              <a:off x="4566767" y="3606096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1914" y="32148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4568647" y="3629530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35763" y="0"/>
                  </a:moveTo>
                  <a:lnTo>
                    <a:pt x="0" y="1280"/>
                  </a:lnTo>
                  <a:lnTo>
                    <a:pt x="0" y="8522"/>
                  </a:lnTo>
                  <a:lnTo>
                    <a:pt x="35763" y="72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4568647" y="3629525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0" y="8527"/>
                  </a:moveTo>
                  <a:lnTo>
                    <a:pt x="35770" y="724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4566742" y="36049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5"/>
                  </a:lnTo>
                  <a:lnTo>
                    <a:pt x="1917" y="26188"/>
                  </a:lnTo>
                  <a:lnTo>
                    <a:pt x="37680" y="249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4566754" y="36049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4400893" y="362816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79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4400886" y="362814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1400"/>
            <p:cNvSpPr/>
            <p:nvPr/>
          </p:nvSpPr>
          <p:spPr>
            <a:xfrm>
              <a:off x="4402658" y="365134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4402666" y="365134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4400778" y="36266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5"/>
                  </a:lnTo>
                  <a:lnTo>
                    <a:pt x="1866" y="25667"/>
                  </a:lnTo>
                  <a:lnTo>
                    <a:pt x="37630" y="243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4400780" y="36266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4567453" y="3601529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4" h="140335">
                  <a:moveTo>
                    <a:pt x="0" y="0"/>
                  </a:moveTo>
                  <a:lnTo>
                    <a:pt x="0" y="115914"/>
                  </a:lnTo>
                  <a:lnTo>
                    <a:pt x="1866" y="140301"/>
                  </a:lnTo>
                  <a:lnTo>
                    <a:pt x="1866" y="24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4567448" y="3601510"/>
              <a:ext cx="1905" cy="140970"/>
            </a:xfrm>
            <a:custGeom>
              <a:avLst/>
              <a:gdLst/>
              <a:ahLst/>
              <a:cxnLst/>
              <a:rect l="l" t="t" r="r" b="b"/>
              <a:pathLst>
                <a:path w="1904" h="140970">
                  <a:moveTo>
                    <a:pt x="1878" y="140362"/>
                  </a:moveTo>
                  <a:lnTo>
                    <a:pt x="0" y="11591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03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4568990" y="3624629"/>
              <a:ext cx="36830" cy="117475"/>
            </a:xfrm>
            <a:custGeom>
              <a:avLst/>
              <a:gdLst/>
              <a:ahLst/>
              <a:cxnLst/>
              <a:rect l="l" t="t" r="r" b="b"/>
              <a:pathLst>
                <a:path w="36829" h="117475">
                  <a:moveTo>
                    <a:pt x="36525" y="0"/>
                  </a:moveTo>
                  <a:lnTo>
                    <a:pt x="0" y="1304"/>
                  </a:lnTo>
                  <a:lnTo>
                    <a:pt x="0" y="117222"/>
                  </a:lnTo>
                  <a:lnTo>
                    <a:pt x="36525" y="11591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4568992" y="3624625"/>
              <a:ext cx="36830" cy="117475"/>
            </a:xfrm>
            <a:custGeom>
              <a:avLst/>
              <a:gdLst/>
              <a:ahLst/>
              <a:cxnLst/>
              <a:rect l="l" t="t" r="r" b="b"/>
              <a:pathLst>
                <a:path w="36829" h="117475">
                  <a:moveTo>
                    <a:pt x="0" y="117226"/>
                  </a:moveTo>
                  <a:lnTo>
                    <a:pt x="36532" y="11591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7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4567110" y="36001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5"/>
                  </a:lnTo>
                  <a:lnTo>
                    <a:pt x="38404" y="2439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4567121" y="36001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1410"/>
            <p:cNvSpPr/>
            <p:nvPr/>
          </p:nvSpPr>
          <p:spPr>
            <a:xfrm>
              <a:off x="4416006" y="3671103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4" h="83185">
                  <a:moveTo>
                    <a:pt x="0" y="0"/>
                  </a:moveTo>
                  <a:lnTo>
                    <a:pt x="0" y="58519"/>
                  </a:lnTo>
                  <a:lnTo>
                    <a:pt x="1866" y="82906"/>
                  </a:lnTo>
                  <a:lnTo>
                    <a:pt x="1866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4415997" y="3671075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4" h="83185">
                  <a:moveTo>
                    <a:pt x="1878" y="82912"/>
                  </a:moveTo>
                  <a:lnTo>
                    <a:pt x="0" y="584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29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4418088" y="3694450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35763" y="0"/>
                  </a:moveTo>
                  <a:lnTo>
                    <a:pt x="0" y="1278"/>
                  </a:lnTo>
                  <a:lnTo>
                    <a:pt x="0" y="59794"/>
                  </a:lnTo>
                  <a:lnTo>
                    <a:pt x="35763" y="585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4418094" y="3694449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0" y="59794"/>
                  </a:moveTo>
                  <a:lnTo>
                    <a:pt x="35770" y="58514"/>
                  </a:lnTo>
                  <a:lnTo>
                    <a:pt x="35770" y="0"/>
                  </a:lnTo>
                  <a:lnTo>
                    <a:pt x="0" y="1280"/>
                  </a:lnTo>
                  <a:lnTo>
                    <a:pt x="0" y="597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4416196" y="36695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5"/>
                  </a:lnTo>
                  <a:lnTo>
                    <a:pt x="1879" y="25667"/>
                  </a:lnTo>
                  <a:lnTo>
                    <a:pt x="37642" y="2438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4416205" y="36695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4317136" y="378671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4"/>
                  </a:lnTo>
                  <a:lnTo>
                    <a:pt x="1879" y="24947"/>
                  </a:lnTo>
                  <a:lnTo>
                    <a:pt x="1879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4317138" y="378674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4318736" y="380985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36525" y="0"/>
                  </a:moveTo>
                  <a:lnTo>
                    <a:pt x="0" y="1304"/>
                  </a:lnTo>
                  <a:lnTo>
                    <a:pt x="0" y="1860"/>
                  </a:lnTo>
                  <a:lnTo>
                    <a:pt x="36525" y="55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4318741" y="380985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0" y="1860"/>
                  </a:moveTo>
                  <a:lnTo>
                    <a:pt x="36532" y="555"/>
                  </a:lnTo>
                  <a:lnTo>
                    <a:pt x="36532" y="0"/>
                  </a:lnTo>
                  <a:lnTo>
                    <a:pt x="0" y="1304"/>
                  </a:lnTo>
                  <a:lnTo>
                    <a:pt x="0" y="18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4316857" y="37853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4"/>
                  </a:lnTo>
                  <a:lnTo>
                    <a:pt x="1866" y="25697"/>
                  </a:lnTo>
                  <a:lnTo>
                    <a:pt x="38404" y="243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4316856" y="37853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7"/>
                  </a:moveTo>
                  <a:lnTo>
                    <a:pt x="38407" y="24392"/>
                  </a:lnTo>
                  <a:lnTo>
                    <a:pt x="36532" y="0"/>
                  </a:lnTo>
                  <a:lnTo>
                    <a:pt x="0" y="1304"/>
                  </a:lnTo>
                  <a:lnTo>
                    <a:pt x="1874" y="256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2"/>
            <p:cNvSpPr/>
            <p:nvPr/>
          </p:nvSpPr>
          <p:spPr>
            <a:xfrm>
              <a:off x="4432960" y="3559644"/>
              <a:ext cx="1905" cy="304165"/>
            </a:xfrm>
            <a:custGeom>
              <a:avLst/>
              <a:gdLst/>
              <a:ahLst/>
              <a:cxnLst/>
              <a:rect l="l" t="t" r="r" b="b"/>
              <a:pathLst>
                <a:path w="1904" h="304164">
                  <a:moveTo>
                    <a:pt x="0" y="0"/>
                  </a:moveTo>
                  <a:lnTo>
                    <a:pt x="0" y="278651"/>
                  </a:lnTo>
                  <a:lnTo>
                    <a:pt x="1905" y="30356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1423"/>
            <p:cNvSpPr/>
            <p:nvPr/>
          </p:nvSpPr>
          <p:spPr>
            <a:xfrm>
              <a:off x="4432949" y="3559667"/>
              <a:ext cx="2540" cy="304165"/>
            </a:xfrm>
            <a:custGeom>
              <a:avLst/>
              <a:gdLst/>
              <a:ahLst/>
              <a:cxnLst/>
              <a:rect l="l" t="t" r="r" b="b"/>
              <a:pathLst>
                <a:path w="2539" h="304164">
                  <a:moveTo>
                    <a:pt x="1914" y="303548"/>
                  </a:moveTo>
                  <a:lnTo>
                    <a:pt x="0" y="278629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035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1424"/>
            <p:cNvSpPr/>
            <p:nvPr/>
          </p:nvSpPr>
          <p:spPr>
            <a:xfrm>
              <a:off x="4434840" y="3583050"/>
              <a:ext cx="36195" cy="280035"/>
            </a:xfrm>
            <a:custGeom>
              <a:avLst/>
              <a:gdLst/>
              <a:ahLst/>
              <a:cxnLst/>
              <a:rect l="l" t="t" r="r" b="b"/>
              <a:pathLst>
                <a:path w="36195" h="280035">
                  <a:moveTo>
                    <a:pt x="35763" y="0"/>
                  </a:moveTo>
                  <a:lnTo>
                    <a:pt x="0" y="1282"/>
                  </a:lnTo>
                  <a:lnTo>
                    <a:pt x="0" y="279932"/>
                  </a:lnTo>
                  <a:lnTo>
                    <a:pt x="35763" y="2786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4434845" y="3583060"/>
              <a:ext cx="36195" cy="280035"/>
            </a:xfrm>
            <a:custGeom>
              <a:avLst/>
              <a:gdLst/>
              <a:ahLst/>
              <a:cxnLst/>
              <a:rect l="l" t="t" r="r" b="b"/>
              <a:pathLst>
                <a:path w="36195" h="280035">
                  <a:moveTo>
                    <a:pt x="0" y="279921"/>
                  </a:moveTo>
                  <a:lnTo>
                    <a:pt x="35770" y="27864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799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4432947" y="355813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4432952" y="35581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1428"/>
            <p:cNvSpPr/>
            <p:nvPr/>
          </p:nvSpPr>
          <p:spPr>
            <a:xfrm>
              <a:off x="1266972" y="1859856"/>
              <a:ext cx="3177540" cy="1919605"/>
            </a:xfrm>
            <a:custGeom>
              <a:avLst/>
              <a:gdLst/>
              <a:ahLst/>
              <a:cxnLst/>
              <a:rect l="l" t="t" r="r" b="b"/>
              <a:pathLst>
                <a:path w="3177540" h="1919604">
                  <a:moveTo>
                    <a:pt x="328809" y="238685"/>
                  </a:moveTo>
                  <a:lnTo>
                    <a:pt x="338140" y="255249"/>
                  </a:lnTo>
                  <a:lnTo>
                    <a:pt x="364127" y="254330"/>
                  </a:lnTo>
                  <a:lnTo>
                    <a:pt x="343905" y="265494"/>
                  </a:lnTo>
                  <a:lnTo>
                    <a:pt x="353221" y="282059"/>
                  </a:lnTo>
                  <a:lnTo>
                    <a:pt x="331400" y="272398"/>
                  </a:lnTo>
                  <a:lnTo>
                    <a:pt x="311179" y="283561"/>
                  </a:lnTo>
                  <a:lnTo>
                    <a:pt x="317919" y="266423"/>
                  </a:lnTo>
                  <a:lnTo>
                    <a:pt x="296097" y="256752"/>
                  </a:lnTo>
                  <a:lnTo>
                    <a:pt x="322069" y="255833"/>
                  </a:lnTo>
                  <a:lnTo>
                    <a:pt x="328809" y="238685"/>
                  </a:lnTo>
                  <a:close/>
                </a:path>
                <a:path w="3177540" h="1919604">
                  <a:moveTo>
                    <a:pt x="1672439" y="1250192"/>
                  </a:moveTo>
                  <a:lnTo>
                    <a:pt x="1681755" y="1266757"/>
                  </a:lnTo>
                  <a:lnTo>
                    <a:pt x="1707741" y="1265828"/>
                  </a:lnTo>
                  <a:lnTo>
                    <a:pt x="1687520" y="1276992"/>
                  </a:lnTo>
                  <a:lnTo>
                    <a:pt x="1696851" y="1293566"/>
                  </a:lnTo>
                  <a:lnTo>
                    <a:pt x="1675029" y="1283895"/>
                  </a:lnTo>
                  <a:lnTo>
                    <a:pt x="1654808" y="1295069"/>
                  </a:lnTo>
                  <a:lnTo>
                    <a:pt x="1661534" y="1277921"/>
                  </a:lnTo>
                  <a:lnTo>
                    <a:pt x="1639712" y="1268260"/>
                  </a:lnTo>
                  <a:lnTo>
                    <a:pt x="1665698" y="1267331"/>
                  </a:lnTo>
                  <a:lnTo>
                    <a:pt x="1672439" y="1250192"/>
                  </a:lnTo>
                  <a:close/>
                </a:path>
                <a:path w="3177540" h="1919604">
                  <a:moveTo>
                    <a:pt x="1520360" y="1247296"/>
                  </a:moveTo>
                  <a:lnTo>
                    <a:pt x="1529691" y="1263871"/>
                  </a:lnTo>
                  <a:lnTo>
                    <a:pt x="1555677" y="1262932"/>
                  </a:lnTo>
                  <a:lnTo>
                    <a:pt x="1535456" y="1274105"/>
                  </a:lnTo>
                  <a:lnTo>
                    <a:pt x="1544786" y="1290670"/>
                  </a:lnTo>
                  <a:lnTo>
                    <a:pt x="1522951" y="1281009"/>
                  </a:lnTo>
                  <a:lnTo>
                    <a:pt x="1502729" y="1292173"/>
                  </a:lnTo>
                  <a:lnTo>
                    <a:pt x="1509470" y="1275034"/>
                  </a:lnTo>
                  <a:lnTo>
                    <a:pt x="1487648" y="1265363"/>
                  </a:lnTo>
                  <a:lnTo>
                    <a:pt x="1513634" y="1264435"/>
                  </a:lnTo>
                  <a:lnTo>
                    <a:pt x="1520360" y="1247296"/>
                  </a:lnTo>
                  <a:close/>
                </a:path>
                <a:path w="3177540" h="1919604">
                  <a:moveTo>
                    <a:pt x="1356808" y="1243771"/>
                  </a:moveTo>
                  <a:lnTo>
                    <a:pt x="1366125" y="1260345"/>
                  </a:lnTo>
                  <a:lnTo>
                    <a:pt x="1392111" y="1259417"/>
                  </a:lnTo>
                  <a:lnTo>
                    <a:pt x="1371890" y="1270580"/>
                  </a:lnTo>
                  <a:lnTo>
                    <a:pt x="1381220" y="1287145"/>
                  </a:lnTo>
                  <a:lnTo>
                    <a:pt x="1359399" y="1277484"/>
                  </a:lnTo>
                  <a:lnTo>
                    <a:pt x="1339178" y="1288647"/>
                  </a:lnTo>
                  <a:lnTo>
                    <a:pt x="1345904" y="1271509"/>
                  </a:lnTo>
                  <a:lnTo>
                    <a:pt x="1324082" y="1261848"/>
                  </a:lnTo>
                  <a:lnTo>
                    <a:pt x="1350068" y="1260919"/>
                  </a:lnTo>
                  <a:lnTo>
                    <a:pt x="1356808" y="1243771"/>
                  </a:lnTo>
                  <a:close/>
                </a:path>
                <a:path w="3177540" h="1919604">
                  <a:moveTo>
                    <a:pt x="1190042" y="1238289"/>
                  </a:moveTo>
                  <a:lnTo>
                    <a:pt x="1199358" y="1254854"/>
                  </a:lnTo>
                  <a:lnTo>
                    <a:pt x="1225344" y="1253925"/>
                  </a:lnTo>
                  <a:lnTo>
                    <a:pt x="1205123" y="1265089"/>
                  </a:lnTo>
                  <a:lnTo>
                    <a:pt x="1214454" y="1281663"/>
                  </a:lnTo>
                  <a:lnTo>
                    <a:pt x="1192631" y="1271993"/>
                  </a:lnTo>
                  <a:lnTo>
                    <a:pt x="1172411" y="1283166"/>
                  </a:lnTo>
                  <a:lnTo>
                    <a:pt x="1179137" y="1266028"/>
                  </a:lnTo>
                  <a:lnTo>
                    <a:pt x="1157315" y="1256357"/>
                  </a:lnTo>
                  <a:lnTo>
                    <a:pt x="1183301" y="1255428"/>
                  </a:lnTo>
                  <a:lnTo>
                    <a:pt x="1190042" y="1238289"/>
                  </a:lnTo>
                  <a:close/>
                </a:path>
                <a:path w="3177540" h="1919604">
                  <a:moveTo>
                    <a:pt x="1178333" y="1026386"/>
                  </a:moveTo>
                  <a:lnTo>
                    <a:pt x="1187650" y="1042950"/>
                  </a:lnTo>
                  <a:lnTo>
                    <a:pt x="1213636" y="1042022"/>
                  </a:lnTo>
                  <a:lnTo>
                    <a:pt x="1193415" y="1053195"/>
                  </a:lnTo>
                  <a:lnTo>
                    <a:pt x="1202746" y="1069760"/>
                  </a:lnTo>
                  <a:lnTo>
                    <a:pt x="1180923" y="1060089"/>
                  </a:lnTo>
                  <a:lnTo>
                    <a:pt x="1160703" y="1071262"/>
                  </a:lnTo>
                  <a:lnTo>
                    <a:pt x="1167428" y="1054114"/>
                  </a:lnTo>
                  <a:lnTo>
                    <a:pt x="1145607" y="1044453"/>
                  </a:lnTo>
                  <a:lnTo>
                    <a:pt x="1171593" y="1043524"/>
                  </a:lnTo>
                  <a:lnTo>
                    <a:pt x="1178333" y="1026386"/>
                  </a:lnTo>
                  <a:close/>
                </a:path>
                <a:path w="3177540" h="1919604">
                  <a:moveTo>
                    <a:pt x="2691739" y="1874141"/>
                  </a:moveTo>
                  <a:lnTo>
                    <a:pt x="2701070" y="1890705"/>
                  </a:lnTo>
                  <a:lnTo>
                    <a:pt x="2727056" y="1889776"/>
                  </a:lnTo>
                  <a:lnTo>
                    <a:pt x="2706821" y="1900945"/>
                  </a:lnTo>
                  <a:lnTo>
                    <a:pt x="2716152" y="1917515"/>
                  </a:lnTo>
                  <a:lnTo>
                    <a:pt x="2694329" y="1907846"/>
                  </a:lnTo>
                  <a:lnTo>
                    <a:pt x="2674108" y="1919012"/>
                  </a:lnTo>
                  <a:lnTo>
                    <a:pt x="2680834" y="1901873"/>
                  </a:lnTo>
                  <a:lnTo>
                    <a:pt x="2659027" y="1892208"/>
                  </a:lnTo>
                  <a:lnTo>
                    <a:pt x="2684999" y="1891279"/>
                  </a:lnTo>
                  <a:lnTo>
                    <a:pt x="2691739" y="1874141"/>
                  </a:lnTo>
                  <a:close/>
                </a:path>
                <a:path w="3177540" h="1919604">
                  <a:moveTo>
                    <a:pt x="2847968" y="1871677"/>
                  </a:moveTo>
                  <a:lnTo>
                    <a:pt x="2857298" y="1888245"/>
                  </a:lnTo>
                  <a:lnTo>
                    <a:pt x="2883285" y="1887318"/>
                  </a:lnTo>
                  <a:lnTo>
                    <a:pt x="2863063" y="1898484"/>
                  </a:lnTo>
                  <a:lnTo>
                    <a:pt x="2872394" y="1915049"/>
                  </a:lnTo>
                  <a:lnTo>
                    <a:pt x="2850558" y="1905385"/>
                  </a:lnTo>
                  <a:lnTo>
                    <a:pt x="2830337" y="1916552"/>
                  </a:lnTo>
                  <a:lnTo>
                    <a:pt x="2837077" y="1899412"/>
                  </a:lnTo>
                  <a:lnTo>
                    <a:pt x="2815255" y="1889748"/>
                  </a:lnTo>
                  <a:lnTo>
                    <a:pt x="2841242" y="1888820"/>
                  </a:lnTo>
                  <a:lnTo>
                    <a:pt x="2847968" y="1871677"/>
                  </a:lnTo>
                  <a:close/>
                </a:path>
                <a:path w="3177540" h="1919604">
                  <a:moveTo>
                    <a:pt x="3003250" y="1866647"/>
                  </a:moveTo>
                  <a:lnTo>
                    <a:pt x="3012567" y="1883215"/>
                  </a:lnTo>
                  <a:lnTo>
                    <a:pt x="3038553" y="1882287"/>
                  </a:lnTo>
                  <a:lnTo>
                    <a:pt x="3018332" y="1893454"/>
                  </a:lnTo>
                  <a:lnTo>
                    <a:pt x="3027662" y="1910018"/>
                  </a:lnTo>
                  <a:lnTo>
                    <a:pt x="3005840" y="1900354"/>
                  </a:lnTo>
                  <a:lnTo>
                    <a:pt x="2985619" y="1911522"/>
                  </a:lnTo>
                  <a:lnTo>
                    <a:pt x="2992360" y="1894381"/>
                  </a:lnTo>
                  <a:lnTo>
                    <a:pt x="2970524" y="1884718"/>
                  </a:lnTo>
                  <a:lnTo>
                    <a:pt x="2996510" y="1883790"/>
                  </a:lnTo>
                  <a:lnTo>
                    <a:pt x="3003250" y="1866647"/>
                  </a:lnTo>
                  <a:close/>
                </a:path>
                <a:path w="3177540" h="1919604">
                  <a:moveTo>
                    <a:pt x="2991033" y="1757277"/>
                  </a:moveTo>
                  <a:lnTo>
                    <a:pt x="3000349" y="1773842"/>
                  </a:lnTo>
                  <a:lnTo>
                    <a:pt x="3026335" y="1772913"/>
                  </a:lnTo>
                  <a:lnTo>
                    <a:pt x="3006115" y="1784087"/>
                  </a:lnTo>
                  <a:lnTo>
                    <a:pt x="3015445" y="1800651"/>
                  </a:lnTo>
                  <a:lnTo>
                    <a:pt x="2993623" y="1790990"/>
                  </a:lnTo>
                  <a:lnTo>
                    <a:pt x="2973402" y="1802154"/>
                  </a:lnTo>
                  <a:lnTo>
                    <a:pt x="2980128" y="1785016"/>
                  </a:lnTo>
                  <a:lnTo>
                    <a:pt x="2958306" y="1775345"/>
                  </a:lnTo>
                  <a:lnTo>
                    <a:pt x="2984293" y="1774426"/>
                  </a:lnTo>
                  <a:lnTo>
                    <a:pt x="2991033" y="1757277"/>
                  </a:lnTo>
                  <a:close/>
                </a:path>
                <a:path w="3177540" h="1919604">
                  <a:moveTo>
                    <a:pt x="2661204" y="1665510"/>
                  </a:moveTo>
                  <a:lnTo>
                    <a:pt x="2670534" y="1682075"/>
                  </a:lnTo>
                  <a:lnTo>
                    <a:pt x="2696521" y="1681156"/>
                  </a:lnTo>
                  <a:lnTo>
                    <a:pt x="2676300" y="1692319"/>
                  </a:lnTo>
                  <a:lnTo>
                    <a:pt x="2685616" y="1708884"/>
                  </a:lnTo>
                  <a:lnTo>
                    <a:pt x="2663794" y="1699223"/>
                  </a:lnTo>
                  <a:lnTo>
                    <a:pt x="2643573" y="1710387"/>
                  </a:lnTo>
                  <a:lnTo>
                    <a:pt x="2650314" y="1693248"/>
                  </a:lnTo>
                  <a:lnTo>
                    <a:pt x="2628491" y="1683577"/>
                  </a:lnTo>
                  <a:lnTo>
                    <a:pt x="2654478" y="1682658"/>
                  </a:lnTo>
                  <a:lnTo>
                    <a:pt x="2661204" y="1665510"/>
                  </a:lnTo>
                  <a:close/>
                </a:path>
                <a:path w="3177540" h="1919604">
                  <a:moveTo>
                    <a:pt x="2651387" y="1557615"/>
                  </a:moveTo>
                  <a:lnTo>
                    <a:pt x="2660718" y="1574189"/>
                  </a:lnTo>
                  <a:lnTo>
                    <a:pt x="2686705" y="1573260"/>
                  </a:lnTo>
                  <a:lnTo>
                    <a:pt x="2666483" y="1584424"/>
                  </a:lnTo>
                  <a:lnTo>
                    <a:pt x="2675800" y="1600989"/>
                  </a:lnTo>
                  <a:lnTo>
                    <a:pt x="2653978" y="1591328"/>
                  </a:lnTo>
                  <a:lnTo>
                    <a:pt x="2633757" y="1602491"/>
                  </a:lnTo>
                  <a:lnTo>
                    <a:pt x="2640497" y="1585352"/>
                  </a:lnTo>
                  <a:lnTo>
                    <a:pt x="2618676" y="1575691"/>
                  </a:lnTo>
                  <a:lnTo>
                    <a:pt x="2644662" y="1574763"/>
                  </a:lnTo>
                  <a:lnTo>
                    <a:pt x="2651387" y="1557615"/>
                  </a:lnTo>
                  <a:close/>
                </a:path>
                <a:path w="3177540" h="1919604">
                  <a:moveTo>
                    <a:pt x="2637088" y="1450929"/>
                  </a:moveTo>
                  <a:lnTo>
                    <a:pt x="2646419" y="1467494"/>
                  </a:lnTo>
                  <a:lnTo>
                    <a:pt x="2672405" y="1466565"/>
                  </a:lnTo>
                  <a:lnTo>
                    <a:pt x="2652169" y="1477729"/>
                  </a:lnTo>
                  <a:lnTo>
                    <a:pt x="2661501" y="1494303"/>
                  </a:lnTo>
                  <a:lnTo>
                    <a:pt x="2639679" y="1484642"/>
                  </a:lnTo>
                  <a:lnTo>
                    <a:pt x="2619458" y="1495806"/>
                  </a:lnTo>
                  <a:lnTo>
                    <a:pt x="2626184" y="1478668"/>
                  </a:lnTo>
                  <a:lnTo>
                    <a:pt x="2604376" y="1468996"/>
                  </a:lnTo>
                  <a:lnTo>
                    <a:pt x="2630348" y="1468068"/>
                  </a:lnTo>
                  <a:lnTo>
                    <a:pt x="2637088" y="1450929"/>
                  </a:lnTo>
                  <a:close/>
                </a:path>
                <a:path w="3177540" h="1919604">
                  <a:moveTo>
                    <a:pt x="2325016" y="1461043"/>
                  </a:moveTo>
                  <a:lnTo>
                    <a:pt x="2334347" y="1477608"/>
                  </a:lnTo>
                  <a:lnTo>
                    <a:pt x="2360333" y="1476679"/>
                  </a:lnTo>
                  <a:lnTo>
                    <a:pt x="2340112" y="1487852"/>
                  </a:lnTo>
                  <a:lnTo>
                    <a:pt x="2349429" y="1504417"/>
                  </a:lnTo>
                  <a:lnTo>
                    <a:pt x="2327606" y="1494746"/>
                  </a:lnTo>
                  <a:lnTo>
                    <a:pt x="2307386" y="1505920"/>
                  </a:lnTo>
                  <a:lnTo>
                    <a:pt x="2314125" y="1488771"/>
                  </a:lnTo>
                  <a:lnTo>
                    <a:pt x="2292304" y="1479110"/>
                  </a:lnTo>
                  <a:lnTo>
                    <a:pt x="2318290" y="1478181"/>
                  </a:lnTo>
                  <a:lnTo>
                    <a:pt x="2325016" y="1461043"/>
                  </a:lnTo>
                  <a:close/>
                </a:path>
                <a:path w="3177540" h="1919604">
                  <a:moveTo>
                    <a:pt x="511535" y="570935"/>
                  </a:moveTo>
                  <a:lnTo>
                    <a:pt x="520851" y="587500"/>
                  </a:lnTo>
                  <a:lnTo>
                    <a:pt x="546838" y="586571"/>
                  </a:lnTo>
                  <a:lnTo>
                    <a:pt x="526617" y="597745"/>
                  </a:lnTo>
                  <a:lnTo>
                    <a:pt x="535947" y="614309"/>
                  </a:lnTo>
                  <a:lnTo>
                    <a:pt x="514125" y="604638"/>
                  </a:lnTo>
                  <a:lnTo>
                    <a:pt x="493905" y="615812"/>
                  </a:lnTo>
                  <a:lnTo>
                    <a:pt x="500631" y="598674"/>
                  </a:lnTo>
                  <a:lnTo>
                    <a:pt x="478809" y="589003"/>
                  </a:lnTo>
                  <a:lnTo>
                    <a:pt x="504795" y="588074"/>
                  </a:lnTo>
                  <a:lnTo>
                    <a:pt x="511535" y="570935"/>
                  </a:lnTo>
                  <a:close/>
                </a:path>
                <a:path w="3177540" h="1919604">
                  <a:moveTo>
                    <a:pt x="185628" y="13787"/>
                  </a:moveTo>
                  <a:lnTo>
                    <a:pt x="194958" y="30352"/>
                  </a:lnTo>
                  <a:lnTo>
                    <a:pt x="220930" y="29424"/>
                  </a:lnTo>
                  <a:lnTo>
                    <a:pt x="200724" y="40597"/>
                  </a:lnTo>
                  <a:lnTo>
                    <a:pt x="210040" y="57161"/>
                  </a:lnTo>
                  <a:lnTo>
                    <a:pt x="188218" y="47500"/>
                  </a:lnTo>
                  <a:lnTo>
                    <a:pt x="167997" y="58664"/>
                  </a:lnTo>
                  <a:lnTo>
                    <a:pt x="174738" y="41525"/>
                  </a:lnTo>
                  <a:lnTo>
                    <a:pt x="152901" y="31855"/>
                  </a:lnTo>
                  <a:lnTo>
                    <a:pt x="178887" y="30926"/>
                  </a:lnTo>
                  <a:lnTo>
                    <a:pt x="185628" y="13787"/>
                  </a:lnTo>
                  <a:close/>
                </a:path>
                <a:path w="3177540" h="1919604">
                  <a:moveTo>
                    <a:pt x="32726" y="0"/>
                  </a:moveTo>
                  <a:lnTo>
                    <a:pt x="42042" y="16564"/>
                  </a:lnTo>
                  <a:lnTo>
                    <a:pt x="68029" y="15636"/>
                  </a:lnTo>
                  <a:lnTo>
                    <a:pt x="47808" y="26809"/>
                  </a:lnTo>
                  <a:lnTo>
                    <a:pt x="57138" y="43373"/>
                  </a:lnTo>
                  <a:lnTo>
                    <a:pt x="35317" y="33712"/>
                  </a:lnTo>
                  <a:lnTo>
                    <a:pt x="15081" y="44877"/>
                  </a:lnTo>
                  <a:lnTo>
                    <a:pt x="21822" y="27738"/>
                  </a:lnTo>
                  <a:lnTo>
                    <a:pt x="0" y="18067"/>
                  </a:lnTo>
                  <a:lnTo>
                    <a:pt x="25986" y="17138"/>
                  </a:lnTo>
                  <a:lnTo>
                    <a:pt x="32726" y="0"/>
                  </a:lnTo>
                  <a:close/>
                </a:path>
                <a:path w="3177540" h="1919604">
                  <a:moveTo>
                    <a:pt x="194162" y="124849"/>
                  </a:moveTo>
                  <a:lnTo>
                    <a:pt x="203478" y="141414"/>
                  </a:lnTo>
                  <a:lnTo>
                    <a:pt x="229464" y="140485"/>
                  </a:lnTo>
                  <a:lnTo>
                    <a:pt x="209244" y="151659"/>
                  </a:lnTo>
                  <a:lnTo>
                    <a:pt x="218574" y="168223"/>
                  </a:lnTo>
                  <a:lnTo>
                    <a:pt x="196752" y="158552"/>
                  </a:lnTo>
                  <a:lnTo>
                    <a:pt x="176532" y="169726"/>
                  </a:lnTo>
                  <a:lnTo>
                    <a:pt x="183257" y="152578"/>
                  </a:lnTo>
                  <a:lnTo>
                    <a:pt x="161435" y="142917"/>
                  </a:lnTo>
                  <a:lnTo>
                    <a:pt x="187422" y="141988"/>
                  </a:lnTo>
                  <a:lnTo>
                    <a:pt x="194162" y="124849"/>
                  </a:lnTo>
                  <a:close/>
                </a:path>
                <a:path w="3177540" h="1919604">
                  <a:moveTo>
                    <a:pt x="2813994" y="1558574"/>
                  </a:moveTo>
                  <a:lnTo>
                    <a:pt x="2823324" y="1575138"/>
                  </a:lnTo>
                  <a:lnTo>
                    <a:pt x="2849310" y="1574209"/>
                  </a:lnTo>
                  <a:lnTo>
                    <a:pt x="2829090" y="1585383"/>
                  </a:lnTo>
                  <a:lnTo>
                    <a:pt x="2838406" y="1601948"/>
                  </a:lnTo>
                  <a:lnTo>
                    <a:pt x="2816583" y="1592277"/>
                  </a:lnTo>
                  <a:lnTo>
                    <a:pt x="2796363" y="1603450"/>
                  </a:lnTo>
                  <a:lnTo>
                    <a:pt x="2803103" y="1586312"/>
                  </a:lnTo>
                  <a:lnTo>
                    <a:pt x="2781281" y="1576641"/>
                  </a:lnTo>
                  <a:lnTo>
                    <a:pt x="2807253" y="1575712"/>
                  </a:lnTo>
                  <a:lnTo>
                    <a:pt x="2813994" y="1558574"/>
                  </a:lnTo>
                  <a:close/>
                </a:path>
                <a:path w="3177540" h="1919604">
                  <a:moveTo>
                    <a:pt x="1523332" y="1355437"/>
                  </a:moveTo>
                  <a:lnTo>
                    <a:pt x="1532662" y="1372001"/>
                  </a:lnTo>
                  <a:lnTo>
                    <a:pt x="1558648" y="1371072"/>
                  </a:lnTo>
                  <a:lnTo>
                    <a:pt x="1538427" y="1382236"/>
                  </a:lnTo>
                  <a:lnTo>
                    <a:pt x="1547744" y="1398811"/>
                  </a:lnTo>
                  <a:lnTo>
                    <a:pt x="1525922" y="1389140"/>
                  </a:lnTo>
                  <a:lnTo>
                    <a:pt x="1505701" y="1400313"/>
                  </a:lnTo>
                  <a:lnTo>
                    <a:pt x="1512441" y="1383165"/>
                  </a:lnTo>
                  <a:lnTo>
                    <a:pt x="1490619" y="1373504"/>
                  </a:lnTo>
                  <a:lnTo>
                    <a:pt x="1516606" y="1372575"/>
                  </a:lnTo>
                  <a:lnTo>
                    <a:pt x="1523332" y="1355437"/>
                  </a:lnTo>
                  <a:close/>
                </a:path>
                <a:path w="3177540" h="1919604">
                  <a:moveTo>
                    <a:pt x="2539623" y="1771331"/>
                  </a:moveTo>
                  <a:lnTo>
                    <a:pt x="2548953" y="1787896"/>
                  </a:lnTo>
                  <a:lnTo>
                    <a:pt x="2574940" y="1786977"/>
                  </a:lnTo>
                  <a:lnTo>
                    <a:pt x="2554719" y="1798140"/>
                  </a:lnTo>
                  <a:lnTo>
                    <a:pt x="2564035" y="1814705"/>
                  </a:lnTo>
                  <a:lnTo>
                    <a:pt x="2542214" y="1805044"/>
                  </a:lnTo>
                  <a:lnTo>
                    <a:pt x="2521992" y="1816208"/>
                  </a:lnTo>
                  <a:lnTo>
                    <a:pt x="2528733" y="1799069"/>
                  </a:lnTo>
                  <a:lnTo>
                    <a:pt x="2506911" y="1789398"/>
                  </a:lnTo>
                  <a:lnTo>
                    <a:pt x="2532898" y="1788479"/>
                  </a:lnTo>
                  <a:lnTo>
                    <a:pt x="2539623" y="1771331"/>
                  </a:lnTo>
                  <a:close/>
                </a:path>
                <a:path w="3177540" h="1919604">
                  <a:moveTo>
                    <a:pt x="2678559" y="1772086"/>
                  </a:moveTo>
                  <a:lnTo>
                    <a:pt x="2687876" y="1788661"/>
                  </a:lnTo>
                  <a:lnTo>
                    <a:pt x="2713862" y="1787732"/>
                  </a:lnTo>
                  <a:lnTo>
                    <a:pt x="2693641" y="1798896"/>
                  </a:lnTo>
                  <a:lnTo>
                    <a:pt x="2702971" y="1815460"/>
                  </a:lnTo>
                  <a:lnTo>
                    <a:pt x="2681150" y="1805799"/>
                  </a:lnTo>
                  <a:lnTo>
                    <a:pt x="2660928" y="1816963"/>
                  </a:lnTo>
                  <a:lnTo>
                    <a:pt x="2667654" y="1799825"/>
                  </a:lnTo>
                  <a:lnTo>
                    <a:pt x="2645833" y="1790164"/>
                  </a:lnTo>
                  <a:lnTo>
                    <a:pt x="2671819" y="1789235"/>
                  </a:lnTo>
                  <a:lnTo>
                    <a:pt x="2678559" y="1772086"/>
                  </a:lnTo>
                  <a:close/>
                </a:path>
                <a:path w="3177540" h="1919604">
                  <a:moveTo>
                    <a:pt x="2837992" y="1761707"/>
                  </a:moveTo>
                  <a:lnTo>
                    <a:pt x="2847322" y="1778271"/>
                  </a:lnTo>
                  <a:lnTo>
                    <a:pt x="2873309" y="1777352"/>
                  </a:lnTo>
                  <a:lnTo>
                    <a:pt x="2853088" y="1788516"/>
                  </a:lnTo>
                  <a:lnTo>
                    <a:pt x="2862404" y="1805081"/>
                  </a:lnTo>
                  <a:lnTo>
                    <a:pt x="2840582" y="1795420"/>
                  </a:lnTo>
                  <a:lnTo>
                    <a:pt x="2820361" y="1806584"/>
                  </a:lnTo>
                  <a:lnTo>
                    <a:pt x="2827102" y="1789445"/>
                  </a:lnTo>
                  <a:lnTo>
                    <a:pt x="2805280" y="1779784"/>
                  </a:lnTo>
                  <a:lnTo>
                    <a:pt x="2831266" y="1778855"/>
                  </a:lnTo>
                  <a:lnTo>
                    <a:pt x="2837992" y="1761707"/>
                  </a:lnTo>
                  <a:close/>
                </a:path>
                <a:path w="3177540" h="1919604">
                  <a:moveTo>
                    <a:pt x="2821810" y="1660290"/>
                  </a:moveTo>
                  <a:lnTo>
                    <a:pt x="2831141" y="1676864"/>
                  </a:lnTo>
                  <a:lnTo>
                    <a:pt x="2857127" y="1675925"/>
                  </a:lnTo>
                  <a:lnTo>
                    <a:pt x="2836906" y="1687099"/>
                  </a:lnTo>
                  <a:lnTo>
                    <a:pt x="2846222" y="1703664"/>
                  </a:lnTo>
                  <a:lnTo>
                    <a:pt x="2824401" y="1694003"/>
                  </a:lnTo>
                  <a:lnTo>
                    <a:pt x="2804179" y="1705167"/>
                  </a:lnTo>
                  <a:lnTo>
                    <a:pt x="2810920" y="1688028"/>
                  </a:lnTo>
                  <a:lnTo>
                    <a:pt x="2789098" y="1678367"/>
                  </a:lnTo>
                  <a:lnTo>
                    <a:pt x="2815084" y="1677428"/>
                  </a:lnTo>
                  <a:lnTo>
                    <a:pt x="2821810" y="1660290"/>
                  </a:lnTo>
                  <a:close/>
                </a:path>
                <a:path w="3177540" h="1919604">
                  <a:moveTo>
                    <a:pt x="2504653" y="1673706"/>
                  </a:moveTo>
                  <a:lnTo>
                    <a:pt x="2513984" y="1690270"/>
                  </a:lnTo>
                  <a:lnTo>
                    <a:pt x="2539956" y="1689342"/>
                  </a:lnTo>
                  <a:lnTo>
                    <a:pt x="2519735" y="1700516"/>
                  </a:lnTo>
                  <a:lnTo>
                    <a:pt x="2529066" y="1717080"/>
                  </a:lnTo>
                  <a:lnTo>
                    <a:pt x="2507243" y="1707409"/>
                  </a:lnTo>
                  <a:lnTo>
                    <a:pt x="2487023" y="1718583"/>
                  </a:lnTo>
                  <a:lnTo>
                    <a:pt x="2493749" y="1701444"/>
                  </a:lnTo>
                  <a:lnTo>
                    <a:pt x="2471941" y="1691773"/>
                  </a:lnTo>
                  <a:lnTo>
                    <a:pt x="2497913" y="1690845"/>
                  </a:lnTo>
                  <a:lnTo>
                    <a:pt x="2504653" y="1673706"/>
                  </a:lnTo>
                  <a:close/>
                </a:path>
                <a:path w="3177540" h="1919604">
                  <a:moveTo>
                    <a:pt x="2493877" y="1563244"/>
                  </a:moveTo>
                  <a:lnTo>
                    <a:pt x="2503193" y="1579809"/>
                  </a:lnTo>
                  <a:lnTo>
                    <a:pt x="2529180" y="1578890"/>
                  </a:lnTo>
                  <a:lnTo>
                    <a:pt x="2508959" y="1590054"/>
                  </a:lnTo>
                  <a:lnTo>
                    <a:pt x="2518289" y="1606618"/>
                  </a:lnTo>
                  <a:lnTo>
                    <a:pt x="2496468" y="1596957"/>
                  </a:lnTo>
                  <a:lnTo>
                    <a:pt x="2476247" y="1608121"/>
                  </a:lnTo>
                  <a:lnTo>
                    <a:pt x="2482973" y="1590983"/>
                  </a:lnTo>
                  <a:lnTo>
                    <a:pt x="2461151" y="1581322"/>
                  </a:lnTo>
                  <a:lnTo>
                    <a:pt x="2487137" y="1580393"/>
                  </a:lnTo>
                  <a:lnTo>
                    <a:pt x="2493877" y="1563244"/>
                  </a:lnTo>
                  <a:close/>
                </a:path>
                <a:path w="3177540" h="1919604">
                  <a:moveTo>
                    <a:pt x="2479738" y="1458634"/>
                  </a:moveTo>
                  <a:lnTo>
                    <a:pt x="2489054" y="1475199"/>
                  </a:lnTo>
                  <a:lnTo>
                    <a:pt x="2515041" y="1474280"/>
                  </a:lnTo>
                  <a:lnTo>
                    <a:pt x="2494820" y="1485443"/>
                  </a:lnTo>
                  <a:lnTo>
                    <a:pt x="2504150" y="1502008"/>
                  </a:lnTo>
                  <a:lnTo>
                    <a:pt x="2482328" y="1492347"/>
                  </a:lnTo>
                  <a:lnTo>
                    <a:pt x="2462093" y="1503511"/>
                  </a:lnTo>
                  <a:lnTo>
                    <a:pt x="2468833" y="1486372"/>
                  </a:lnTo>
                  <a:lnTo>
                    <a:pt x="2447011" y="1476701"/>
                  </a:lnTo>
                  <a:lnTo>
                    <a:pt x="2472998" y="1475782"/>
                  </a:lnTo>
                  <a:lnTo>
                    <a:pt x="2479738" y="1458634"/>
                  </a:lnTo>
                  <a:close/>
                </a:path>
                <a:path w="3177540" h="1919604">
                  <a:moveTo>
                    <a:pt x="2007623" y="1461456"/>
                  </a:moveTo>
                  <a:lnTo>
                    <a:pt x="2016954" y="1478020"/>
                  </a:lnTo>
                  <a:lnTo>
                    <a:pt x="2042926" y="1477102"/>
                  </a:lnTo>
                  <a:lnTo>
                    <a:pt x="2022705" y="1488265"/>
                  </a:lnTo>
                  <a:lnTo>
                    <a:pt x="2032035" y="1504830"/>
                  </a:lnTo>
                  <a:lnTo>
                    <a:pt x="2010214" y="1495169"/>
                  </a:lnTo>
                  <a:lnTo>
                    <a:pt x="1989993" y="1506333"/>
                  </a:lnTo>
                  <a:lnTo>
                    <a:pt x="1996733" y="1489194"/>
                  </a:lnTo>
                  <a:lnTo>
                    <a:pt x="1974897" y="1479533"/>
                  </a:lnTo>
                  <a:lnTo>
                    <a:pt x="2000883" y="1478604"/>
                  </a:lnTo>
                  <a:lnTo>
                    <a:pt x="2007623" y="1461456"/>
                  </a:lnTo>
                  <a:close/>
                </a:path>
                <a:path w="3177540" h="1919604">
                  <a:moveTo>
                    <a:pt x="1848940" y="1461927"/>
                  </a:moveTo>
                  <a:lnTo>
                    <a:pt x="1858270" y="1478491"/>
                  </a:lnTo>
                  <a:lnTo>
                    <a:pt x="1884256" y="1477562"/>
                  </a:lnTo>
                  <a:lnTo>
                    <a:pt x="1864035" y="1488726"/>
                  </a:lnTo>
                  <a:lnTo>
                    <a:pt x="1873352" y="1505301"/>
                  </a:lnTo>
                  <a:lnTo>
                    <a:pt x="1851530" y="1495630"/>
                  </a:lnTo>
                  <a:lnTo>
                    <a:pt x="1831309" y="1506803"/>
                  </a:lnTo>
                  <a:lnTo>
                    <a:pt x="1838049" y="1489655"/>
                  </a:lnTo>
                  <a:lnTo>
                    <a:pt x="1816227" y="1479994"/>
                  </a:lnTo>
                  <a:lnTo>
                    <a:pt x="1842214" y="1479065"/>
                  </a:lnTo>
                  <a:lnTo>
                    <a:pt x="1848940" y="1461927"/>
                  </a:lnTo>
                  <a:close/>
                </a:path>
                <a:path w="3177540" h="1919604">
                  <a:moveTo>
                    <a:pt x="1694754" y="1461197"/>
                  </a:moveTo>
                  <a:lnTo>
                    <a:pt x="1704084" y="1477761"/>
                  </a:lnTo>
                  <a:lnTo>
                    <a:pt x="1730056" y="1476833"/>
                  </a:lnTo>
                  <a:lnTo>
                    <a:pt x="1709835" y="1487996"/>
                  </a:lnTo>
                  <a:lnTo>
                    <a:pt x="1719166" y="1504571"/>
                  </a:lnTo>
                  <a:lnTo>
                    <a:pt x="1697344" y="1494900"/>
                  </a:lnTo>
                  <a:lnTo>
                    <a:pt x="1677123" y="1506073"/>
                  </a:lnTo>
                  <a:lnTo>
                    <a:pt x="1683849" y="1488925"/>
                  </a:lnTo>
                  <a:lnTo>
                    <a:pt x="1662027" y="1479264"/>
                  </a:lnTo>
                  <a:lnTo>
                    <a:pt x="1688013" y="1478335"/>
                  </a:lnTo>
                  <a:lnTo>
                    <a:pt x="1694754" y="1461197"/>
                  </a:lnTo>
                  <a:close/>
                </a:path>
                <a:path w="3177540" h="1919604">
                  <a:moveTo>
                    <a:pt x="3142048" y="1647284"/>
                  </a:moveTo>
                  <a:lnTo>
                    <a:pt x="3151379" y="1663848"/>
                  </a:lnTo>
                  <a:lnTo>
                    <a:pt x="3177365" y="1662919"/>
                  </a:lnTo>
                  <a:lnTo>
                    <a:pt x="3157144" y="1674093"/>
                  </a:lnTo>
                  <a:lnTo>
                    <a:pt x="3166460" y="1690658"/>
                  </a:lnTo>
                  <a:lnTo>
                    <a:pt x="3144639" y="1680997"/>
                  </a:lnTo>
                  <a:lnTo>
                    <a:pt x="3124418" y="1692160"/>
                  </a:lnTo>
                  <a:lnTo>
                    <a:pt x="3131158" y="1675022"/>
                  </a:lnTo>
                  <a:lnTo>
                    <a:pt x="3109336" y="1665351"/>
                  </a:lnTo>
                  <a:lnTo>
                    <a:pt x="3135322" y="1664422"/>
                  </a:lnTo>
                  <a:lnTo>
                    <a:pt x="3142048" y="1647284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9" name="object 1429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2001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1430" name="object 14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7402" y="149467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7397" y="149460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9409" y="151785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9411" y="151784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7529" y="14933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7534" y="14933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07806" y="150197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7802" y="150195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9686" y="152510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09694" y="152510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07806" y="15007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07811" y="15007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72792" y="1510575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72794" y="1510691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74519" y="153407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74526" y="153406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72614" y="15090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72611" y="15090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33574" y="1492503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0" y="0"/>
                  </a:moveTo>
                  <a:lnTo>
                    <a:pt x="0" y="30657"/>
                  </a:lnTo>
                  <a:lnTo>
                    <a:pt x="1879" y="5504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33575" y="1492529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1869" y="54893"/>
                  </a:moveTo>
                  <a:lnTo>
                    <a:pt x="0" y="3069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48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35580" y="1515808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4">
                  <a:moveTo>
                    <a:pt x="35763" y="0"/>
                  </a:moveTo>
                  <a:lnTo>
                    <a:pt x="0" y="1270"/>
                  </a:lnTo>
                  <a:lnTo>
                    <a:pt x="0" y="31927"/>
                  </a:lnTo>
                  <a:lnTo>
                    <a:pt x="35763" y="306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35580" y="1515798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4">
                  <a:moveTo>
                    <a:pt x="0" y="31936"/>
                  </a:moveTo>
                  <a:lnTo>
                    <a:pt x="35770" y="306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9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33688" y="14913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33696" y="14913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17294" y="158934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17287" y="158935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18843" y="1612302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18845" y="1612302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16976" y="15877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16978" y="15877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62721" y="159711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62731" y="159722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64461" y="162013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64471" y="162013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62594" y="15956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62605" y="15956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63940" y="161371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63946" y="1613676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519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65896" y="163700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65892" y="163701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6"/>
                  </a:moveTo>
                  <a:lnTo>
                    <a:pt x="35770" y="50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64003" y="16122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64009" y="16122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328837" y="1618081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0" y="0"/>
                  </a:moveTo>
                  <a:lnTo>
                    <a:pt x="0" y="7239"/>
                  </a:lnTo>
                  <a:lnTo>
                    <a:pt x="1917" y="3214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328838" y="1618070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1914" y="32148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30475" y="1641563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30" h="8889">
                  <a:moveTo>
                    <a:pt x="36525" y="0"/>
                  </a:moveTo>
                  <a:lnTo>
                    <a:pt x="0" y="1295"/>
                  </a:lnTo>
                  <a:lnTo>
                    <a:pt x="0" y="8547"/>
                  </a:lnTo>
                  <a:lnTo>
                    <a:pt x="36525" y="723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30481" y="1641561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30" h="8889">
                  <a:moveTo>
                    <a:pt x="0" y="8544"/>
                  </a:moveTo>
                  <a:lnTo>
                    <a:pt x="36532" y="723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5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28570" y="161696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28574" y="161696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83956" y="168617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583960" y="168614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85950" y="170944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85948" y="170945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40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84058" y="16847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584057" y="16847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41576" y="1696643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41582" y="169663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43240" y="1720037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12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12" y="2222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43238" y="1720037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41335" y="169515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41331" y="169516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880882" y="1703069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880882" y="170305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882635" y="172643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76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882643" y="172644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880742" y="17017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880741" y="17017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030387" y="171345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030391" y="171347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032101" y="173678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032104" y="173678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4"/>
                  </a:moveTo>
                  <a:lnTo>
                    <a:pt x="35770" y="112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030209" y="17123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030204" y="17123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176919" y="172051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66" y="2829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176915" y="172055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26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178596" y="1743709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25" y="0"/>
                  </a:moveTo>
                  <a:lnTo>
                    <a:pt x="0" y="1308"/>
                  </a:lnTo>
                  <a:lnTo>
                    <a:pt x="0" y="5219"/>
                  </a:lnTo>
                  <a:lnTo>
                    <a:pt x="36525" y="391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178592" y="1743719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208"/>
                  </a:moveTo>
                  <a:lnTo>
                    <a:pt x="36532" y="3903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176716" y="17193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176713" y="171933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341117" y="1732495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341117" y="173245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66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342642" y="175586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342648" y="1755867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6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340749" y="173141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340751" y="173141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431683" y="178067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431682" y="178060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33652" y="180392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33648" y="18039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4" y="557"/>
                  </a:lnTo>
                  <a:lnTo>
                    <a:pt x="35764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31759" y="17793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431756" y="17793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25599" y="180240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25600" y="180242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27606" y="182557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27608" y="182556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25726" y="18009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25718" y="18009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93747" y="181345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93751" y="1813449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895678" y="183649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895673" y="183649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893811" y="18120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93807" y="18120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046719" y="1816506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0" y="0"/>
                  </a:moveTo>
                  <a:lnTo>
                    <a:pt x="0" y="7797"/>
                  </a:lnTo>
                  <a:lnTo>
                    <a:pt x="1905" y="32715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046709" y="1816501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1914" y="32655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6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048941" y="1839975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8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048941" y="1839975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56" y="780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047036" y="18153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047042" y="181538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200795" y="183065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200792" y="183064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202916" y="185400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202913" y="185400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201024" y="18296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201030" y="18296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351722" y="1835454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66" y="2940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351717" y="183539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401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353856" y="185875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353868" y="185875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5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62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351976" y="18340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351977" y="18340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808617" y="1844700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696"/>
                  </a:lnTo>
                  <a:lnTo>
                    <a:pt x="1879" y="3609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808622" y="1844800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69" y="35996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5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810599" y="1867687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82"/>
                  </a:lnTo>
                  <a:lnTo>
                    <a:pt x="0" y="12992"/>
                  </a:lnTo>
                  <a:lnTo>
                    <a:pt x="35763" y="11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810598" y="1867691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88"/>
                  </a:moveTo>
                  <a:lnTo>
                    <a:pt x="35770" y="1170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808732" y="18432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808736" y="18432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440573" y="1884476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440567" y="1884430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442351" y="19078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442348" y="190786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440459" y="18830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440458" y="18830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29143" y="190743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729140" y="19073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731060" y="193069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731056" y="193069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729168" y="19059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729177" y="19058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900961" y="192208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900966" y="192205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903145" y="194532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903143" y="194531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2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901253" y="19210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901261" y="19210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045271" y="192989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045275" y="192986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047252" y="195322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047260" y="195322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045360" y="19284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045356" y="19284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198128" y="1935987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198133" y="1936056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200198" y="195935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200198" y="1959366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70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198306" y="19344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198308" y="19344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814053" y="1951710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696"/>
                  </a:lnTo>
                  <a:lnTo>
                    <a:pt x="1879" y="3609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814058" y="1951687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69" y="36123"/>
                  </a:moveTo>
                  <a:lnTo>
                    <a:pt x="0" y="1179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1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815767" y="1974786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75" y="0"/>
                  </a:moveTo>
                  <a:lnTo>
                    <a:pt x="0" y="1282"/>
                  </a:lnTo>
                  <a:lnTo>
                    <a:pt x="0" y="12979"/>
                  </a:lnTo>
                  <a:lnTo>
                    <a:pt x="35775" y="1170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815784" y="1974787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77"/>
                  </a:moveTo>
                  <a:lnTo>
                    <a:pt x="35756" y="1170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813900" y="19505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813906" y="19505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591894" y="200649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591892" y="200648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593735" y="202981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593734" y="202980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4"/>
                  </a:moveTo>
                  <a:lnTo>
                    <a:pt x="35770" y="112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591856" y="20054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591847" y="20054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753463" y="201789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753453" y="201788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755609" y="204108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755607" y="204107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753730" y="20166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753721" y="20166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899170" y="201993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899178" y="202002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900809" y="2043391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900816" y="2043391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898904" y="201885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898911" y="201885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20"/>
                  </a:moveTo>
                  <a:lnTo>
                    <a:pt x="38432" y="24915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913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833319" y="206301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833325" y="206303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835046" y="208617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835063" y="208617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1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833179" y="20616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833173" y="20616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769093" y="2038870"/>
              <a:ext cx="1905" cy="51435"/>
            </a:xfrm>
            <a:custGeom>
              <a:avLst/>
              <a:gdLst/>
              <a:ahLst/>
              <a:cxnLst/>
              <a:rect l="l" t="t" r="r" b="b"/>
              <a:pathLst>
                <a:path w="1904" h="51435">
                  <a:moveTo>
                    <a:pt x="0" y="0"/>
                  </a:moveTo>
                  <a:lnTo>
                    <a:pt x="0" y="26746"/>
                  </a:lnTo>
                  <a:lnTo>
                    <a:pt x="1879" y="511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769088" y="2038805"/>
              <a:ext cx="1905" cy="51435"/>
            </a:xfrm>
            <a:custGeom>
              <a:avLst/>
              <a:gdLst/>
              <a:ahLst/>
              <a:cxnLst/>
              <a:rect l="l" t="t" r="r" b="b"/>
              <a:pathLst>
                <a:path w="1904" h="51435">
                  <a:moveTo>
                    <a:pt x="1878" y="51206"/>
                  </a:moveTo>
                  <a:lnTo>
                    <a:pt x="0" y="2675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1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771341" y="2062111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5" h="28575">
                  <a:moveTo>
                    <a:pt x="35763" y="0"/>
                  </a:moveTo>
                  <a:lnTo>
                    <a:pt x="0" y="1282"/>
                  </a:lnTo>
                  <a:lnTo>
                    <a:pt x="0" y="28028"/>
                  </a:lnTo>
                  <a:lnTo>
                    <a:pt x="35763" y="267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771349" y="2062117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5" h="28575">
                  <a:moveTo>
                    <a:pt x="0" y="28022"/>
                  </a:moveTo>
                  <a:lnTo>
                    <a:pt x="35770" y="2674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0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769461" y="20373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769458" y="20374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605898" y="2057107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0" y="0"/>
                  </a:moveTo>
                  <a:lnTo>
                    <a:pt x="0" y="12268"/>
                  </a:lnTo>
                  <a:lnTo>
                    <a:pt x="1879" y="366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605893" y="2057130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1878" y="36622"/>
                  </a:moveTo>
                  <a:lnTo>
                    <a:pt x="0" y="1217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66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607574" y="2080285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25" y="0"/>
                  </a:moveTo>
                  <a:lnTo>
                    <a:pt x="0" y="1308"/>
                  </a:lnTo>
                  <a:lnTo>
                    <a:pt x="0" y="13563"/>
                  </a:lnTo>
                  <a:lnTo>
                    <a:pt x="36525" y="1225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607580" y="2080284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0" y="13562"/>
                  </a:moveTo>
                  <a:lnTo>
                    <a:pt x="36532" y="1225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35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605695" y="20555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605703" y="20555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133559" y="2056193"/>
              <a:ext cx="2540" cy="39370"/>
            </a:xfrm>
            <a:custGeom>
              <a:avLst/>
              <a:gdLst/>
              <a:ahLst/>
              <a:cxnLst/>
              <a:rect l="l" t="t" r="r" b="b"/>
              <a:pathLst>
                <a:path w="2539" h="39369">
                  <a:moveTo>
                    <a:pt x="0" y="0"/>
                  </a:moveTo>
                  <a:lnTo>
                    <a:pt x="0" y="13931"/>
                  </a:lnTo>
                  <a:lnTo>
                    <a:pt x="1917" y="3883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133551" y="2056096"/>
              <a:ext cx="2540" cy="39370"/>
            </a:xfrm>
            <a:custGeom>
              <a:avLst/>
              <a:gdLst/>
              <a:ahLst/>
              <a:cxnLst/>
              <a:rect l="l" t="t" r="r" b="b"/>
              <a:pathLst>
                <a:path w="2539" h="39369">
                  <a:moveTo>
                    <a:pt x="1914" y="38869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88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135325" y="2079688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75" y="0"/>
                  </a:moveTo>
                  <a:lnTo>
                    <a:pt x="0" y="1270"/>
                  </a:lnTo>
                  <a:lnTo>
                    <a:pt x="0" y="15201"/>
                  </a:lnTo>
                  <a:lnTo>
                    <a:pt x="35775" y="1393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135335" y="2079684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5208"/>
                  </a:moveTo>
                  <a:lnTo>
                    <a:pt x="35770" y="1392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133432" y="20548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133429" y="20548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985516" y="206682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911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985521" y="2066824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26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987332" y="209015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987339" y="2090160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70"/>
                  </a:moveTo>
                  <a:lnTo>
                    <a:pt x="35756" y="389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985439" y="20655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985448" y="20655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447681" y="1985594"/>
              <a:ext cx="1905" cy="109855"/>
            </a:xfrm>
            <a:custGeom>
              <a:avLst/>
              <a:gdLst/>
              <a:ahLst/>
              <a:cxnLst/>
              <a:rect l="l" t="t" r="r" b="b"/>
              <a:pathLst>
                <a:path w="1904" h="109855">
                  <a:moveTo>
                    <a:pt x="0" y="0"/>
                  </a:moveTo>
                  <a:lnTo>
                    <a:pt x="0" y="85267"/>
                  </a:lnTo>
                  <a:lnTo>
                    <a:pt x="1866" y="10965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447680" y="1985697"/>
              <a:ext cx="1905" cy="109855"/>
            </a:xfrm>
            <a:custGeom>
              <a:avLst/>
              <a:gdLst/>
              <a:ahLst/>
              <a:cxnLst/>
              <a:rect l="l" t="t" r="r" b="b"/>
              <a:pathLst>
                <a:path w="1904" h="109855">
                  <a:moveTo>
                    <a:pt x="1869" y="109553"/>
                  </a:moveTo>
                  <a:lnTo>
                    <a:pt x="0" y="8522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09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449751" y="2008885"/>
              <a:ext cx="36195" cy="86995"/>
            </a:xfrm>
            <a:custGeom>
              <a:avLst/>
              <a:gdLst/>
              <a:ahLst/>
              <a:cxnLst/>
              <a:rect l="l" t="t" r="r" b="b"/>
              <a:pathLst>
                <a:path w="36195" h="86994">
                  <a:moveTo>
                    <a:pt x="35763" y="0"/>
                  </a:moveTo>
                  <a:lnTo>
                    <a:pt x="0" y="1282"/>
                  </a:lnTo>
                  <a:lnTo>
                    <a:pt x="0" y="86550"/>
                  </a:lnTo>
                  <a:lnTo>
                    <a:pt x="35763" y="852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449758" y="2008888"/>
              <a:ext cx="36195" cy="86995"/>
            </a:xfrm>
            <a:custGeom>
              <a:avLst/>
              <a:gdLst/>
              <a:ahLst/>
              <a:cxnLst/>
              <a:rect l="l" t="t" r="r" b="b"/>
              <a:pathLst>
                <a:path w="36195" h="86994">
                  <a:moveTo>
                    <a:pt x="0" y="86538"/>
                  </a:moveTo>
                  <a:lnTo>
                    <a:pt x="35756" y="8527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6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447859" y="19842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447859" y="19842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293630" y="2037130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0" y="0"/>
                  </a:moveTo>
                  <a:lnTo>
                    <a:pt x="0" y="34556"/>
                  </a:lnTo>
                  <a:lnTo>
                    <a:pt x="1866" y="5894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293624" y="2037092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4" h="59689">
                  <a:moveTo>
                    <a:pt x="1878" y="59069"/>
                  </a:moveTo>
                  <a:lnTo>
                    <a:pt x="0" y="3462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90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295662" y="2060219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5763" y="0"/>
                  </a:moveTo>
                  <a:lnTo>
                    <a:pt x="0" y="1282"/>
                  </a:lnTo>
                  <a:lnTo>
                    <a:pt x="0" y="35826"/>
                  </a:lnTo>
                  <a:lnTo>
                    <a:pt x="35763" y="345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295671" y="2060213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0" y="35828"/>
                  </a:moveTo>
                  <a:lnTo>
                    <a:pt x="35756" y="3456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58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293783" y="20356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293783" y="20356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307007" y="208752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307003" y="2087598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1914" y="24792"/>
                  </a:moveTo>
                  <a:lnTo>
                    <a:pt x="0" y="0"/>
                  </a:lnTo>
                  <a:lnTo>
                    <a:pt x="1914" y="24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309166" y="211099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309173" y="211099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63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307261" y="20861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93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307261" y="20861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465770" y="210416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465770" y="210409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467700" y="212740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467703" y="212739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465821" y="21030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465824" y="21030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764893" y="212257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764888" y="212256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766747" y="214571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766740" y="214571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764868" y="21214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764863" y="21214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918360" y="2133180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918363" y="2133234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920227" y="215657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920238" y="215658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1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918335" y="21319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918335" y="21319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988335" y="216757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66" y="2995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988334" y="2167608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989859" y="2190813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5">
                  <a:moveTo>
                    <a:pt x="36525" y="0"/>
                  </a:moveTo>
                  <a:lnTo>
                    <a:pt x="0" y="1295"/>
                  </a:lnTo>
                  <a:lnTo>
                    <a:pt x="0" y="6870"/>
                  </a:lnTo>
                  <a:lnTo>
                    <a:pt x="36525" y="556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989868" y="2190811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5">
                  <a:moveTo>
                    <a:pt x="0" y="6881"/>
                  </a:moveTo>
                  <a:lnTo>
                    <a:pt x="36517" y="556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987967" y="21664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987976" y="21664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604564" y="1956676"/>
              <a:ext cx="1905" cy="241935"/>
            </a:xfrm>
            <a:custGeom>
              <a:avLst/>
              <a:gdLst/>
              <a:ahLst/>
              <a:cxnLst/>
              <a:rect l="l" t="t" r="r" b="b"/>
              <a:pathLst>
                <a:path w="1904" h="241935">
                  <a:moveTo>
                    <a:pt x="0" y="0"/>
                  </a:moveTo>
                  <a:lnTo>
                    <a:pt x="0" y="217335"/>
                  </a:lnTo>
                  <a:lnTo>
                    <a:pt x="1879" y="24173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604568" y="1956692"/>
              <a:ext cx="1905" cy="241935"/>
            </a:xfrm>
            <a:custGeom>
              <a:avLst/>
              <a:gdLst/>
              <a:ahLst/>
              <a:cxnLst/>
              <a:rect l="l" t="t" r="r" b="b"/>
              <a:pathLst>
                <a:path w="1904" h="241935">
                  <a:moveTo>
                    <a:pt x="1869" y="241702"/>
                  </a:moveTo>
                  <a:lnTo>
                    <a:pt x="0" y="21737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1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606444" y="1979675"/>
              <a:ext cx="36195" cy="219075"/>
            </a:xfrm>
            <a:custGeom>
              <a:avLst/>
              <a:gdLst/>
              <a:ahLst/>
              <a:cxnLst/>
              <a:rect l="l" t="t" r="r" b="b"/>
              <a:pathLst>
                <a:path w="36195" h="219075">
                  <a:moveTo>
                    <a:pt x="35763" y="0"/>
                  </a:moveTo>
                  <a:lnTo>
                    <a:pt x="0" y="1270"/>
                  </a:lnTo>
                  <a:lnTo>
                    <a:pt x="0" y="218617"/>
                  </a:lnTo>
                  <a:lnTo>
                    <a:pt x="35763" y="2173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606445" y="1979667"/>
              <a:ext cx="36195" cy="219075"/>
            </a:xfrm>
            <a:custGeom>
              <a:avLst/>
              <a:gdLst/>
              <a:ahLst/>
              <a:cxnLst/>
              <a:rect l="l" t="t" r="r" b="b"/>
              <a:pathLst>
                <a:path w="36195" h="219075">
                  <a:moveTo>
                    <a:pt x="0" y="218628"/>
                  </a:moveTo>
                  <a:lnTo>
                    <a:pt x="35770" y="21734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86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604577" y="19553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604577" y="19553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144062" y="2144216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0" y="0"/>
                  </a:moveTo>
                  <a:lnTo>
                    <a:pt x="0" y="30645"/>
                  </a:lnTo>
                  <a:lnTo>
                    <a:pt x="1879" y="5504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144060" y="2144158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1878" y="55138"/>
                  </a:moveTo>
                  <a:lnTo>
                    <a:pt x="0" y="306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145650" y="2167432"/>
              <a:ext cx="36830" cy="32384"/>
            </a:xfrm>
            <a:custGeom>
              <a:avLst/>
              <a:gdLst/>
              <a:ahLst/>
              <a:cxnLst/>
              <a:rect l="l" t="t" r="r" b="b"/>
              <a:pathLst>
                <a:path w="36830" h="32385">
                  <a:moveTo>
                    <a:pt x="36525" y="0"/>
                  </a:moveTo>
                  <a:lnTo>
                    <a:pt x="0" y="1308"/>
                  </a:lnTo>
                  <a:lnTo>
                    <a:pt x="0" y="31953"/>
                  </a:lnTo>
                  <a:lnTo>
                    <a:pt x="36525" y="306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145650" y="2167442"/>
              <a:ext cx="36830" cy="32384"/>
            </a:xfrm>
            <a:custGeom>
              <a:avLst/>
              <a:gdLst/>
              <a:ahLst/>
              <a:cxnLst/>
              <a:rect l="l" t="t" r="r" b="b"/>
              <a:pathLst>
                <a:path w="36830" h="32385">
                  <a:moveTo>
                    <a:pt x="0" y="31952"/>
                  </a:moveTo>
                  <a:lnTo>
                    <a:pt x="36532" y="3064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19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143770" y="21426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143765" y="214267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455847" y="2115426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4" h="85725">
                  <a:moveTo>
                    <a:pt x="0" y="0"/>
                  </a:moveTo>
                  <a:lnTo>
                    <a:pt x="0" y="61302"/>
                  </a:lnTo>
                  <a:lnTo>
                    <a:pt x="1879" y="8569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455848" y="2115324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4" h="85725">
                  <a:moveTo>
                    <a:pt x="1869" y="85711"/>
                  </a:moveTo>
                  <a:lnTo>
                    <a:pt x="0" y="6138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857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457854" y="2138413"/>
              <a:ext cx="36195" cy="62865"/>
            </a:xfrm>
            <a:custGeom>
              <a:avLst/>
              <a:gdLst/>
              <a:ahLst/>
              <a:cxnLst/>
              <a:rect l="l" t="t" r="r" b="b"/>
              <a:pathLst>
                <a:path w="36195" h="62864">
                  <a:moveTo>
                    <a:pt x="35763" y="0"/>
                  </a:moveTo>
                  <a:lnTo>
                    <a:pt x="0" y="1282"/>
                  </a:lnTo>
                  <a:lnTo>
                    <a:pt x="0" y="62585"/>
                  </a:lnTo>
                  <a:lnTo>
                    <a:pt x="35763" y="613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457860" y="2138414"/>
              <a:ext cx="36195" cy="62865"/>
            </a:xfrm>
            <a:custGeom>
              <a:avLst/>
              <a:gdLst/>
              <a:ahLst/>
              <a:cxnLst/>
              <a:rect l="l" t="t" r="r" b="b"/>
              <a:pathLst>
                <a:path w="36195" h="62864">
                  <a:moveTo>
                    <a:pt x="0" y="62583"/>
                  </a:moveTo>
                  <a:lnTo>
                    <a:pt x="35770" y="613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5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455987" y="21139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455999" y="21139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296627" y="2150389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4" h="52705">
                  <a:moveTo>
                    <a:pt x="0" y="0"/>
                  </a:moveTo>
                  <a:lnTo>
                    <a:pt x="0" y="27863"/>
                  </a:lnTo>
                  <a:lnTo>
                    <a:pt x="1879" y="522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296628" y="2150375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4" h="52705">
                  <a:moveTo>
                    <a:pt x="1878" y="52221"/>
                  </a:moveTo>
                  <a:lnTo>
                    <a:pt x="0" y="2790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298507" y="2173477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5" h="29210">
                  <a:moveTo>
                    <a:pt x="35763" y="0"/>
                  </a:moveTo>
                  <a:lnTo>
                    <a:pt x="0" y="1282"/>
                  </a:lnTo>
                  <a:lnTo>
                    <a:pt x="0" y="29146"/>
                  </a:lnTo>
                  <a:lnTo>
                    <a:pt x="35763" y="278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298515" y="2173484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5" h="29210">
                  <a:moveTo>
                    <a:pt x="0" y="29137"/>
                  </a:moveTo>
                  <a:lnTo>
                    <a:pt x="35756" y="278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296627" y="21491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296633" y="21491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834360" y="2161857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5" h="42544">
                  <a:moveTo>
                    <a:pt x="0" y="0"/>
                  </a:moveTo>
                  <a:lnTo>
                    <a:pt x="0" y="17830"/>
                  </a:lnTo>
                  <a:lnTo>
                    <a:pt x="1866" y="4222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834360" y="2161855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5" h="42544">
                  <a:moveTo>
                    <a:pt x="1869" y="42210"/>
                  </a:moveTo>
                  <a:lnTo>
                    <a:pt x="0" y="1788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2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836227" y="2185085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70"/>
                  </a:lnTo>
                  <a:lnTo>
                    <a:pt x="0" y="19100"/>
                  </a:lnTo>
                  <a:lnTo>
                    <a:pt x="35763" y="178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836226" y="2185083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100"/>
                  </a:moveTo>
                  <a:lnTo>
                    <a:pt x="35770" y="1782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91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834335" y="21603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834343" y="21603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055387" y="1739074"/>
              <a:ext cx="699394" cy="8804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65554" y="220397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65552" y="220398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67091" y="2226982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295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467100" y="2226974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17" y="278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465224" y="22026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465232" y="22026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59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758162" y="222644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758163" y="222642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760156" y="22497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60161" y="224975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58264" y="22253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58270" y="22253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939518" y="224285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939518" y="224277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941487" y="226603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41485" y="226602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39607" y="22413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39600" y="22413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929926" y="2204681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4" h="93344">
                  <a:moveTo>
                    <a:pt x="0" y="0"/>
                  </a:moveTo>
                  <a:lnTo>
                    <a:pt x="0" y="68554"/>
                  </a:lnTo>
                  <a:lnTo>
                    <a:pt x="1879" y="9293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929923" y="2204737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4" h="93344">
                  <a:moveTo>
                    <a:pt x="1878" y="92931"/>
                  </a:moveTo>
                  <a:lnTo>
                    <a:pt x="0" y="6848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929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931501" y="2227757"/>
              <a:ext cx="36830" cy="69850"/>
            </a:xfrm>
            <a:custGeom>
              <a:avLst/>
              <a:gdLst/>
              <a:ahLst/>
              <a:cxnLst/>
              <a:rect l="l" t="t" r="r" b="b"/>
              <a:pathLst>
                <a:path w="36829" h="69850">
                  <a:moveTo>
                    <a:pt x="36525" y="0"/>
                  </a:moveTo>
                  <a:lnTo>
                    <a:pt x="0" y="1308"/>
                  </a:lnTo>
                  <a:lnTo>
                    <a:pt x="0" y="69850"/>
                  </a:lnTo>
                  <a:lnTo>
                    <a:pt x="36525" y="6855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931513" y="2227760"/>
              <a:ext cx="36830" cy="69850"/>
            </a:xfrm>
            <a:custGeom>
              <a:avLst/>
              <a:gdLst/>
              <a:ahLst/>
              <a:cxnLst/>
              <a:rect l="l" t="t" r="r" b="b"/>
              <a:pathLst>
                <a:path w="36829" h="69850">
                  <a:moveTo>
                    <a:pt x="0" y="69848"/>
                  </a:moveTo>
                  <a:lnTo>
                    <a:pt x="36517" y="6854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98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929634" y="22036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929633" y="22036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613200" y="2235466"/>
              <a:ext cx="1905" cy="66675"/>
            </a:xfrm>
            <a:custGeom>
              <a:avLst/>
              <a:gdLst/>
              <a:ahLst/>
              <a:cxnLst/>
              <a:rect l="l" t="t" r="r" b="b"/>
              <a:pathLst>
                <a:path w="1904" h="66675">
                  <a:moveTo>
                    <a:pt x="0" y="0"/>
                  </a:moveTo>
                  <a:lnTo>
                    <a:pt x="0" y="41795"/>
                  </a:lnTo>
                  <a:lnTo>
                    <a:pt x="1879" y="6619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613198" y="2235398"/>
              <a:ext cx="1905" cy="66675"/>
            </a:xfrm>
            <a:custGeom>
              <a:avLst/>
              <a:gdLst/>
              <a:ahLst/>
              <a:cxnLst/>
              <a:rect l="l" t="t" r="r" b="b"/>
              <a:pathLst>
                <a:path w="1904" h="66675">
                  <a:moveTo>
                    <a:pt x="1878" y="66298"/>
                  </a:moveTo>
                  <a:lnTo>
                    <a:pt x="0" y="41851"/>
                  </a:lnTo>
                  <a:lnTo>
                    <a:pt x="0" y="0"/>
                  </a:lnTo>
                  <a:lnTo>
                    <a:pt x="1878" y="24573"/>
                  </a:lnTo>
                  <a:lnTo>
                    <a:pt x="1878" y="662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615144" y="2258542"/>
              <a:ext cx="36195" cy="43180"/>
            </a:xfrm>
            <a:custGeom>
              <a:avLst/>
              <a:gdLst/>
              <a:ahLst/>
              <a:cxnLst/>
              <a:rect l="l" t="t" r="r" b="b"/>
              <a:pathLst>
                <a:path w="36195" h="43180">
                  <a:moveTo>
                    <a:pt x="35763" y="0"/>
                  </a:moveTo>
                  <a:lnTo>
                    <a:pt x="0" y="1282"/>
                  </a:lnTo>
                  <a:lnTo>
                    <a:pt x="0" y="43078"/>
                  </a:lnTo>
                  <a:lnTo>
                    <a:pt x="35763" y="417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615151" y="2258548"/>
              <a:ext cx="36195" cy="43180"/>
            </a:xfrm>
            <a:custGeom>
              <a:avLst/>
              <a:gdLst/>
              <a:ahLst/>
              <a:cxnLst/>
              <a:rect l="l" t="t" r="r" b="b"/>
              <a:pathLst>
                <a:path w="36195" h="43180">
                  <a:moveTo>
                    <a:pt x="0" y="43077"/>
                  </a:moveTo>
                  <a:lnTo>
                    <a:pt x="35770" y="41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30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613277" y="22339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613282" y="22339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998470" y="2267800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1150"/>
                  </a:lnTo>
                  <a:lnTo>
                    <a:pt x="1879" y="3553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998472" y="2267822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5480"/>
                  </a:moveTo>
                  <a:lnTo>
                    <a:pt x="0" y="1103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000273" y="2291016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35763" y="0"/>
                  </a:moveTo>
                  <a:lnTo>
                    <a:pt x="0" y="1282"/>
                  </a:lnTo>
                  <a:lnTo>
                    <a:pt x="0" y="12420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3000268" y="2291025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0" y="12420"/>
                  </a:moveTo>
                  <a:lnTo>
                    <a:pt x="35770" y="11141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998393" y="22663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998390" y="22663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3770807" y="2064295"/>
              <a:ext cx="1905" cy="240665"/>
            </a:xfrm>
            <a:custGeom>
              <a:avLst/>
              <a:gdLst/>
              <a:ahLst/>
              <a:cxnLst/>
              <a:rect l="l" t="t" r="r" b="b"/>
              <a:pathLst>
                <a:path w="1904" h="240664">
                  <a:moveTo>
                    <a:pt x="0" y="0"/>
                  </a:moveTo>
                  <a:lnTo>
                    <a:pt x="0" y="215671"/>
                  </a:lnTo>
                  <a:lnTo>
                    <a:pt x="1879" y="2400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3770803" y="2064297"/>
              <a:ext cx="1905" cy="240665"/>
            </a:xfrm>
            <a:custGeom>
              <a:avLst/>
              <a:gdLst/>
              <a:ahLst/>
              <a:cxnLst/>
              <a:rect l="l" t="t" r="r" b="b"/>
              <a:pathLst>
                <a:path w="1904" h="240664">
                  <a:moveTo>
                    <a:pt x="1878" y="240045"/>
                  </a:moveTo>
                  <a:lnTo>
                    <a:pt x="0" y="21559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00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3772560" y="2087600"/>
              <a:ext cx="36195" cy="217170"/>
            </a:xfrm>
            <a:custGeom>
              <a:avLst/>
              <a:gdLst/>
              <a:ahLst/>
              <a:cxnLst/>
              <a:rect l="l" t="t" r="r" b="b"/>
              <a:pathLst>
                <a:path w="36195" h="217169">
                  <a:moveTo>
                    <a:pt x="35763" y="0"/>
                  </a:moveTo>
                  <a:lnTo>
                    <a:pt x="0" y="1282"/>
                  </a:lnTo>
                  <a:lnTo>
                    <a:pt x="0" y="216954"/>
                  </a:lnTo>
                  <a:lnTo>
                    <a:pt x="35763" y="2156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3772570" y="2087597"/>
              <a:ext cx="36195" cy="217170"/>
            </a:xfrm>
            <a:custGeom>
              <a:avLst/>
              <a:gdLst/>
              <a:ahLst/>
              <a:cxnLst/>
              <a:rect l="l" t="t" r="r" b="b"/>
              <a:pathLst>
                <a:path w="36195" h="217169">
                  <a:moveTo>
                    <a:pt x="0" y="216955"/>
                  </a:moveTo>
                  <a:lnTo>
                    <a:pt x="35756" y="21566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69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3770668" y="20628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3770669" y="20628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084612" y="2157590"/>
              <a:ext cx="1905" cy="147320"/>
            </a:xfrm>
            <a:custGeom>
              <a:avLst/>
              <a:gdLst/>
              <a:ahLst/>
              <a:cxnLst/>
              <a:rect l="l" t="t" r="r" b="b"/>
              <a:pathLst>
                <a:path w="1904" h="147319">
                  <a:moveTo>
                    <a:pt x="0" y="0"/>
                  </a:moveTo>
                  <a:lnTo>
                    <a:pt x="0" y="122605"/>
                  </a:lnTo>
                  <a:lnTo>
                    <a:pt x="1879" y="14698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084615" y="2157677"/>
              <a:ext cx="1905" cy="147320"/>
            </a:xfrm>
            <a:custGeom>
              <a:avLst/>
              <a:gdLst/>
              <a:ahLst/>
              <a:cxnLst/>
              <a:rect l="l" t="t" r="r" b="b"/>
              <a:pathLst>
                <a:path w="1904" h="147319">
                  <a:moveTo>
                    <a:pt x="1869" y="146839"/>
                  </a:moveTo>
                  <a:lnTo>
                    <a:pt x="0" y="12251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468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086174" y="2180754"/>
              <a:ext cx="36830" cy="124460"/>
            </a:xfrm>
            <a:custGeom>
              <a:avLst/>
              <a:gdLst/>
              <a:ahLst/>
              <a:cxnLst/>
              <a:rect l="l" t="t" r="r" b="b"/>
              <a:pathLst>
                <a:path w="36829" h="124460">
                  <a:moveTo>
                    <a:pt x="36537" y="0"/>
                  </a:moveTo>
                  <a:lnTo>
                    <a:pt x="0" y="1308"/>
                  </a:lnTo>
                  <a:lnTo>
                    <a:pt x="0" y="123913"/>
                  </a:lnTo>
                  <a:lnTo>
                    <a:pt x="36537" y="12260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086188" y="2180748"/>
              <a:ext cx="36830" cy="124460"/>
            </a:xfrm>
            <a:custGeom>
              <a:avLst/>
              <a:gdLst/>
              <a:ahLst/>
              <a:cxnLst/>
              <a:rect l="l" t="t" r="r" b="b"/>
              <a:pathLst>
                <a:path w="36829" h="124460">
                  <a:moveTo>
                    <a:pt x="0" y="123915"/>
                  </a:moveTo>
                  <a:lnTo>
                    <a:pt x="36532" y="12260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239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084294" y="21562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084305" y="21562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42374" y="2259151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5" h="46355">
                  <a:moveTo>
                    <a:pt x="0" y="0"/>
                  </a:moveTo>
                  <a:lnTo>
                    <a:pt x="0" y="21729"/>
                  </a:lnTo>
                  <a:lnTo>
                    <a:pt x="1866" y="4612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42364" y="2259045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5" h="46355">
                  <a:moveTo>
                    <a:pt x="1869" y="46142"/>
                  </a:moveTo>
                  <a:lnTo>
                    <a:pt x="0" y="2181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61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843999" y="2282354"/>
              <a:ext cx="36830" cy="23495"/>
            </a:xfrm>
            <a:custGeom>
              <a:avLst/>
              <a:gdLst/>
              <a:ahLst/>
              <a:cxnLst/>
              <a:rect l="l" t="t" r="r" b="b"/>
              <a:pathLst>
                <a:path w="36830" h="23494">
                  <a:moveTo>
                    <a:pt x="36525" y="0"/>
                  </a:moveTo>
                  <a:lnTo>
                    <a:pt x="0" y="1308"/>
                  </a:lnTo>
                  <a:lnTo>
                    <a:pt x="0" y="23037"/>
                  </a:lnTo>
                  <a:lnTo>
                    <a:pt x="36525" y="2174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43998" y="2282359"/>
              <a:ext cx="36830" cy="23495"/>
            </a:xfrm>
            <a:custGeom>
              <a:avLst/>
              <a:gdLst/>
              <a:ahLst/>
              <a:cxnLst/>
              <a:rect l="l" t="t" r="r" b="b"/>
              <a:pathLst>
                <a:path w="36830" h="23494">
                  <a:moveTo>
                    <a:pt x="0" y="23041"/>
                  </a:moveTo>
                  <a:lnTo>
                    <a:pt x="36532" y="2173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3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842120" y="22578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842111" y="22578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701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9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454971" y="2149322"/>
              <a:ext cx="2540" cy="156845"/>
            </a:xfrm>
            <a:custGeom>
              <a:avLst/>
              <a:gdLst/>
              <a:ahLst/>
              <a:cxnLst/>
              <a:rect l="l" t="t" r="r" b="b"/>
              <a:pathLst>
                <a:path w="2539" h="156844">
                  <a:moveTo>
                    <a:pt x="0" y="0"/>
                  </a:moveTo>
                  <a:lnTo>
                    <a:pt x="0" y="131521"/>
                  </a:lnTo>
                  <a:lnTo>
                    <a:pt x="1917" y="15642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454977" y="2149389"/>
              <a:ext cx="2540" cy="156845"/>
            </a:xfrm>
            <a:custGeom>
              <a:avLst/>
              <a:gdLst/>
              <a:ahLst/>
              <a:cxnLst/>
              <a:rect l="l" t="t" r="r" b="b"/>
              <a:pathLst>
                <a:path w="2539" h="156844">
                  <a:moveTo>
                    <a:pt x="1914" y="156434"/>
                  </a:moveTo>
                  <a:lnTo>
                    <a:pt x="0" y="13151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64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456736" y="2172804"/>
              <a:ext cx="36195" cy="133350"/>
            </a:xfrm>
            <a:custGeom>
              <a:avLst/>
              <a:gdLst/>
              <a:ahLst/>
              <a:cxnLst/>
              <a:rect l="l" t="t" r="r" b="b"/>
              <a:pathLst>
                <a:path w="36195" h="133350">
                  <a:moveTo>
                    <a:pt x="35763" y="0"/>
                  </a:moveTo>
                  <a:lnTo>
                    <a:pt x="0" y="1282"/>
                  </a:lnTo>
                  <a:lnTo>
                    <a:pt x="0" y="132803"/>
                  </a:lnTo>
                  <a:lnTo>
                    <a:pt x="35763" y="1315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456754" y="2172815"/>
              <a:ext cx="36195" cy="133350"/>
            </a:xfrm>
            <a:custGeom>
              <a:avLst/>
              <a:gdLst/>
              <a:ahLst/>
              <a:cxnLst/>
              <a:rect l="l" t="t" r="r" b="b"/>
              <a:pathLst>
                <a:path w="36195" h="133350">
                  <a:moveTo>
                    <a:pt x="0" y="132798"/>
                  </a:moveTo>
                  <a:lnTo>
                    <a:pt x="35756" y="131510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327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454831" y="21480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454838" y="21480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304743" y="2269819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0" y="0"/>
                  </a:moveTo>
                  <a:lnTo>
                    <a:pt x="0" y="11709"/>
                  </a:lnTo>
                  <a:lnTo>
                    <a:pt x="1879" y="3609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304751" y="2269900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1869" y="35996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306445" y="2292870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35763" y="0"/>
                  </a:moveTo>
                  <a:lnTo>
                    <a:pt x="0" y="1282"/>
                  </a:lnTo>
                  <a:lnTo>
                    <a:pt x="0" y="12979"/>
                  </a:lnTo>
                  <a:lnTo>
                    <a:pt x="35763" y="116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306445" y="2292875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0" y="12977"/>
                  </a:moveTo>
                  <a:lnTo>
                    <a:pt x="35756" y="1169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04565" y="22686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04576" y="22685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155924" y="2251963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5" h="56514">
                  <a:moveTo>
                    <a:pt x="0" y="0"/>
                  </a:moveTo>
                  <a:lnTo>
                    <a:pt x="0" y="31762"/>
                  </a:lnTo>
                  <a:lnTo>
                    <a:pt x="1879" y="5614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155931" y="2251965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5" h="56514">
                  <a:moveTo>
                    <a:pt x="1869" y="56161"/>
                  </a:moveTo>
                  <a:lnTo>
                    <a:pt x="0" y="3183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61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157804" y="2274950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4" h="33655">
                  <a:moveTo>
                    <a:pt x="35775" y="0"/>
                  </a:moveTo>
                  <a:lnTo>
                    <a:pt x="0" y="1270"/>
                  </a:lnTo>
                  <a:lnTo>
                    <a:pt x="0" y="33045"/>
                  </a:lnTo>
                  <a:lnTo>
                    <a:pt x="35775" y="3176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157817" y="2274947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4" h="33655">
                  <a:moveTo>
                    <a:pt x="0" y="33040"/>
                  </a:moveTo>
                  <a:lnTo>
                    <a:pt x="35756" y="317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30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155950" y="22507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155950" y="22507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927250" y="234842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927248" y="234841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929003" y="237176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929016" y="237175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927110" y="23470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927121" y="23470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65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60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557966" y="234843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2794"/>
                  </a:lnTo>
                  <a:lnTo>
                    <a:pt x="1905" y="27698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557955" y="2348367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560163" y="237190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560172" y="237189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77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558271" y="23472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4558279" y="234728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403928" y="2289555"/>
              <a:ext cx="1905" cy="104139"/>
            </a:xfrm>
            <a:custGeom>
              <a:avLst/>
              <a:gdLst/>
              <a:ahLst/>
              <a:cxnLst/>
              <a:rect l="l" t="t" r="r" b="b"/>
              <a:pathLst>
                <a:path w="1904" h="104139">
                  <a:moveTo>
                    <a:pt x="0" y="0"/>
                  </a:moveTo>
                  <a:lnTo>
                    <a:pt x="0" y="79146"/>
                  </a:lnTo>
                  <a:lnTo>
                    <a:pt x="1905" y="10405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403917" y="2289536"/>
              <a:ext cx="2540" cy="104139"/>
            </a:xfrm>
            <a:custGeom>
              <a:avLst/>
              <a:gdLst/>
              <a:ahLst/>
              <a:cxnLst/>
              <a:rect l="l" t="t" r="r" b="b"/>
              <a:pathLst>
                <a:path w="2539" h="104139">
                  <a:moveTo>
                    <a:pt x="1914" y="104056"/>
                  </a:moveTo>
                  <a:lnTo>
                    <a:pt x="0" y="7913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40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405845" y="2313012"/>
              <a:ext cx="36195" cy="80645"/>
            </a:xfrm>
            <a:custGeom>
              <a:avLst/>
              <a:gdLst/>
              <a:ahLst/>
              <a:cxnLst/>
              <a:rect l="l" t="t" r="r" b="b"/>
              <a:pathLst>
                <a:path w="36195" h="80644">
                  <a:moveTo>
                    <a:pt x="35775" y="0"/>
                  </a:moveTo>
                  <a:lnTo>
                    <a:pt x="0" y="1270"/>
                  </a:lnTo>
                  <a:lnTo>
                    <a:pt x="0" y="80416"/>
                  </a:lnTo>
                  <a:lnTo>
                    <a:pt x="35775" y="7913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405855" y="2313012"/>
              <a:ext cx="36195" cy="80645"/>
            </a:xfrm>
            <a:custGeom>
              <a:avLst/>
              <a:gdLst/>
              <a:ahLst/>
              <a:cxnLst/>
              <a:rect l="l" t="t" r="r" b="b"/>
              <a:pathLst>
                <a:path w="36195" h="80644">
                  <a:moveTo>
                    <a:pt x="0" y="80416"/>
                  </a:moveTo>
                  <a:lnTo>
                    <a:pt x="35770" y="7913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0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403953" y="22883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403950" y="22883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244556" y="2300833"/>
              <a:ext cx="2540" cy="99060"/>
            </a:xfrm>
            <a:custGeom>
              <a:avLst/>
              <a:gdLst/>
              <a:ahLst/>
              <a:cxnLst/>
              <a:rect l="l" t="t" r="r" b="b"/>
              <a:pathLst>
                <a:path w="2539" h="99060">
                  <a:moveTo>
                    <a:pt x="0" y="0"/>
                  </a:moveTo>
                  <a:lnTo>
                    <a:pt x="0" y="73558"/>
                  </a:lnTo>
                  <a:lnTo>
                    <a:pt x="1917" y="98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244552" y="2300884"/>
              <a:ext cx="2540" cy="99060"/>
            </a:xfrm>
            <a:custGeom>
              <a:avLst/>
              <a:gdLst/>
              <a:ahLst/>
              <a:cxnLst/>
              <a:rect l="l" t="t" r="r" b="b"/>
              <a:pathLst>
                <a:path w="2539" h="99060">
                  <a:moveTo>
                    <a:pt x="1914" y="98476"/>
                  </a:moveTo>
                  <a:lnTo>
                    <a:pt x="0" y="7355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84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246816" y="2324290"/>
              <a:ext cx="36195" cy="74930"/>
            </a:xfrm>
            <a:custGeom>
              <a:avLst/>
              <a:gdLst/>
              <a:ahLst/>
              <a:cxnLst/>
              <a:rect l="l" t="t" r="r" b="b"/>
              <a:pathLst>
                <a:path w="36195" h="74930">
                  <a:moveTo>
                    <a:pt x="35763" y="0"/>
                  </a:moveTo>
                  <a:lnTo>
                    <a:pt x="0" y="1282"/>
                  </a:lnTo>
                  <a:lnTo>
                    <a:pt x="0" y="74841"/>
                  </a:lnTo>
                  <a:lnTo>
                    <a:pt x="35763" y="73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246812" y="2324293"/>
              <a:ext cx="36195" cy="74930"/>
            </a:xfrm>
            <a:custGeom>
              <a:avLst/>
              <a:gdLst/>
              <a:ahLst/>
              <a:cxnLst/>
              <a:rect l="l" t="t" r="r" b="b"/>
              <a:pathLst>
                <a:path w="36195" h="74930">
                  <a:moveTo>
                    <a:pt x="0" y="74840"/>
                  </a:moveTo>
                  <a:lnTo>
                    <a:pt x="35770" y="7356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244911" y="22994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44909" y="22994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096359" y="2194483"/>
              <a:ext cx="2540" cy="205104"/>
            </a:xfrm>
            <a:custGeom>
              <a:avLst/>
              <a:gdLst/>
              <a:ahLst/>
              <a:cxnLst/>
              <a:rect l="l" t="t" r="r" b="b"/>
              <a:pathLst>
                <a:path w="2539" h="205105">
                  <a:moveTo>
                    <a:pt x="0" y="0"/>
                  </a:moveTo>
                  <a:lnTo>
                    <a:pt x="0" y="179997"/>
                  </a:lnTo>
                  <a:lnTo>
                    <a:pt x="1917" y="20491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096358" y="2194459"/>
              <a:ext cx="2540" cy="205104"/>
            </a:xfrm>
            <a:custGeom>
              <a:avLst/>
              <a:gdLst/>
              <a:ahLst/>
              <a:cxnLst/>
              <a:rect l="l" t="t" r="r" b="b"/>
              <a:pathLst>
                <a:path w="2539" h="205105">
                  <a:moveTo>
                    <a:pt x="1923" y="204998"/>
                  </a:moveTo>
                  <a:lnTo>
                    <a:pt x="0" y="179961"/>
                  </a:lnTo>
                  <a:lnTo>
                    <a:pt x="0" y="0"/>
                  </a:lnTo>
                  <a:lnTo>
                    <a:pt x="1923" y="25037"/>
                  </a:lnTo>
                  <a:lnTo>
                    <a:pt x="1923" y="2049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098023" y="2217902"/>
              <a:ext cx="36830" cy="181610"/>
            </a:xfrm>
            <a:custGeom>
              <a:avLst/>
              <a:gdLst/>
              <a:ahLst/>
              <a:cxnLst/>
              <a:rect l="l" t="t" r="r" b="b"/>
              <a:pathLst>
                <a:path w="36829" h="181610">
                  <a:moveTo>
                    <a:pt x="36525" y="0"/>
                  </a:moveTo>
                  <a:lnTo>
                    <a:pt x="0" y="1308"/>
                  </a:lnTo>
                  <a:lnTo>
                    <a:pt x="0" y="181317"/>
                  </a:lnTo>
                  <a:lnTo>
                    <a:pt x="36525" y="18000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098026" y="2217905"/>
              <a:ext cx="36830" cy="181610"/>
            </a:xfrm>
            <a:custGeom>
              <a:avLst/>
              <a:gdLst/>
              <a:ahLst/>
              <a:cxnLst/>
              <a:rect l="l" t="t" r="r" b="b"/>
              <a:pathLst>
                <a:path w="36829" h="181610">
                  <a:moveTo>
                    <a:pt x="0" y="181317"/>
                  </a:moveTo>
                  <a:lnTo>
                    <a:pt x="36532" y="18000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13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096118" y="219303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096125" y="219302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3944378" y="2283243"/>
              <a:ext cx="1905" cy="125095"/>
            </a:xfrm>
            <a:custGeom>
              <a:avLst/>
              <a:gdLst/>
              <a:ahLst/>
              <a:cxnLst/>
              <a:rect l="l" t="t" r="r" b="b"/>
              <a:pathLst>
                <a:path w="1904" h="125094">
                  <a:moveTo>
                    <a:pt x="0" y="0"/>
                  </a:moveTo>
                  <a:lnTo>
                    <a:pt x="0" y="100317"/>
                  </a:lnTo>
                  <a:lnTo>
                    <a:pt x="1879" y="1247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3944380" y="2283299"/>
              <a:ext cx="1905" cy="125095"/>
            </a:xfrm>
            <a:custGeom>
              <a:avLst/>
              <a:gdLst/>
              <a:ahLst/>
              <a:cxnLst/>
              <a:rect l="l" t="t" r="r" b="b"/>
              <a:pathLst>
                <a:path w="1904" h="125094">
                  <a:moveTo>
                    <a:pt x="1878" y="124763"/>
                  </a:moveTo>
                  <a:lnTo>
                    <a:pt x="0" y="10031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4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3946093" y="2306459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5" h="101600">
                  <a:moveTo>
                    <a:pt x="35763" y="0"/>
                  </a:moveTo>
                  <a:lnTo>
                    <a:pt x="0" y="1270"/>
                  </a:lnTo>
                  <a:lnTo>
                    <a:pt x="0" y="101587"/>
                  </a:lnTo>
                  <a:lnTo>
                    <a:pt x="35763" y="1003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3946094" y="2306456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5" h="101600">
                  <a:moveTo>
                    <a:pt x="0" y="101584"/>
                  </a:moveTo>
                  <a:lnTo>
                    <a:pt x="35770" y="10030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015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3944213" y="22817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3944220" y="22817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3312617" y="2334120"/>
              <a:ext cx="1905" cy="74930"/>
            </a:xfrm>
            <a:custGeom>
              <a:avLst/>
              <a:gdLst/>
              <a:ahLst/>
              <a:cxnLst/>
              <a:rect l="l" t="t" r="r" b="b"/>
              <a:pathLst>
                <a:path w="1904" h="74930">
                  <a:moveTo>
                    <a:pt x="0" y="0"/>
                  </a:moveTo>
                  <a:lnTo>
                    <a:pt x="0" y="50165"/>
                  </a:lnTo>
                  <a:lnTo>
                    <a:pt x="1866" y="7454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3312610" y="2334130"/>
              <a:ext cx="1905" cy="74930"/>
            </a:xfrm>
            <a:custGeom>
              <a:avLst/>
              <a:gdLst/>
              <a:ahLst/>
              <a:cxnLst/>
              <a:rect l="l" t="t" r="r" b="b"/>
              <a:pathLst>
                <a:path w="1904" h="74930">
                  <a:moveTo>
                    <a:pt x="1878" y="74542"/>
                  </a:moveTo>
                  <a:lnTo>
                    <a:pt x="0" y="500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45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314331" y="2357145"/>
              <a:ext cx="36195" cy="51435"/>
            </a:xfrm>
            <a:custGeom>
              <a:avLst/>
              <a:gdLst/>
              <a:ahLst/>
              <a:cxnLst/>
              <a:rect l="l" t="t" r="r" b="b"/>
              <a:pathLst>
                <a:path w="36195" h="51435">
                  <a:moveTo>
                    <a:pt x="35763" y="0"/>
                  </a:moveTo>
                  <a:lnTo>
                    <a:pt x="0" y="1282"/>
                  </a:lnTo>
                  <a:lnTo>
                    <a:pt x="0" y="51435"/>
                  </a:lnTo>
                  <a:lnTo>
                    <a:pt x="35763" y="501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314332" y="2357148"/>
              <a:ext cx="36195" cy="51435"/>
            </a:xfrm>
            <a:custGeom>
              <a:avLst/>
              <a:gdLst/>
              <a:ahLst/>
              <a:cxnLst/>
              <a:rect l="l" t="t" r="r" b="b"/>
              <a:pathLst>
                <a:path w="36195" h="51435">
                  <a:moveTo>
                    <a:pt x="0" y="51431"/>
                  </a:moveTo>
                  <a:lnTo>
                    <a:pt x="35770" y="5015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312464" y="23329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312472" y="23329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783126" y="2194559"/>
              <a:ext cx="1905" cy="215265"/>
            </a:xfrm>
            <a:custGeom>
              <a:avLst/>
              <a:gdLst/>
              <a:ahLst/>
              <a:cxnLst/>
              <a:rect l="l" t="t" r="r" b="b"/>
              <a:pathLst>
                <a:path w="1904" h="215264">
                  <a:moveTo>
                    <a:pt x="0" y="0"/>
                  </a:moveTo>
                  <a:lnTo>
                    <a:pt x="0" y="190601"/>
                  </a:lnTo>
                  <a:lnTo>
                    <a:pt x="1866" y="21499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783119" y="2194504"/>
              <a:ext cx="1905" cy="215265"/>
            </a:xfrm>
            <a:custGeom>
              <a:avLst/>
              <a:gdLst/>
              <a:ahLst/>
              <a:cxnLst/>
              <a:rect l="l" t="t" r="r" b="b"/>
              <a:pathLst>
                <a:path w="1904" h="215264">
                  <a:moveTo>
                    <a:pt x="1878" y="215061"/>
                  </a:moveTo>
                  <a:lnTo>
                    <a:pt x="0" y="1906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150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785196" y="2217622"/>
              <a:ext cx="36195" cy="192405"/>
            </a:xfrm>
            <a:custGeom>
              <a:avLst/>
              <a:gdLst/>
              <a:ahLst/>
              <a:cxnLst/>
              <a:rect l="l" t="t" r="r" b="b"/>
              <a:pathLst>
                <a:path w="36195" h="192405">
                  <a:moveTo>
                    <a:pt x="35775" y="0"/>
                  </a:moveTo>
                  <a:lnTo>
                    <a:pt x="0" y="1282"/>
                  </a:lnTo>
                  <a:lnTo>
                    <a:pt x="0" y="191871"/>
                  </a:lnTo>
                  <a:lnTo>
                    <a:pt x="35775" y="19058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785212" y="2217625"/>
              <a:ext cx="36195" cy="192405"/>
            </a:xfrm>
            <a:custGeom>
              <a:avLst/>
              <a:gdLst/>
              <a:ahLst/>
              <a:cxnLst/>
              <a:rect l="l" t="t" r="r" b="b"/>
              <a:pathLst>
                <a:path w="36195" h="192405">
                  <a:moveTo>
                    <a:pt x="0" y="191873"/>
                  </a:moveTo>
                  <a:lnTo>
                    <a:pt x="35756" y="19059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783329" y="21935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783339" y="21935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3480498" y="2323121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4" h="87630">
                  <a:moveTo>
                    <a:pt x="0" y="0"/>
                  </a:moveTo>
                  <a:lnTo>
                    <a:pt x="0" y="62966"/>
                  </a:lnTo>
                  <a:lnTo>
                    <a:pt x="1866" y="8736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480497" y="2323217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4" h="87630">
                  <a:moveTo>
                    <a:pt x="1869" y="87232"/>
                  </a:moveTo>
                  <a:lnTo>
                    <a:pt x="0" y="629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72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482352" y="2346312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5" h="64769">
                  <a:moveTo>
                    <a:pt x="35763" y="0"/>
                  </a:moveTo>
                  <a:lnTo>
                    <a:pt x="0" y="1282"/>
                  </a:lnTo>
                  <a:lnTo>
                    <a:pt x="0" y="64249"/>
                  </a:lnTo>
                  <a:lnTo>
                    <a:pt x="35763" y="629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482354" y="2346314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5" h="64769">
                  <a:moveTo>
                    <a:pt x="0" y="64245"/>
                  </a:moveTo>
                  <a:lnTo>
                    <a:pt x="35770" y="6296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4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480473" y="23220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480480" y="23220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3008884" y="2376220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91"/>
                  </a:lnTo>
                  <a:lnTo>
                    <a:pt x="1879" y="3498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3008890" y="2376263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69" y="34855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8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3010839" y="2399296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010842" y="2399306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62"/>
                  </a:moveTo>
                  <a:lnTo>
                    <a:pt x="35770" y="1058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008972" y="23750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008973" y="23750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2858427" y="2378036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9474"/>
                  </a:lnTo>
                  <a:lnTo>
                    <a:pt x="1879" y="3385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2858428" y="2378042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1869" y="33840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2860573" y="2401150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744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2860576" y="2401152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47"/>
                  </a:moveTo>
                  <a:lnTo>
                    <a:pt x="35770" y="94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2858706" y="23769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2858701" y="23769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167926" y="2365565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5" h="47625">
                  <a:moveTo>
                    <a:pt x="0" y="0"/>
                  </a:moveTo>
                  <a:lnTo>
                    <a:pt x="0" y="22847"/>
                  </a:lnTo>
                  <a:lnTo>
                    <a:pt x="1879" y="4724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167920" y="2365492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5" h="47625">
                  <a:moveTo>
                    <a:pt x="1878" y="47275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169691" y="2388819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35763" y="0"/>
                  </a:moveTo>
                  <a:lnTo>
                    <a:pt x="0" y="1282"/>
                  </a:lnTo>
                  <a:lnTo>
                    <a:pt x="0" y="24130"/>
                  </a:lnTo>
                  <a:lnTo>
                    <a:pt x="35763" y="22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169698" y="2388820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0" y="24129"/>
                  </a:moveTo>
                  <a:lnTo>
                    <a:pt x="35756" y="2285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1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167811" y="23643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167806" y="23643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626662" y="2364041"/>
              <a:ext cx="1905" cy="50800"/>
            </a:xfrm>
            <a:custGeom>
              <a:avLst/>
              <a:gdLst/>
              <a:ahLst/>
              <a:cxnLst/>
              <a:rect l="l" t="t" r="r" b="b"/>
              <a:pathLst>
                <a:path w="1904" h="50800">
                  <a:moveTo>
                    <a:pt x="0" y="0"/>
                  </a:moveTo>
                  <a:lnTo>
                    <a:pt x="0" y="26187"/>
                  </a:lnTo>
                  <a:lnTo>
                    <a:pt x="1866" y="5058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626658" y="2363999"/>
              <a:ext cx="1905" cy="50800"/>
            </a:xfrm>
            <a:custGeom>
              <a:avLst/>
              <a:gdLst/>
              <a:ahLst/>
              <a:cxnLst/>
              <a:rect l="l" t="t" r="r" b="b"/>
              <a:pathLst>
                <a:path w="1904" h="50800">
                  <a:moveTo>
                    <a:pt x="1878" y="50699"/>
                  </a:moveTo>
                  <a:lnTo>
                    <a:pt x="0" y="2625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0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628415" y="2387193"/>
              <a:ext cx="36195" cy="27940"/>
            </a:xfrm>
            <a:custGeom>
              <a:avLst/>
              <a:gdLst/>
              <a:ahLst/>
              <a:cxnLst/>
              <a:rect l="l" t="t" r="r" b="b"/>
              <a:pathLst>
                <a:path w="36195" h="27939">
                  <a:moveTo>
                    <a:pt x="35763" y="0"/>
                  </a:moveTo>
                  <a:lnTo>
                    <a:pt x="0" y="1282"/>
                  </a:lnTo>
                  <a:lnTo>
                    <a:pt x="0" y="27470"/>
                  </a:lnTo>
                  <a:lnTo>
                    <a:pt x="35763" y="2620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628410" y="2387196"/>
              <a:ext cx="36195" cy="27940"/>
            </a:xfrm>
            <a:custGeom>
              <a:avLst/>
              <a:gdLst/>
              <a:ahLst/>
              <a:cxnLst/>
              <a:rect l="l" t="t" r="r" b="b"/>
              <a:pathLst>
                <a:path w="36195" h="27939">
                  <a:moveTo>
                    <a:pt x="0" y="27475"/>
                  </a:moveTo>
                  <a:lnTo>
                    <a:pt x="35770" y="2619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74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626536" y="23627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626533" y="23627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1319974" y="240328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1319972" y="240322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322184" y="242641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76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322181" y="242641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63" y="2788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320304" y="24019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320303" y="24019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471307" y="2422296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471306" y="242229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1473225" y="244527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1473220" y="244526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1471358" y="24212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1471368" y="24212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1632762" y="243061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632767" y="243062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634845" y="245379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634849" y="245378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632966" y="24292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632963" y="24292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4722279" y="2248585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0" y="0"/>
                  </a:moveTo>
                  <a:lnTo>
                    <a:pt x="0" y="203962"/>
                  </a:lnTo>
                  <a:lnTo>
                    <a:pt x="1879" y="22835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722276" y="2248555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1878" y="228377"/>
                  </a:moveTo>
                  <a:lnTo>
                    <a:pt x="0" y="2039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283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724374" y="2271915"/>
              <a:ext cx="36195" cy="205740"/>
            </a:xfrm>
            <a:custGeom>
              <a:avLst/>
              <a:gdLst/>
              <a:ahLst/>
              <a:cxnLst/>
              <a:rect l="l" t="t" r="r" b="b"/>
              <a:pathLst>
                <a:path w="36195" h="205739">
                  <a:moveTo>
                    <a:pt x="35763" y="0"/>
                  </a:moveTo>
                  <a:lnTo>
                    <a:pt x="0" y="1270"/>
                  </a:lnTo>
                  <a:lnTo>
                    <a:pt x="0" y="205244"/>
                  </a:lnTo>
                  <a:lnTo>
                    <a:pt x="35763" y="2039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4724372" y="2271916"/>
              <a:ext cx="36195" cy="205740"/>
            </a:xfrm>
            <a:custGeom>
              <a:avLst/>
              <a:gdLst/>
              <a:ahLst/>
              <a:cxnLst/>
              <a:rect l="l" t="t" r="r" b="b"/>
              <a:pathLst>
                <a:path w="36195" h="205739">
                  <a:moveTo>
                    <a:pt x="0" y="205245"/>
                  </a:moveTo>
                  <a:lnTo>
                    <a:pt x="35770" y="20396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5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4722482" y="22470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4722479" y="22470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1929041" y="245116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911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1929036" y="245106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1931060" y="247449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931056" y="2474491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1929155" y="24497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1929168" y="24497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568507" y="2143658"/>
              <a:ext cx="1905" cy="340360"/>
            </a:xfrm>
            <a:custGeom>
              <a:avLst/>
              <a:gdLst/>
              <a:ahLst/>
              <a:cxnLst/>
              <a:rect l="l" t="t" r="r" b="b"/>
              <a:pathLst>
                <a:path w="1904" h="340360">
                  <a:moveTo>
                    <a:pt x="0" y="0"/>
                  </a:moveTo>
                  <a:lnTo>
                    <a:pt x="0" y="315429"/>
                  </a:lnTo>
                  <a:lnTo>
                    <a:pt x="1866" y="33982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568501" y="2143688"/>
              <a:ext cx="1905" cy="340360"/>
            </a:xfrm>
            <a:custGeom>
              <a:avLst/>
              <a:gdLst/>
              <a:ahLst/>
              <a:cxnLst/>
              <a:rect l="l" t="t" r="r" b="b"/>
              <a:pathLst>
                <a:path w="1904" h="340360">
                  <a:moveTo>
                    <a:pt x="1878" y="339854"/>
                  </a:moveTo>
                  <a:lnTo>
                    <a:pt x="0" y="3154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9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570717" y="2166734"/>
              <a:ext cx="36195" cy="316865"/>
            </a:xfrm>
            <a:custGeom>
              <a:avLst/>
              <a:gdLst/>
              <a:ahLst/>
              <a:cxnLst/>
              <a:rect l="l" t="t" r="r" b="b"/>
              <a:pathLst>
                <a:path w="36195" h="316864">
                  <a:moveTo>
                    <a:pt x="35763" y="0"/>
                  </a:moveTo>
                  <a:lnTo>
                    <a:pt x="0" y="1282"/>
                  </a:lnTo>
                  <a:lnTo>
                    <a:pt x="0" y="316699"/>
                  </a:lnTo>
                  <a:lnTo>
                    <a:pt x="35763" y="3154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4570716" y="2166729"/>
              <a:ext cx="36195" cy="316865"/>
            </a:xfrm>
            <a:custGeom>
              <a:avLst/>
              <a:gdLst/>
              <a:ahLst/>
              <a:cxnLst/>
              <a:rect l="l" t="t" r="r" b="b"/>
              <a:pathLst>
                <a:path w="36195" h="316864">
                  <a:moveTo>
                    <a:pt x="0" y="316714"/>
                  </a:moveTo>
                  <a:lnTo>
                    <a:pt x="35770" y="31543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16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568850" y="21424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568856" y="21424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414863" y="2324582"/>
              <a:ext cx="1905" cy="166370"/>
            </a:xfrm>
            <a:custGeom>
              <a:avLst/>
              <a:gdLst/>
              <a:ahLst/>
              <a:cxnLst/>
              <a:rect l="l" t="t" r="r" b="b"/>
              <a:pathLst>
                <a:path w="1904" h="166369">
                  <a:moveTo>
                    <a:pt x="0" y="0"/>
                  </a:moveTo>
                  <a:lnTo>
                    <a:pt x="0" y="141554"/>
                  </a:lnTo>
                  <a:lnTo>
                    <a:pt x="1879" y="16595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4414862" y="2324548"/>
              <a:ext cx="1905" cy="166370"/>
            </a:xfrm>
            <a:custGeom>
              <a:avLst/>
              <a:gdLst/>
              <a:ahLst/>
              <a:cxnLst/>
              <a:rect l="l" t="t" r="r" b="b"/>
              <a:pathLst>
                <a:path w="1904" h="166369">
                  <a:moveTo>
                    <a:pt x="1869" y="165989"/>
                  </a:moveTo>
                  <a:lnTo>
                    <a:pt x="0" y="14166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59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4416361" y="2347709"/>
              <a:ext cx="36830" cy="142875"/>
            </a:xfrm>
            <a:custGeom>
              <a:avLst/>
              <a:gdLst/>
              <a:ahLst/>
              <a:cxnLst/>
              <a:rect l="l" t="t" r="r" b="b"/>
              <a:pathLst>
                <a:path w="36829" h="142875">
                  <a:moveTo>
                    <a:pt x="36525" y="0"/>
                  </a:moveTo>
                  <a:lnTo>
                    <a:pt x="0" y="1308"/>
                  </a:lnTo>
                  <a:lnTo>
                    <a:pt x="0" y="142849"/>
                  </a:lnTo>
                  <a:lnTo>
                    <a:pt x="36525" y="14155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4416370" y="2347706"/>
              <a:ext cx="36830" cy="142875"/>
            </a:xfrm>
            <a:custGeom>
              <a:avLst/>
              <a:gdLst/>
              <a:ahLst/>
              <a:cxnLst/>
              <a:rect l="l" t="t" r="r" b="b"/>
              <a:pathLst>
                <a:path w="36829" h="142875">
                  <a:moveTo>
                    <a:pt x="0" y="142853"/>
                  </a:moveTo>
                  <a:lnTo>
                    <a:pt x="36532" y="141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428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4414494" y="23234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4414493" y="23234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4265891" y="2174392"/>
              <a:ext cx="1905" cy="322580"/>
            </a:xfrm>
            <a:custGeom>
              <a:avLst/>
              <a:gdLst/>
              <a:ahLst/>
              <a:cxnLst/>
              <a:rect l="l" t="t" r="r" b="b"/>
              <a:pathLst>
                <a:path w="1904" h="322580">
                  <a:moveTo>
                    <a:pt x="0" y="0"/>
                  </a:moveTo>
                  <a:lnTo>
                    <a:pt x="0" y="297599"/>
                  </a:lnTo>
                  <a:lnTo>
                    <a:pt x="1879" y="32198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4265888" y="2174358"/>
              <a:ext cx="1905" cy="322580"/>
            </a:xfrm>
            <a:custGeom>
              <a:avLst/>
              <a:gdLst/>
              <a:ahLst/>
              <a:cxnLst/>
              <a:rect l="l" t="t" r="r" b="b"/>
              <a:pathLst>
                <a:path w="1904" h="322580">
                  <a:moveTo>
                    <a:pt x="1878" y="322099"/>
                  </a:moveTo>
                  <a:lnTo>
                    <a:pt x="0" y="29765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20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4268025" y="2197569"/>
              <a:ext cx="36195" cy="299085"/>
            </a:xfrm>
            <a:custGeom>
              <a:avLst/>
              <a:gdLst/>
              <a:ahLst/>
              <a:cxnLst/>
              <a:rect l="l" t="t" r="r" b="b"/>
              <a:pathLst>
                <a:path w="36195" h="299085">
                  <a:moveTo>
                    <a:pt x="35763" y="0"/>
                  </a:moveTo>
                  <a:lnTo>
                    <a:pt x="0" y="1282"/>
                  </a:lnTo>
                  <a:lnTo>
                    <a:pt x="0" y="298869"/>
                  </a:lnTo>
                  <a:lnTo>
                    <a:pt x="35763" y="29759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4268030" y="2197569"/>
              <a:ext cx="36195" cy="299085"/>
            </a:xfrm>
            <a:custGeom>
              <a:avLst/>
              <a:gdLst/>
              <a:ahLst/>
              <a:cxnLst/>
              <a:rect l="l" t="t" r="r" b="b"/>
              <a:pathLst>
                <a:path w="36195" h="299085">
                  <a:moveTo>
                    <a:pt x="0" y="298870"/>
                  </a:moveTo>
                  <a:lnTo>
                    <a:pt x="35770" y="29759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88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4266145" y="21731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4266151" y="21731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4110672" y="2315997"/>
              <a:ext cx="1905" cy="185420"/>
            </a:xfrm>
            <a:custGeom>
              <a:avLst/>
              <a:gdLst/>
              <a:ahLst/>
              <a:cxnLst/>
              <a:rect l="l" t="t" r="r" b="b"/>
              <a:pathLst>
                <a:path w="1904" h="185419">
                  <a:moveTo>
                    <a:pt x="0" y="0"/>
                  </a:moveTo>
                  <a:lnTo>
                    <a:pt x="0" y="160489"/>
                  </a:lnTo>
                  <a:lnTo>
                    <a:pt x="1879" y="18488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110680" y="2316017"/>
              <a:ext cx="1905" cy="185420"/>
            </a:xfrm>
            <a:custGeom>
              <a:avLst/>
              <a:gdLst/>
              <a:ahLst/>
              <a:cxnLst/>
              <a:rect l="l" t="t" r="r" b="b"/>
              <a:pathLst>
                <a:path w="1904" h="185419">
                  <a:moveTo>
                    <a:pt x="1869" y="184886"/>
                  </a:moveTo>
                  <a:lnTo>
                    <a:pt x="0" y="1605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48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112717" y="2339225"/>
              <a:ext cx="36195" cy="161925"/>
            </a:xfrm>
            <a:custGeom>
              <a:avLst/>
              <a:gdLst/>
              <a:ahLst/>
              <a:cxnLst/>
              <a:rect l="l" t="t" r="r" b="b"/>
              <a:pathLst>
                <a:path w="36195" h="161925">
                  <a:moveTo>
                    <a:pt x="35763" y="0"/>
                  </a:moveTo>
                  <a:lnTo>
                    <a:pt x="0" y="1270"/>
                  </a:lnTo>
                  <a:lnTo>
                    <a:pt x="0" y="161772"/>
                  </a:lnTo>
                  <a:lnTo>
                    <a:pt x="35763" y="1605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112722" y="2339217"/>
              <a:ext cx="36195" cy="161925"/>
            </a:xfrm>
            <a:custGeom>
              <a:avLst/>
              <a:gdLst/>
              <a:ahLst/>
              <a:cxnLst/>
              <a:rect l="l" t="t" r="r" b="b"/>
              <a:pathLst>
                <a:path w="36195" h="161925">
                  <a:moveTo>
                    <a:pt x="0" y="161773"/>
                  </a:moveTo>
                  <a:lnTo>
                    <a:pt x="35770" y="16050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1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110837" y="23145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110840" y="23145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3947363" y="2343378"/>
              <a:ext cx="1905" cy="167005"/>
            </a:xfrm>
            <a:custGeom>
              <a:avLst/>
              <a:gdLst/>
              <a:ahLst/>
              <a:cxnLst/>
              <a:rect l="l" t="t" r="r" b="b"/>
              <a:pathLst>
                <a:path w="1904" h="167005">
                  <a:moveTo>
                    <a:pt x="0" y="0"/>
                  </a:moveTo>
                  <a:lnTo>
                    <a:pt x="0" y="141554"/>
                  </a:lnTo>
                  <a:lnTo>
                    <a:pt x="1905" y="166458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947357" y="2343342"/>
              <a:ext cx="2540" cy="167005"/>
            </a:xfrm>
            <a:custGeom>
              <a:avLst/>
              <a:gdLst/>
              <a:ahLst/>
              <a:cxnLst/>
              <a:rect l="l" t="t" r="r" b="b"/>
              <a:pathLst>
                <a:path w="2539" h="167005">
                  <a:moveTo>
                    <a:pt x="1914" y="166453"/>
                  </a:moveTo>
                  <a:lnTo>
                    <a:pt x="0" y="1415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64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949331" y="2366873"/>
              <a:ext cx="36195" cy="142875"/>
            </a:xfrm>
            <a:custGeom>
              <a:avLst/>
              <a:gdLst/>
              <a:ahLst/>
              <a:cxnLst/>
              <a:rect l="l" t="t" r="r" b="b"/>
              <a:pathLst>
                <a:path w="36195" h="142875">
                  <a:moveTo>
                    <a:pt x="35763" y="0"/>
                  </a:moveTo>
                  <a:lnTo>
                    <a:pt x="0" y="1282"/>
                  </a:lnTo>
                  <a:lnTo>
                    <a:pt x="0" y="142824"/>
                  </a:lnTo>
                  <a:lnTo>
                    <a:pt x="35763" y="1415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949341" y="2366867"/>
              <a:ext cx="36195" cy="142875"/>
            </a:xfrm>
            <a:custGeom>
              <a:avLst/>
              <a:gdLst/>
              <a:ahLst/>
              <a:cxnLst/>
              <a:rect l="l" t="t" r="r" b="b"/>
              <a:pathLst>
                <a:path w="36195" h="142875">
                  <a:moveTo>
                    <a:pt x="0" y="142835"/>
                  </a:moveTo>
                  <a:lnTo>
                    <a:pt x="35756" y="141557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42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947426" y="23420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947431" y="23420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797884" y="2352814"/>
              <a:ext cx="1905" cy="159385"/>
            </a:xfrm>
            <a:custGeom>
              <a:avLst/>
              <a:gdLst/>
              <a:ahLst/>
              <a:cxnLst/>
              <a:rect l="l" t="t" r="r" b="b"/>
              <a:pathLst>
                <a:path w="1904" h="159385">
                  <a:moveTo>
                    <a:pt x="0" y="0"/>
                  </a:moveTo>
                  <a:lnTo>
                    <a:pt x="0" y="134861"/>
                  </a:lnTo>
                  <a:lnTo>
                    <a:pt x="1866" y="15924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797875" y="2352803"/>
              <a:ext cx="1905" cy="159385"/>
            </a:xfrm>
            <a:custGeom>
              <a:avLst/>
              <a:gdLst/>
              <a:ahLst/>
              <a:cxnLst/>
              <a:rect l="l" t="t" r="r" b="b"/>
              <a:pathLst>
                <a:path w="1904" h="159385">
                  <a:moveTo>
                    <a:pt x="1878" y="159259"/>
                  </a:moveTo>
                  <a:lnTo>
                    <a:pt x="0" y="13481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92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799954" y="2375890"/>
              <a:ext cx="36195" cy="136525"/>
            </a:xfrm>
            <a:custGeom>
              <a:avLst/>
              <a:gdLst/>
              <a:ahLst/>
              <a:cxnLst/>
              <a:rect l="l" t="t" r="r" b="b"/>
              <a:pathLst>
                <a:path w="36195" h="136525">
                  <a:moveTo>
                    <a:pt x="35763" y="0"/>
                  </a:moveTo>
                  <a:lnTo>
                    <a:pt x="0" y="1282"/>
                  </a:lnTo>
                  <a:lnTo>
                    <a:pt x="0" y="136144"/>
                  </a:lnTo>
                  <a:lnTo>
                    <a:pt x="35763" y="1348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799951" y="2375888"/>
              <a:ext cx="36195" cy="136525"/>
            </a:xfrm>
            <a:custGeom>
              <a:avLst/>
              <a:gdLst/>
              <a:ahLst/>
              <a:cxnLst/>
              <a:rect l="l" t="t" r="r" b="b"/>
              <a:pathLst>
                <a:path w="36195" h="136525">
                  <a:moveTo>
                    <a:pt x="0" y="136145"/>
                  </a:moveTo>
                  <a:lnTo>
                    <a:pt x="35770" y="13486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61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798074" y="23516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798079" y="23516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330206" y="2391727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4" h="122555">
                  <a:moveTo>
                    <a:pt x="0" y="0"/>
                  </a:moveTo>
                  <a:lnTo>
                    <a:pt x="0" y="98082"/>
                  </a:lnTo>
                  <a:lnTo>
                    <a:pt x="1866" y="1224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330198" y="2391674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4" h="122555">
                  <a:moveTo>
                    <a:pt x="1878" y="122480"/>
                  </a:moveTo>
                  <a:lnTo>
                    <a:pt x="0" y="9803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2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332378" y="2414993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4">
                  <a:moveTo>
                    <a:pt x="35763" y="0"/>
                  </a:moveTo>
                  <a:lnTo>
                    <a:pt x="0" y="1270"/>
                  </a:lnTo>
                  <a:lnTo>
                    <a:pt x="0" y="99352"/>
                  </a:lnTo>
                  <a:lnTo>
                    <a:pt x="35763" y="980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332390" y="2414989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4">
                  <a:moveTo>
                    <a:pt x="0" y="99363"/>
                  </a:moveTo>
                  <a:lnTo>
                    <a:pt x="35756" y="9808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93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3330498" y="23906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3330502" y="23906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3480054" y="2378620"/>
              <a:ext cx="1905" cy="137795"/>
            </a:xfrm>
            <a:custGeom>
              <a:avLst/>
              <a:gdLst/>
              <a:ahLst/>
              <a:cxnLst/>
              <a:rect l="l" t="t" r="r" b="b"/>
              <a:pathLst>
                <a:path w="1904" h="137794">
                  <a:moveTo>
                    <a:pt x="0" y="0"/>
                  </a:moveTo>
                  <a:lnTo>
                    <a:pt x="0" y="113118"/>
                  </a:lnTo>
                  <a:lnTo>
                    <a:pt x="1879" y="13751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480052" y="2378558"/>
              <a:ext cx="1905" cy="137795"/>
            </a:xfrm>
            <a:custGeom>
              <a:avLst/>
              <a:gdLst/>
              <a:ahLst/>
              <a:cxnLst/>
              <a:rect l="l" t="t" r="r" b="b"/>
              <a:pathLst>
                <a:path w="1904" h="137794">
                  <a:moveTo>
                    <a:pt x="1878" y="137572"/>
                  </a:moveTo>
                  <a:lnTo>
                    <a:pt x="0" y="11312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7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482086" y="2401887"/>
              <a:ext cx="36195" cy="114935"/>
            </a:xfrm>
            <a:custGeom>
              <a:avLst/>
              <a:gdLst/>
              <a:ahLst/>
              <a:cxnLst/>
              <a:rect l="l" t="t" r="r" b="b"/>
              <a:pathLst>
                <a:path w="36195" h="114935">
                  <a:moveTo>
                    <a:pt x="35763" y="0"/>
                  </a:moveTo>
                  <a:lnTo>
                    <a:pt x="0" y="1270"/>
                  </a:lnTo>
                  <a:lnTo>
                    <a:pt x="0" y="114401"/>
                  </a:lnTo>
                  <a:lnTo>
                    <a:pt x="35763" y="1131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482095" y="2401884"/>
              <a:ext cx="36195" cy="114935"/>
            </a:xfrm>
            <a:custGeom>
              <a:avLst/>
              <a:gdLst/>
              <a:ahLst/>
              <a:cxnLst/>
              <a:rect l="l" t="t" r="r" b="b"/>
              <a:pathLst>
                <a:path w="36195" h="114935">
                  <a:moveTo>
                    <a:pt x="0" y="114408"/>
                  </a:moveTo>
                  <a:lnTo>
                    <a:pt x="35756" y="113130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144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480206" y="23774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480205" y="23774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019704" y="2483675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15"/>
                  </a:lnTo>
                  <a:lnTo>
                    <a:pt x="1879" y="3329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019708" y="2483686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69" y="33206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021253" y="2506649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36525" y="0"/>
                  </a:moveTo>
                  <a:lnTo>
                    <a:pt x="0" y="1308"/>
                  </a:lnTo>
                  <a:lnTo>
                    <a:pt x="0" y="10223"/>
                  </a:lnTo>
                  <a:lnTo>
                    <a:pt x="36525" y="891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021257" y="2506650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0" y="10216"/>
                  </a:moveTo>
                  <a:lnTo>
                    <a:pt x="36532" y="891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0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019387" y="24824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019385" y="24824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174364" y="2473870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39" h="43814">
                  <a:moveTo>
                    <a:pt x="0" y="0"/>
                  </a:moveTo>
                  <a:lnTo>
                    <a:pt x="0" y="18389"/>
                  </a:lnTo>
                  <a:lnTo>
                    <a:pt x="1917" y="4330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3174363" y="2473821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39" h="43814">
                  <a:moveTo>
                    <a:pt x="1914" y="43308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33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176155" y="2497276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70"/>
                  </a:lnTo>
                  <a:lnTo>
                    <a:pt x="0" y="19659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176162" y="2497270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668"/>
                  </a:moveTo>
                  <a:lnTo>
                    <a:pt x="35756" y="1840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174263" y="24727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174262" y="24727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638334" y="2438018"/>
              <a:ext cx="1905" cy="82550"/>
            </a:xfrm>
            <a:custGeom>
              <a:avLst/>
              <a:gdLst/>
              <a:ahLst/>
              <a:cxnLst/>
              <a:rect l="l" t="t" r="r" b="b"/>
              <a:pathLst>
                <a:path w="1904" h="82550">
                  <a:moveTo>
                    <a:pt x="0" y="0"/>
                  </a:moveTo>
                  <a:lnTo>
                    <a:pt x="0" y="57962"/>
                  </a:lnTo>
                  <a:lnTo>
                    <a:pt x="1879" y="823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638338" y="2438000"/>
              <a:ext cx="1905" cy="82550"/>
            </a:xfrm>
            <a:custGeom>
              <a:avLst/>
              <a:gdLst/>
              <a:ahLst/>
              <a:cxnLst/>
              <a:rect l="l" t="t" r="r" b="b"/>
              <a:pathLst>
                <a:path w="1904" h="82550">
                  <a:moveTo>
                    <a:pt x="1869" y="82286"/>
                  </a:moveTo>
                  <a:lnTo>
                    <a:pt x="0" y="579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2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640353" y="2461183"/>
              <a:ext cx="36195" cy="5969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35763" y="0"/>
                  </a:moveTo>
                  <a:lnTo>
                    <a:pt x="0" y="1282"/>
                  </a:lnTo>
                  <a:lnTo>
                    <a:pt x="0" y="59245"/>
                  </a:lnTo>
                  <a:lnTo>
                    <a:pt x="35763" y="579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640362" y="2461183"/>
              <a:ext cx="36195" cy="5969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0" y="59237"/>
                  </a:moveTo>
                  <a:lnTo>
                    <a:pt x="35756" y="579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9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638473" y="24366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638481" y="24366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2863367" y="249152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2863365" y="249149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2865234" y="2514853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75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75" y="613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2865245" y="2514852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01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2863354" y="24903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2863357" y="24903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1476895" y="252792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1476887" y="252790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1478838" y="255090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1478837" y="255091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1476971" y="25268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1476978" y="25268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898174" y="2092769"/>
              <a:ext cx="1905" cy="474980"/>
            </a:xfrm>
            <a:custGeom>
              <a:avLst/>
              <a:gdLst/>
              <a:ahLst/>
              <a:cxnLst/>
              <a:rect l="l" t="t" r="r" b="b"/>
              <a:pathLst>
                <a:path w="1904" h="474980">
                  <a:moveTo>
                    <a:pt x="0" y="0"/>
                  </a:moveTo>
                  <a:lnTo>
                    <a:pt x="0" y="450291"/>
                  </a:lnTo>
                  <a:lnTo>
                    <a:pt x="1879" y="47467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898176" y="2092846"/>
              <a:ext cx="1905" cy="474980"/>
            </a:xfrm>
            <a:custGeom>
              <a:avLst/>
              <a:gdLst/>
              <a:ahLst/>
              <a:cxnLst/>
              <a:rect l="l" t="t" r="r" b="b"/>
              <a:pathLst>
                <a:path w="1904" h="474980">
                  <a:moveTo>
                    <a:pt x="1869" y="474549"/>
                  </a:moveTo>
                  <a:lnTo>
                    <a:pt x="0" y="450220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4745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899952" y="2116022"/>
              <a:ext cx="36195" cy="452120"/>
            </a:xfrm>
            <a:custGeom>
              <a:avLst/>
              <a:gdLst/>
              <a:ahLst/>
              <a:cxnLst/>
              <a:rect l="l" t="t" r="r" b="b"/>
              <a:pathLst>
                <a:path w="36195" h="452119">
                  <a:moveTo>
                    <a:pt x="35763" y="0"/>
                  </a:moveTo>
                  <a:lnTo>
                    <a:pt x="0" y="1282"/>
                  </a:lnTo>
                  <a:lnTo>
                    <a:pt x="0" y="451573"/>
                  </a:lnTo>
                  <a:lnTo>
                    <a:pt x="35763" y="4502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899964" y="2116024"/>
              <a:ext cx="36195" cy="452120"/>
            </a:xfrm>
            <a:custGeom>
              <a:avLst/>
              <a:gdLst/>
              <a:ahLst/>
              <a:cxnLst/>
              <a:rect l="l" t="t" r="r" b="b"/>
              <a:pathLst>
                <a:path w="36195" h="452119">
                  <a:moveTo>
                    <a:pt x="0" y="451569"/>
                  </a:moveTo>
                  <a:lnTo>
                    <a:pt x="35756" y="4502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515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898072" y="20912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898074" y="20912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1790903" y="254791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71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1790908" y="254790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1792490" y="257116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1792484" y="257116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1790598" y="25468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1790608" y="25468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60" y="2570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60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742154" y="2099678"/>
              <a:ext cx="1905" cy="478155"/>
            </a:xfrm>
            <a:custGeom>
              <a:avLst/>
              <a:gdLst/>
              <a:ahLst/>
              <a:cxnLst/>
              <a:rect l="l" t="t" r="r" b="b"/>
              <a:pathLst>
                <a:path w="1904" h="478155">
                  <a:moveTo>
                    <a:pt x="0" y="0"/>
                  </a:moveTo>
                  <a:lnTo>
                    <a:pt x="0" y="453631"/>
                  </a:lnTo>
                  <a:lnTo>
                    <a:pt x="1879" y="47802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742160" y="2099708"/>
              <a:ext cx="1905" cy="478155"/>
            </a:xfrm>
            <a:custGeom>
              <a:avLst/>
              <a:gdLst/>
              <a:ahLst/>
              <a:cxnLst/>
              <a:rect l="l" t="t" r="r" b="b"/>
              <a:pathLst>
                <a:path w="1904" h="478155">
                  <a:moveTo>
                    <a:pt x="1869" y="477973"/>
                  </a:moveTo>
                  <a:lnTo>
                    <a:pt x="0" y="45364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7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744313" y="2122817"/>
              <a:ext cx="36195" cy="455295"/>
            </a:xfrm>
            <a:custGeom>
              <a:avLst/>
              <a:gdLst/>
              <a:ahLst/>
              <a:cxnLst/>
              <a:rect l="l" t="t" r="r" b="b"/>
              <a:pathLst>
                <a:path w="36195" h="455294">
                  <a:moveTo>
                    <a:pt x="35763" y="0"/>
                  </a:moveTo>
                  <a:lnTo>
                    <a:pt x="0" y="1282"/>
                  </a:lnTo>
                  <a:lnTo>
                    <a:pt x="0" y="454914"/>
                  </a:lnTo>
                  <a:lnTo>
                    <a:pt x="35763" y="4536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744311" y="2122818"/>
              <a:ext cx="36195" cy="455295"/>
            </a:xfrm>
            <a:custGeom>
              <a:avLst/>
              <a:gdLst/>
              <a:ahLst/>
              <a:cxnLst/>
              <a:rect l="l" t="t" r="r" b="b"/>
              <a:pathLst>
                <a:path w="36195" h="455294">
                  <a:moveTo>
                    <a:pt x="0" y="454915"/>
                  </a:moveTo>
                  <a:lnTo>
                    <a:pt x="35770" y="45363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549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742434" y="20983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742431" y="20983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583277" y="2457678"/>
              <a:ext cx="1905" cy="132715"/>
            </a:xfrm>
            <a:custGeom>
              <a:avLst/>
              <a:gdLst/>
              <a:ahLst/>
              <a:cxnLst/>
              <a:rect l="l" t="t" r="r" b="b"/>
              <a:pathLst>
                <a:path w="1904" h="132714">
                  <a:moveTo>
                    <a:pt x="0" y="0"/>
                  </a:moveTo>
                  <a:lnTo>
                    <a:pt x="0" y="107556"/>
                  </a:lnTo>
                  <a:lnTo>
                    <a:pt x="1905" y="132473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583267" y="2457589"/>
              <a:ext cx="2540" cy="132715"/>
            </a:xfrm>
            <a:custGeom>
              <a:avLst/>
              <a:gdLst/>
              <a:ahLst/>
              <a:cxnLst/>
              <a:rect l="l" t="t" r="r" b="b"/>
              <a:pathLst>
                <a:path w="2539" h="132714">
                  <a:moveTo>
                    <a:pt x="1914" y="132465"/>
                  </a:moveTo>
                  <a:lnTo>
                    <a:pt x="0" y="1076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324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585005" y="2481122"/>
              <a:ext cx="36195" cy="109220"/>
            </a:xfrm>
            <a:custGeom>
              <a:avLst/>
              <a:gdLst/>
              <a:ahLst/>
              <a:cxnLst/>
              <a:rect l="l" t="t" r="r" b="b"/>
              <a:pathLst>
                <a:path w="36195" h="109219">
                  <a:moveTo>
                    <a:pt x="35763" y="0"/>
                  </a:moveTo>
                  <a:lnTo>
                    <a:pt x="0" y="1270"/>
                  </a:lnTo>
                  <a:lnTo>
                    <a:pt x="0" y="108839"/>
                  </a:lnTo>
                  <a:lnTo>
                    <a:pt x="35763" y="1075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585010" y="2481128"/>
              <a:ext cx="36195" cy="109220"/>
            </a:xfrm>
            <a:custGeom>
              <a:avLst/>
              <a:gdLst/>
              <a:ahLst/>
              <a:cxnLst/>
              <a:rect l="l" t="t" r="r" b="b"/>
              <a:pathLst>
                <a:path w="36195" h="109219">
                  <a:moveTo>
                    <a:pt x="0" y="108832"/>
                  </a:moveTo>
                  <a:lnTo>
                    <a:pt x="35770" y="10755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08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583112" y="24562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583116" y="24562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423041" y="2472219"/>
              <a:ext cx="2540" cy="125730"/>
            </a:xfrm>
            <a:custGeom>
              <a:avLst/>
              <a:gdLst/>
              <a:ahLst/>
              <a:cxnLst/>
              <a:rect l="l" t="t" r="r" b="b"/>
              <a:pathLst>
                <a:path w="2539" h="125730">
                  <a:moveTo>
                    <a:pt x="0" y="0"/>
                  </a:moveTo>
                  <a:lnTo>
                    <a:pt x="0" y="100304"/>
                  </a:lnTo>
                  <a:lnTo>
                    <a:pt x="1917" y="1252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423039" y="2472175"/>
              <a:ext cx="2540" cy="125730"/>
            </a:xfrm>
            <a:custGeom>
              <a:avLst/>
              <a:gdLst/>
              <a:ahLst/>
              <a:cxnLst/>
              <a:rect l="l" t="t" r="r" b="b"/>
              <a:pathLst>
                <a:path w="2539" h="125730">
                  <a:moveTo>
                    <a:pt x="1914" y="125236"/>
                  </a:moveTo>
                  <a:lnTo>
                    <a:pt x="0" y="10031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252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424565" y="2495613"/>
              <a:ext cx="36830" cy="102235"/>
            </a:xfrm>
            <a:custGeom>
              <a:avLst/>
              <a:gdLst/>
              <a:ahLst/>
              <a:cxnLst/>
              <a:rect l="l" t="t" r="r" b="b"/>
              <a:pathLst>
                <a:path w="36829" h="102235">
                  <a:moveTo>
                    <a:pt x="36525" y="0"/>
                  </a:moveTo>
                  <a:lnTo>
                    <a:pt x="0" y="1295"/>
                  </a:lnTo>
                  <a:lnTo>
                    <a:pt x="0" y="101612"/>
                  </a:lnTo>
                  <a:lnTo>
                    <a:pt x="36525" y="1003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424573" y="2495610"/>
              <a:ext cx="36830" cy="102235"/>
            </a:xfrm>
            <a:custGeom>
              <a:avLst/>
              <a:gdLst/>
              <a:ahLst/>
              <a:cxnLst/>
              <a:rect l="l" t="t" r="r" b="b"/>
              <a:pathLst>
                <a:path w="36829" h="102235">
                  <a:moveTo>
                    <a:pt x="0" y="101610"/>
                  </a:moveTo>
                  <a:lnTo>
                    <a:pt x="36517" y="10030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016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422660" y="247072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422672" y="247071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47" y="24914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262564" y="2514142"/>
              <a:ext cx="1905" cy="89535"/>
            </a:xfrm>
            <a:custGeom>
              <a:avLst/>
              <a:gdLst/>
              <a:ahLst/>
              <a:cxnLst/>
              <a:rect l="l" t="t" r="r" b="b"/>
              <a:pathLst>
                <a:path w="1904" h="89535">
                  <a:moveTo>
                    <a:pt x="0" y="0"/>
                  </a:moveTo>
                  <a:lnTo>
                    <a:pt x="0" y="64643"/>
                  </a:lnTo>
                  <a:lnTo>
                    <a:pt x="1879" y="8903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262566" y="2514137"/>
              <a:ext cx="1905" cy="89535"/>
            </a:xfrm>
            <a:custGeom>
              <a:avLst/>
              <a:gdLst/>
              <a:ahLst/>
              <a:cxnLst/>
              <a:rect l="l" t="t" r="r" b="b"/>
              <a:pathLst>
                <a:path w="1904" h="89535">
                  <a:moveTo>
                    <a:pt x="1869" y="89008"/>
                  </a:moveTo>
                  <a:lnTo>
                    <a:pt x="0" y="6467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90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264774" y="2537231"/>
              <a:ext cx="36195" cy="66040"/>
            </a:xfrm>
            <a:custGeom>
              <a:avLst/>
              <a:gdLst/>
              <a:ahLst/>
              <a:cxnLst/>
              <a:rect l="l" t="t" r="r" b="b"/>
              <a:pathLst>
                <a:path w="36195" h="66039">
                  <a:moveTo>
                    <a:pt x="35763" y="0"/>
                  </a:moveTo>
                  <a:lnTo>
                    <a:pt x="0" y="1282"/>
                  </a:lnTo>
                  <a:lnTo>
                    <a:pt x="0" y="65925"/>
                  </a:lnTo>
                  <a:lnTo>
                    <a:pt x="35763" y="646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264783" y="2537234"/>
              <a:ext cx="36195" cy="66040"/>
            </a:xfrm>
            <a:custGeom>
              <a:avLst/>
              <a:gdLst/>
              <a:ahLst/>
              <a:cxnLst/>
              <a:rect l="l" t="t" r="r" b="b"/>
              <a:pathLst>
                <a:path w="36195" h="66039">
                  <a:moveTo>
                    <a:pt x="0" y="65918"/>
                  </a:moveTo>
                  <a:lnTo>
                    <a:pt x="35770" y="6463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59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262907" y="25128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262911" y="25128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5679135" y="2561907"/>
              <a:ext cx="2540" cy="41910"/>
            </a:xfrm>
            <a:custGeom>
              <a:avLst/>
              <a:gdLst/>
              <a:ahLst/>
              <a:cxnLst/>
              <a:rect l="l" t="t" r="r" b="b"/>
              <a:pathLst>
                <a:path w="2539" h="41910">
                  <a:moveTo>
                    <a:pt x="0" y="0"/>
                  </a:moveTo>
                  <a:lnTo>
                    <a:pt x="0" y="16725"/>
                  </a:lnTo>
                  <a:lnTo>
                    <a:pt x="1917" y="4164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5679139" y="2561938"/>
              <a:ext cx="2540" cy="41910"/>
            </a:xfrm>
            <a:custGeom>
              <a:avLst/>
              <a:gdLst/>
              <a:ahLst/>
              <a:cxnLst/>
              <a:rect l="l" t="t" r="r" b="b"/>
              <a:pathLst>
                <a:path w="2539" h="41910">
                  <a:moveTo>
                    <a:pt x="1914" y="41660"/>
                  </a:moveTo>
                  <a:lnTo>
                    <a:pt x="0" y="1674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16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5681002" y="2585389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5" h="18414">
                  <a:moveTo>
                    <a:pt x="35775" y="0"/>
                  </a:moveTo>
                  <a:lnTo>
                    <a:pt x="0" y="1270"/>
                  </a:lnTo>
                  <a:lnTo>
                    <a:pt x="0" y="17995"/>
                  </a:lnTo>
                  <a:lnTo>
                    <a:pt x="35775" y="1671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5681015" y="2585385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5" h="18414">
                  <a:moveTo>
                    <a:pt x="0" y="17996"/>
                  </a:moveTo>
                  <a:lnTo>
                    <a:pt x="35770" y="1671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5679109" y="25608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5679111" y="25608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120324" y="2458364"/>
              <a:ext cx="1905" cy="151765"/>
            </a:xfrm>
            <a:custGeom>
              <a:avLst/>
              <a:gdLst/>
              <a:ahLst/>
              <a:cxnLst/>
              <a:rect l="l" t="t" r="r" b="b"/>
              <a:pathLst>
                <a:path w="1904" h="151764">
                  <a:moveTo>
                    <a:pt x="0" y="0"/>
                  </a:moveTo>
                  <a:lnTo>
                    <a:pt x="0" y="127063"/>
                  </a:lnTo>
                  <a:lnTo>
                    <a:pt x="1866" y="1514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120318" y="2458309"/>
              <a:ext cx="1905" cy="151765"/>
            </a:xfrm>
            <a:custGeom>
              <a:avLst/>
              <a:gdLst/>
              <a:ahLst/>
              <a:cxnLst/>
              <a:rect l="l" t="t" r="r" b="b"/>
              <a:pathLst>
                <a:path w="1904" h="151764">
                  <a:moveTo>
                    <a:pt x="1878" y="151523"/>
                  </a:moveTo>
                  <a:lnTo>
                    <a:pt x="0" y="1270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15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121861" y="2481719"/>
              <a:ext cx="36830" cy="128905"/>
            </a:xfrm>
            <a:custGeom>
              <a:avLst/>
              <a:gdLst/>
              <a:ahLst/>
              <a:cxnLst/>
              <a:rect l="l" t="t" r="r" b="b"/>
              <a:pathLst>
                <a:path w="36829" h="128905">
                  <a:moveTo>
                    <a:pt x="36525" y="0"/>
                  </a:moveTo>
                  <a:lnTo>
                    <a:pt x="0" y="1295"/>
                  </a:lnTo>
                  <a:lnTo>
                    <a:pt x="0" y="128358"/>
                  </a:lnTo>
                  <a:lnTo>
                    <a:pt x="36525" y="12705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4121873" y="2481715"/>
              <a:ext cx="36830" cy="128905"/>
            </a:xfrm>
            <a:custGeom>
              <a:avLst/>
              <a:gdLst/>
              <a:ahLst/>
              <a:cxnLst/>
              <a:rect l="l" t="t" r="r" b="b"/>
              <a:pathLst>
                <a:path w="36829" h="128905">
                  <a:moveTo>
                    <a:pt x="0" y="128365"/>
                  </a:moveTo>
                  <a:lnTo>
                    <a:pt x="36517" y="12706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283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4119969" y="24569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4119962" y="24569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957993" y="2509202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0" y="0"/>
                  </a:moveTo>
                  <a:lnTo>
                    <a:pt x="0" y="83591"/>
                  </a:lnTo>
                  <a:lnTo>
                    <a:pt x="1866" y="10798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957985" y="2509160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1869" y="108031"/>
                  </a:moveTo>
                  <a:lnTo>
                    <a:pt x="0" y="8357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80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959885" y="2532506"/>
              <a:ext cx="36195" cy="85090"/>
            </a:xfrm>
            <a:custGeom>
              <a:avLst/>
              <a:gdLst/>
              <a:ahLst/>
              <a:cxnLst/>
              <a:rect l="l" t="t" r="r" b="b"/>
              <a:pathLst>
                <a:path w="36195" h="85089">
                  <a:moveTo>
                    <a:pt x="35763" y="0"/>
                  </a:moveTo>
                  <a:lnTo>
                    <a:pt x="0" y="1282"/>
                  </a:lnTo>
                  <a:lnTo>
                    <a:pt x="0" y="84874"/>
                  </a:lnTo>
                  <a:lnTo>
                    <a:pt x="35763" y="83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959899" y="2532498"/>
              <a:ext cx="36195" cy="85090"/>
            </a:xfrm>
            <a:custGeom>
              <a:avLst/>
              <a:gdLst/>
              <a:ahLst/>
              <a:cxnLst/>
              <a:rect l="l" t="t" r="r" b="b"/>
              <a:pathLst>
                <a:path w="36195" h="85089">
                  <a:moveTo>
                    <a:pt x="0" y="84876"/>
                  </a:moveTo>
                  <a:lnTo>
                    <a:pt x="35756" y="8359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848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958005" y="25080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958003" y="25081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807104" y="2423490"/>
              <a:ext cx="1905" cy="194945"/>
            </a:xfrm>
            <a:custGeom>
              <a:avLst/>
              <a:gdLst/>
              <a:ahLst/>
              <a:cxnLst/>
              <a:rect l="l" t="t" r="r" b="b"/>
              <a:pathLst>
                <a:path w="1904" h="194944">
                  <a:moveTo>
                    <a:pt x="0" y="0"/>
                  </a:moveTo>
                  <a:lnTo>
                    <a:pt x="0" y="170535"/>
                  </a:lnTo>
                  <a:lnTo>
                    <a:pt x="1879" y="1949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807105" y="2423452"/>
              <a:ext cx="1905" cy="195580"/>
            </a:xfrm>
            <a:custGeom>
              <a:avLst/>
              <a:gdLst/>
              <a:ahLst/>
              <a:cxnLst/>
              <a:rect l="l" t="t" r="r" b="b"/>
              <a:pathLst>
                <a:path w="1904" h="195580">
                  <a:moveTo>
                    <a:pt x="1878" y="195023"/>
                  </a:moveTo>
                  <a:lnTo>
                    <a:pt x="0" y="1705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950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808895" y="2446718"/>
              <a:ext cx="36195" cy="172085"/>
            </a:xfrm>
            <a:custGeom>
              <a:avLst/>
              <a:gdLst/>
              <a:ahLst/>
              <a:cxnLst/>
              <a:rect l="l" t="t" r="r" b="b"/>
              <a:pathLst>
                <a:path w="36195" h="172085">
                  <a:moveTo>
                    <a:pt x="35763" y="0"/>
                  </a:moveTo>
                  <a:lnTo>
                    <a:pt x="0" y="1270"/>
                  </a:lnTo>
                  <a:lnTo>
                    <a:pt x="0" y="171805"/>
                  </a:lnTo>
                  <a:lnTo>
                    <a:pt x="35763" y="1705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808901" y="2446710"/>
              <a:ext cx="36195" cy="172085"/>
            </a:xfrm>
            <a:custGeom>
              <a:avLst/>
              <a:gdLst/>
              <a:ahLst/>
              <a:cxnLst/>
              <a:rect l="l" t="t" r="r" b="b"/>
              <a:pathLst>
                <a:path w="36195" h="172085">
                  <a:moveTo>
                    <a:pt x="0" y="171810"/>
                  </a:moveTo>
                  <a:lnTo>
                    <a:pt x="35770" y="17053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18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807015" y="24222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807018" y="24222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336277" y="2567965"/>
              <a:ext cx="2540" cy="52069"/>
            </a:xfrm>
            <a:custGeom>
              <a:avLst/>
              <a:gdLst/>
              <a:ahLst/>
              <a:cxnLst/>
              <a:rect l="l" t="t" r="r" b="b"/>
              <a:pathLst>
                <a:path w="2539" h="52069">
                  <a:moveTo>
                    <a:pt x="0" y="0"/>
                  </a:moveTo>
                  <a:lnTo>
                    <a:pt x="0" y="26758"/>
                  </a:lnTo>
                  <a:lnTo>
                    <a:pt x="1917" y="516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336279" y="2567948"/>
              <a:ext cx="2540" cy="52069"/>
            </a:xfrm>
            <a:custGeom>
              <a:avLst/>
              <a:gdLst/>
              <a:ahLst/>
              <a:cxnLst/>
              <a:rect l="l" t="t" r="r" b="b"/>
              <a:pathLst>
                <a:path w="2539" h="52069">
                  <a:moveTo>
                    <a:pt x="1914" y="51679"/>
                  </a:moveTo>
                  <a:lnTo>
                    <a:pt x="0" y="2675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16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338156" y="2591345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5" h="28575">
                  <a:moveTo>
                    <a:pt x="35775" y="0"/>
                  </a:moveTo>
                  <a:lnTo>
                    <a:pt x="0" y="1282"/>
                  </a:lnTo>
                  <a:lnTo>
                    <a:pt x="0" y="28028"/>
                  </a:lnTo>
                  <a:lnTo>
                    <a:pt x="35775" y="267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3338165" y="2591353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5" h="28575">
                  <a:moveTo>
                    <a:pt x="0" y="28022"/>
                  </a:moveTo>
                  <a:lnTo>
                    <a:pt x="35770" y="2675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0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3336264" y="25664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336272" y="25664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491039" y="2491181"/>
              <a:ext cx="2540" cy="130175"/>
            </a:xfrm>
            <a:custGeom>
              <a:avLst/>
              <a:gdLst/>
              <a:ahLst/>
              <a:cxnLst/>
              <a:rect l="l" t="t" r="r" b="b"/>
              <a:pathLst>
                <a:path w="2539" h="130175">
                  <a:moveTo>
                    <a:pt x="0" y="0"/>
                  </a:moveTo>
                  <a:lnTo>
                    <a:pt x="0" y="104775"/>
                  </a:lnTo>
                  <a:lnTo>
                    <a:pt x="1917" y="12967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3491034" y="2491151"/>
              <a:ext cx="2540" cy="130175"/>
            </a:xfrm>
            <a:custGeom>
              <a:avLst/>
              <a:gdLst/>
              <a:ahLst/>
              <a:cxnLst/>
              <a:rect l="l" t="t" r="r" b="b"/>
              <a:pathLst>
                <a:path w="2539" h="130175">
                  <a:moveTo>
                    <a:pt x="1914" y="129674"/>
                  </a:moveTo>
                  <a:lnTo>
                    <a:pt x="0" y="1047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29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3493160" y="2514599"/>
              <a:ext cx="36195" cy="106680"/>
            </a:xfrm>
            <a:custGeom>
              <a:avLst/>
              <a:gdLst/>
              <a:ahLst/>
              <a:cxnLst/>
              <a:rect l="l" t="t" r="r" b="b"/>
              <a:pathLst>
                <a:path w="36195" h="106680">
                  <a:moveTo>
                    <a:pt x="35763" y="0"/>
                  </a:moveTo>
                  <a:lnTo>
                    <a:pt x="0" y="1282"/>
                  </a:lnTo>
                  <a:lnTo>
                    <a:pt x="0" y="106057"/>
                  </a:lnTo>
                  <a:lnTo>
                    <a:pt x="35763" y="1047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3493171" y="2514608"/>
              <a:ext cx="36195" cy="106045"/>
            </a:xfrm>
            <a:custGeom>
              <a:avLst/>
              <a:gdLst/>
              <a:ahLst/>
              <a:cxnLst/>
              <a:rect l="l" t="t" r="r" b="b"/>
              <a:pathLst>
                <a:path w="36195" h="106044">
                  <a:moveTo>
                    <a:pt x="0" y="106044"/>
                  </a:moveTo>
                  <a:lnTo>
                    <a:pt x="35756" y="10476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060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3491255" y="24899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3491256" y="24899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2868904" y="2570136"/>
              <a:ext cx="1905" cy="50800"/>
            </a:xfrm>
            <a:custGeom>
              <a:avLst/>
              <a:gdLst/>
              <a:ahLst/>
              <a:cxnLst/>
              <a:rect l="l" t="t" r="r" b="b"/>
              <a:pathLst>
                <a:path w="1905" h="50800">
                  <a:moveTo>
                    <a:pt x="0" y="0"/>
                  </a:moveTo>
                  <a:lnTo>
                    <a:pt x="0" y="26200"/>
                  </a:lnTo>
                  <a:lnTo>
                    <a:pt x="1866" y="5058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2868901" y="2570133"/>
              <a:ext cx="1905" cy="50800"/>
            </a:xfrm>
            <a:custGeom>
              <a:avLst/>
              <a:gdLst/>
              <a:ahLst/>
              <a:cxnLst/>
              <a:rect l="l" t="t" r="r" b="b"/>
              <a:pathLst>
                <a:path w="1905" h="50800">
                  <a:moveTo>
                    <a:pt x="1869" y="50581"/>
                  </a:moveTo>
                  <a:lnTo>
                    <a:pt x="0" y="2625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05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2870517" y="2593276"/>
              <a:ext cx="36830" cy="27940"/>
            </a:xfrm>
            <a:custGeom>
              <a:avLst/>
              <a:gdLst/>
              <a:ahLst/>
              <a:cxnLst/>
              <a:rect l="l" t="t" r="r" b="b"/>
              <a:pathLst>
                <a:path w="36830" h="27939">
                  <a:moveTo>
                    <a:pt x="36537" y="0"/>
                  </a:moveTo>
                  <a:lnTo>
                    <a:pt x="0" y="1308"/>
                  </a:lnTo>
                  <a:lnTo>
                    <a:pt x="0" y="27495"/>
                  </a:lnTo>
                  <a:lnTo>
                    <a:pt x="36537" y="2618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2870531" y="2593280"/>
              <a:ext cx="36830" cy="27940"/>
            </a:xfrm>
            <a:custGeom>
              <a:avLst/>
              <a:gdLst/>
              <a:ahLst/>
              <a:cxnLst/>
              <a:rect l="l" t="t" r="r" b="b"/>
              <a:pathLst>
                <a:path w="36830" h="27939">
                  <a:moveTo>
                    <a:pt x="0" y="27491"/>
                  </a:moveTo>
                  <a:lnTo>
                    <a:pt x="36517" y="26186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274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2868650" y="25686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2868656" y="25686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702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59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3027578" y="2581820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608"/>
                  </a:lnTo>
                  <a:lnTo>
                    <a:pt x="1866" y="3999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3027577" y="2581896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1869" y="39928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99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3029318" y="2605011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35763" y="0"/>
                  </a:moveTo>
                  <a:lnTo>
                    <a:pt x="0" y="1282"/>
                  </a:lnTo>
                  <a:lnTo>
                    <a:pt x="0" y="16878"/>
                  </a:lnTo>
                  <a:lnTo>
                    <a:pt x="35763" y="156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3029330" y="2605012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0" y="16880"/>
                  </a:moveTo>
                  <a:lnTo>
                    <a:pt x="35756" y="1561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3027438" y="25802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027448" y="25802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184436" y="2582976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0" y="0"/>
                  </a:moveTo>
                  <a:lnTo>
                    <a:pt x="0" y="15608"/>
                  </a:lnTo>
                  <a:lnTo>
                    <a:pt x="1917" y="4052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3184437" y="2582973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1914" y="40518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0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3186607" y="2606382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35763" y="0"/>
                  </a:moveTo>
                  <a:lnTo>
                    <a:pt x="0" y="1282"/>
                  </a:lnTo>
                  <a:lnTo>
                    <a:pt x="0" y="16891"/>
                  </a:lnTo>
                  <a:lnTo>
                    <a:pt x="35763" y="156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186621" y="2606386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0" y="16880"/>
                  </a:moveTo>
                  <a:lnTo>
                    <a:pt x="35756" y="1560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3184715" y="25816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3184717" y="25816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3646919" y="2490558"/>
              <a:ext cx="1905" cy="133350"/>
            </a:xfrm>
            <a:custGeom>
              <a:avLst/>
              <a:gdLst/>
              <a:ahLst/>
              <a:cxnLst/>
              <a:rect l="l" t="t" r="r" b="b"/>
              <a:pathLst>
                <a:path w="1904" h="133350">
                  <a:moveTo>
                    <a:pt x="0" y="0"/>
                  </a:moveTo>
                  <a:lnTo>
                    <a:pt x="0" y="108673"/>
                  </a:lnTo>
                  <a:lnTo>
                    <a:pt x="1879" y="13305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3646923" y="2490499"/>
              <a:ext cx="1905" cy="133350"/>
            </a:xfrm>
            <a:custGeom>
              <a:avLst/>
              <a:gdLst/>
              <a:ahLst/>
              <a:cxnLst/>
              <a:rect l="l" t="t" r="r" b="b"/>
              <a:pathLst>
                <a:path w="1904" h="133350">
                  <a:moveTo>
                    <a:pt x="1878" y="133134"/>
                  </a:moveTo>
                  <a:lnTo>
                    <a:pt x="0" y="10868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31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3649040" y="2513558"/>
              <a:ext cx="36195" cy="110489"/>
            </a:xfrm>
            <a:custGeom>
              <a:avLst/>
              <a:gdLst/>
              <a:ahLst/>
              <a:cxnLst/>
              <a:rect l="l" t="t" r="r" b="b"/>
              <a:pathLst>
                <a:path w="36195" h="110489">
                  <a:moveTo>
                    <a:pt x="35763" y="0"/>
                  </a:moveTo>
                  <a:lnTo>
                    <a:pt x="0" y="1282"/>
                  </a:lnTo>
                  <a:lnTo>
                    <a:pt x="0" y="109956"/>
                  </a:lnTo>
                  <a:lnTo>
                    <a:pt x="35763" y="1086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3649039" y="2513561"/>
              <a:ext cx="36195" cy="110489"/>
            </a:xfrm>
            <a:custGeom>
              <a:avLst/>
              <a:gdLst/>
              <a:ahLst/>
              <a:cxnLst/>
              <a:rect l="l" t="t" r="r" b="b"/>
              <a:pathLst>
                <a:path w="36195" h="110489">
                  <a:moveTo>
                    <a:pt x="0" y="109948"/>
                  </a:moveTo>
                  <a:lnTo>
                    <a:pt x="35770" y="10866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99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3647173" y="24892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3647173" y="24892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579287" y="565962"/>
              <a:ext cx="1905" cy="2063750"/>
            </a:xfrm>
            <a:custGeom>
              <a:avLst/>
              <a:gdLst/>
              <a:ahLst/>
              <a:cxnLst/>
              <a:rect l="l" t="t" r="r" b="b"/>
              <a:pathLst>
                <a:path w="1904" h="2063750">
                  <a:moveTo>
                    <a:pt x="0" y="0"/>
                  </a:moveTo>
                  <a:lnTo>
                    <a:pt x="0" y="2039137"/>
                  </a:lnTo>
                  <a:lnTo>
                    <a:pt x="1879" y="20635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579281" y="565953"/>
              <a:ext cx="1905" cy="2063750"/>
            </a:xfrm>
            <a:custGeom>
              <a:avLst/>
              <a:gdLst/>
              <a:ahLst/>
              <a:cxnLst/>
              <a:rect l="l" t="t" r="r" b="b"/>
              <a:pathLst>
                <a:path w="1904" h="2063750">
                  <a:moveTo>
                    <a:pt x="1878" y="2063500"/>
                  </a:moveTo>
                  <a:lnTo>
                    <a:pt x="0" y="2039053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0635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581522" y="588949"/>
              <a:ext cx="36195" cy="2040889"/>
            </a:xfrm>
            <a:custGeom>
              <a:avLst/>
              <a:gdLst/>
              <a:ahLst/>
              <a:cxnLst/>
              <a:rect l="l" t="t" r="r" b="b"/>
              <a:pathLst>
                <a:path w="36195" h="2040889">
                  <a:moveTo>
                    <a:pt x="35763" y="0"/>
                  </a:moveTo>
                  <a:lnTo>
                    <a:pt x="0" y="1282"/>
                  </a:lnTo>
                  <a:lnTo>
                    <a:pt x="0" y="2040407"/>
                  </a:lnTo>
                  <a:lnTo>
                    <a:pt x="35763" y="20391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581532" y="588952"/>
              <a:ext cx="36195" cy="2040889"/>
            </a:xfrm>
            <a:custGeom>
              <a:avLst/>
              <a:gdLst/>
              <a:ahLst/>
              <a:cxnLst/>
              <a:rect l="l" t="t" r="r" b="b"/>
              <a:pathLst>
                <a:path w="36195" h="2040889">
                  <a:moveTo>
                    <a:pt x="0" y="2040404"/>
                  </a:moveTo>
                  <a:lnTo>
                    <a:pt x="35756" y="20391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040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579656" y="5644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579656" y="5644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378818" y="2436913"/>
              <a:ext cx="1905" cy="213360"/>
            </a:xfrm>
            <a:custGeom>
              <a:avLst/>
              <a:gdLst/>
              <a:ahLst/>
              <a:cxnLst/>
              <a:rect l="l" t="t" r="r" b="b"/>
              <a:pathLst>
                <a:path w="1904" h="213360">
                  <a:moveTo>
                    <a:pt x="0" y="0"/>
                  </a:moveTo>
                  <a:lnTo>
                    <a:pt x="0" y="188353"/>
                  </a:lnTo>
                  <a:lnTo>
                    <a:pt x="1866" y="21275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378813" y="2436955"/>
              <a:ext cx="1905" cy="213360"/>
            </a:xfrm>
            <a:custGeom>
              <a:avLst/>
              <a:gdLst/>
              <a:ahLst/>
              <a:cxnLst/>
              <a:rect l="l" t="t" r="r" b="b"/>
              <a:pathLst>
                <a:path w="1904" h="213360">
                  <a:moveTo>
                    <a:pt x="1869" y="212787"/>
                  </a:moveTo>
                  <a:lnTo>
                    <a:pt x="0" y="1883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27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5380888" y="2460243"/>
              <a:ext cx="36195" cy="189865"/>
            </a:xfrm>
            <a:custGeom>
              <a:avLst/>
              <a:gdLst/>
              <a:ahLst/>
              <a:cxnLst/>
              <a:rect l="l" t="t" r="r" b="b"/>
              <a:pathLst>
                <a:path w="36195" h="189864">
                  <a:moveTo>
                    <a:pt x="35763" y="0"/>
                  </a:moveTo>
                  <a:lnTo>
                    <a:pt x="0" y="1270"/>
                  </a:lnTo>
                  <a:lnTo>
                    <a:pt x="0" y="189636"/>
                  </a:lnTo>
                  <a:lnTo>
                    <a:pt x="35763" y="1883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5380900" y="2460246"/>
              <a:ext cx="36195" cy="189865"/>
            </a:xfrm>
            <a:custGeom>
              <a:avLst/>
              <a:gdLst/>
              <a:ahLst/>
              <a:cxnLst/>
              <a:rect l="l" t="t" r="r" b="b"/>
              <a:pathLst>
                <a:path w="36195" h="189864">
                  <a:moveTo>
                    <a:pt x="0" y="189632"/>
                  </a:moveTo>
                  <a:lnTo>
                    <a:pt x="35756" y="18835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96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378996" y="24358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379000" y="24358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074627" y="1433918"/>
              <a:ext cx="1905" cy="1228725"/>
            </a:xfrm>
            <a:custGeom>
              <a:avLst/>
              <a:gdLst/>
              <a:ahLst/>
              <a:cxnLst/>
              <a:rect l="l" t="t" r="r" b="b"/>
              <a:pathLst>
                <a:path w="1904" h="1228725">
                  <a:moveTo>
                    <a:pt x="0" y="0"/>
                  </a:moveTo>
                  <a:lnTo>
                    <a:pt x="0" y="1204302"/>
                  </a:lnTo>
                  <a:lnTo>
                    <a:pt x="1879" y="122869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074631" y="1433881"/>
              <a:ext cx="1905" cy="1229360"/>
            </a:xfrm>
            <a:custGeom>
              <a:avLst/>
              <a:gdLst/>
              <a:ahLst/>
              <a:cxnLst/>
              <a:rect l="l" t="t" r="r" b="b"/>
              <a:pathLst>
                <a:path w="1904" h="1229360">
                  <a:moveTo>
                    <a:pt x="1878" y="1228754"/>
                  </a:moveTo>
                  <a:lnTo>
                    <a:pt x="0" y="12043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287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5076672" y="1457273"/>
              <a:ext cx="36195" cy="1205865"/>
            </a:xfrm>
            <a:custGeom>
              <a:avLst/>
              <a:gdLst/>
              <a:ahLst/>
              <a:cxnLst/>
              <a:rect l="l" t="t" r="r" b="b"/>
              <a:pathLst>
                <a:path w="36195" h="1205864">
                  <a:moveTo>
                    <a:pt x="35763" y="0"/>
                  </a:moveTo>
                  <a:lnTo>
                    <a:pt x="0" y="1270"/>
                  </a:lnTo>
                  <a:lnTo>
                    <a:pt x="0" y="1205585"/>
                  </a:lnTo>
                  <a:lnTo>
                    <a:pt x="35763" y="12043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5076677" y="1457269"/>
              <a:ext cx="36195" cy="1205865"/>
            </a:xfrm>
            <a:custGeom>
              <a:avLst/>
              <a:gdLst/>
              <a:ahLst/>
              <a:cxnLst/>
              <a:rect l="l" t="t" r="r" b="b"/>
              <a:pathLst>
                <a:path w="36195" h="1205864">
                  <a:moveTo>
                    <a:pt x="0" y="1205587"/>
                  </a:moveTo>
                  <a:lnTo>
                    <a:pt x="35770" y="120430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055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5074780" y="14328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5074774" y="14328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915230" y="2288158"/>
              <a:ext cx="2540" cy="384175"/>
            </a:xfrm>
            <a:custGeom>
              <a:avLst/>
              <a:gdLst/>
              <a:ahLst/>
              <a:cxnLst/>
              <a:rect l="l" t="t" r="r" b="b"/>
              <a:pathLst>
                <a:path w="2539" h="384175">
                  <a:moveTo>
                    <a:pt x="0" y="0"/>
                  </a:moveTo>
                  <a:lnTo>
                    <a:pt x="0" y="358889"/>
                  </a:lnTo>
                  <a:lnTo>
                    <a:pt x="1917" y="38379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4915229" y="2288254"/>
              <a:ext cx="2540" cy="384175"/>
            </a:xfrm>
            <a:custGeom>
              <a:avLst/>
              <a:gdLst/>
              <a:ahLst/>
              <a:cxnLst/>
              <a:rect l="l" t="t" r="r" b="b"/>
              <a:pathLst>
                <a:path w="2539" h="384175">
                  <a:moveTo>
                    <a:pt x="1914" y="383700"/>
                  </a:moveTo>
                  <a:lnTo>
                    <a:pt x="0" y="35878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837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4917109" y="2311577"/>
              <a:ext cx="36195" cy="360680"/>
            </a:xfrm>
            <a:custGeom>
              <a:avLst/>
              <a:gdLst/>
              <a:ahLst/>
              <a:cxnLst/>
              <a:rect l="l" t="t" r="r" b="b"/>
              <a:pathLst>
                <a:path w="36195" h="360680">
                  <a:moveTo>
                    <a:pt x="35763" y="0"/>
                  </a:moveTo>
                  <a:lnTo>
                    <a:pt x="0" y="1282"/>
                  </a:lnTo>
                  <a:lnTo>
                    <a:pt x="0" y="360184"/>
                  </a:lnTo>
                  <a:lnTo>
                    <a:pt x="35763" y="3589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4917117" y="2311582"/>
              <a:ext cx="36195" cy="360680"/>
            </a:xfrm>
            <a:custGeom>
              <a:avLst/>
              <a:gdLst/>
              <a:ahLst/>
              <a:cxnLst/>
              <a:rect l="l" t="t" r="r" b="b"/>
              <a:pathLst>
                <a:path w="36195" h="360680">
                  <a:moveTo>
                    <a:pt x="0" y="360175"/>
                  </a:moveTo>
                  <a:lnTo>
                    <a:pt x="35770" y="35889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601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4915217" y="22868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4915218" y="22868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6002896" y="2513672"/>
              <a:ext cx="1905" cy="163195"/>
            </a:xfrm>
            <a:custGeom>
              <a:avLst/>
              <a:gdLst/>
              <a:ahLst/>
              <a:cxnLst/>
              <a:rect l="l" t="t" r="r" b="b"/>
              <a:pathLst>
                <a:path w="1904" h="163194">
                  <a:moveTo>
                    <a:pt x="0" y="0"/>
                  </a:moveTo>
                  <a:lnTo>
                    <a:pt x="0" y="138214"/>
                  </a:lnTo>
                  <a:lnTo>
                    <a:pt x="1879" y="16259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6002897" y="2513738"/>
              <a:ext cx="1905" cy="162560"/>
            </a:xfrm>
            <a:custGeom>
              <a:avLst/>
              <a:gdLst/>
              <a:ahLst/>
              <a:cxnLst/>
              <a:rect l="l" t="t" r="r" b="b"/>
              <a:pathLst>
                <a:path w="1904" h="162560">
                  <a:moveTo>
                    <a:pt x="1869" y="162438"/>
                  </a:moveTo>
                  <a:lnTo>
                    <a:pt x="0" y="13810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2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6004801" y="2536799"/>
              <a:ext cx="36195" cy="139700"/>
            </a:xfrm>
            <a:custGeom>
              <a:avLst/>
              <a:gdLst/>
              <a:ahLst/>
              <a:cxnLst/>
              <a:rect l="l" t="t" r="r" b="b"/>
              <a:pathLst>
                <a:path w="36195" h="139700">
                  <a:moveTo>
                    <a:pt x="35763" y="0"/>
                  </a:moveTo>
                  <a:lnTo>
                    <a:pt x="0" y="1270"/>
                  </a:lnTo>
                  <a:lnTo>
                    <a:pt x="0" y="139484"/>
                  </a:lnTo>
                  <a:lnTo>
                    <a:pt x="35763" y="1382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6004818" y="2536789"/>
              <a:ext cx="36195" cy="139700"/>
            </a:xfrm>
            <a:custGeom>
              <a:avLst/>
              <a:gdLst/>
              <a:ahLst/>
              <a:cxnLst/>
              <a:rect l="l" t="t" r="r" b="b"/>
              <a:pathLst>
                <a:path w="36195" h="139700">
                  <a:moveTo>
                    <a:pt x="0" y="139490"/>
                  </a:moveTo>
                  <a:lnTo>
                    <a:pt x="35756" y="13821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394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6002921" y="25123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6002934" y="25123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753203" y="2482494"/>
              <a:ext cx="2540" cy="200660"/>
            </a:xfrm>
            <a:custGeom>
              <a:avLst/>
              <a:gdLst/>
              <a:ahLst/>
              <a:cxnLst/>
              <a:rect l="l" t="t" r="r" b="b"/>
              <a:pathLst>
                <a:path w="2539" h="200660">
                  <a:moveTo>
                    <a:pt x="0" y="0"/>
                  </a:moveTo>
                  <a:lnTo>
                    <a:pt x="0" y="175552"/>
                  </a:lnTo>
                  <a:lnTo>
                    <a:pt x="1917" y="20045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753205" y="2482499"/>
              <a:ext cx="2540" cy="200660"/>
            </a:xfrm>
            <a:custGeom>
              <a:avLst/>
              <a:gdLst/>
              <a:ahLst/>
              <a:cxnLst/>
              <a:rect l="l" t="t" r="r" b="b"/>
              <a:pathLst>
                <a:path w="2539" h="200660">
                  <a:moveTo>
                    <a:pt x="1914" y="200441"/>
                  </a:moveTo>
                  <a:lnTo>
                    <a:pt x="0" y="17552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004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755438" y="2505976"/>
              <a:ext cx="36195" cy="177165"/>
            </a:xfrm>
            <a:custGeom>
              <a:avLst/>
              <a:gdLst/>
              <a:ahLst/>
              <a:cxnLst/>
              <a:rect l="l" t="t" r="r" b="b"/>
              <a:pathLst>
                <a:path w="36195" h="177164">
                  <a:moveTo>
                    <a:pt x="35763" y="0"/>
                  </a:moveTo>
                  <a:lnTo>
                    <a:pt x="0" y="1282"/>
                  </a:lnTo>
                  <a:lnTo>
                    <a:pt x="0" y="176822"/>
                  </a:lnTo>
                  <a:lnTo>
                    <a:pt x="35763" y="1755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755445" y="2505978"/>
              <a:ext cx="36195" cy="177165"/>
            </a:xfrm>
            <a:custGeom>
              <a:avLst/>
              <a:gdLst/>
              <a:ahLst/>
              <a:cxnLst/>
              <a:rect l="l" t="t" r="r" b="b"/>
              <a:pathLst>
                <a:path w="36195" h="177164">
                  <a:moveTo>
                    <a:pt x="0" y="176818"/>
                  </a:moveTo>
                  <a:lnTo>
                    <a:pt x="35756" y="17555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68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753533" y="24814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753539" y="24814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5201932" y="2308935"/>
              <a:ext cx="2540" cy="379095"/>
            </a:xfrm>
            <a:custGeom>
              <a:avLst/>
              <a:gdLst/>
              <a:ahLst/>
              <a:cxnLst/>
              <a:rect l="l" t="t" r="r" b="b"/>
              <a:pathLst>
                <a:path w="2539" h="379094">
                  <a:moveTo>
                    <a:pt x="0" y="0"/>
                  </a:moveTo>
                  <a:lnTo>
                    <a:pt x="0" y="353885"/>
                  </a:lnTo>
                  <a:lnTo>
                    <a:pt x="1917" y="37879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5201932" y="2308888"/>
              <a:ext cx="1905" cy="379095"/>
            </a:xfrm>
            <a:custGeom>
              <a:avLst/>
              <a:gdLst/>
              <a:ahLst/>
              <a:cxnLst/>
              <a:rect l="l" t="t" r="r" b="b"/>
              <a:pathLst>
                <a:path w="1904" h="379094">
                  <a:moveTo>
                    <a:pt x="1905" y="378763"/>
                  </a:moveTo>
                  <a:lnTo>
                    <a:pt x="0" y="353961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378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5203710" y="2332380"/>
              <a:ext cx="36195" cy="355600"/>
            </a:xfrm>
            <a:custGeom>
              <a:avLst/>
              <a:gdLst/>
              <a:ahLst/>
              <a:cxnLst/>
              <a:rect l="l" t="t" r="r" b="b"/>
              <a:pathLst>
                <a:path w="36195" h="355600">
                  <a:moveTo>
                    <a:pt x="35763" y="0"/>
                  </a:moveTo>
                  <a:lnTo>
                    <a:pt x="0" y="1282"/>
                  </a:lnTo>
                  <a:lnTo>
                    <a:pt x="0" y="355168"/>
                  </a:lnTo>
                  <a:lnTo>
                    <a:pt x="35763" y="35388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5203713" y="2332385"/>
              <a:ext cx="36195" cy="355600"/>
            </a:xfrm>
            <a:custGeom>
              <a:avLst/>
              <a:gdLst/>
              <a:ahLst/>
              <a:cxnLst/>
              <a:rect l="l" t="t" r="r" b="b"/>
              <a:pathLst>
                <a:path w="36195" h="355600">
                  <a:moveTo>
                    <a:pt x="0" y="355157"/>
                  </a:moveTo>
                  <a:lnTo>
                    <a:pt x="35770" y="35387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51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5201805" y="23076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5201810" y="23076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596079" y="2519425"/>
              <a:ext cx="1905" cy="175895"/>
            </a:xfrm>
            <a:custGeom>
              <a:avLst/>
              <a:gdLst/>
              <a:ahLst/>
              <a:cxnLst/>
              <a:rect l="l" t="t" r="r" b="b"/>
              <a:pathLst>
                <a:path w="1904" h="175894">
                  <a:moveTo>
                    <a:pt x="0" y="0"/>
                  </a:moveTo>
                  <a:lnTo>
                    <a:pt x="0" y="150482"/>
                  </a:lnTo>
                  <a:lnTo>
                    <a:pt x="1905" y="17538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596072" y="2519476"/>
              <a:ext cx="2540" cy="175895"/>
            </a:xfrm>
            <a:custGeom>
              <a:avLst/>
              <a:gdLst/>
              <a:ahLst/>
              <a:cxnLst/>
              <a:rect l="l" t="t" r="r" b="b"/>
              <a:pathLst>
                <a:path w="2539" h="175894">
                  <a:moveTo>
                    <a:pt x="1914" y="175331"/>
                  </a:moveTo>
                  <a:lnTo>
                    <a:pt x="0" y="150411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1753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597628" y="2542882"/>
              <a:ext cx="36830" cy="152400"/>
            </a:xfrm>
            <a:custGeom>
              <a:avLst/>
              <a:gdLst/>
              <a:ahLst/>
              <a:cxnLst/>
              <a:rect l="l" t="t" r="r" b="b"/>
              <a:pathLst>
                <a:path w="36829" h="152400">
                  <a:moveTo>
                    <a:pt x="36525" y="0"/>
                  </a:moveTo>
                  <a:lnTo>
                    <a:pt x="0" y="1308"/>
                  </a:lnTo>
                  <a:lnTo>
                    <a:pt x="0" y="151777"/>
                  </a:lnTo>
                  <a:lnTo>
                    <a:pt x="36525" y="15046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597637" y="2542891"/>
              <a:ext cx="36830" cy="152400"/>
            </a:xfrm>
            <a:custGeom>
              <a:avLst/>
              <a:gdLst/>
              <a:ahLst/>
              <a:cxnLst/>
              <a:rect l="l" t="t" r="r" b="b"/>
              <a:pathLst>
                <a:path w="36829" h="152400">
                  <a:moveTo>
                    <a:pt x="0" y="151774"/>
                  </a:moveTo>
                  <a:lnTo>
                    <a:pt x="36532" y="15045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517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595723" y="251814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595726" y="251813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5843828" y="2567444"/>
              <a:ext cx="1905" cy="128270"/>
            </a:xfrm>
            <a:custGeom>
              <a:avLst/>
              <a:gdLst/>
              <a:ahLst/>
              <a:cxnLst/>
              <a:rect l="l" t="t" r="r" b="b"/>
              <a:pathLst>
                <a:path w="1904" h="128269">
                  <a:moveTo>
                    <a:pt x="0" y="0"/>
                  </a:moveTo>
                  <a:lnTo>
                    <a:pt x="0" y="103657"/>
                  </a:lnTo>
                  <a:lnTo>
                    <a:pt x="1879" y="12804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5843831" y="2567538"/>
              <a:ext cx="1905" cy="128270"/>
            </a:xfrm>
            <a:custGeom>
              <a:avLst/>
              <a:gdLst/>
              <a:ahLst/>
              <a:cxnLst/>
              <a:rect l="l" t="t" r="r" b="b"/>
              <a:pathLst>
                <a:path w="1904" h="128269">
                  <a:moveTo>
                    <a:pt x="1869" y="127943"/>
                  </a:moveTo>
                  <a:lnTo>
                    <a:pt x="0" y="10361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279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5846038" y="2590545"/>
              <a:ext cx="36195" cy="105410"/>
            </a:xfrm>
            <a:custGeom>
              <a:avLst/>
              <a:gdLst/>
              <a:ahLst/>
              <a:cxnLst/>
              <a:rect l="l" t="t" r="r" b="b"/>
              <a:pathLst>
                <a:path w="36195" h="105410">
                  <a:moveTo>
                    <a:pt x="35763" y="0"/>
                  </a:moveTo>
                  <a:lnTo>
                    <a:pt x="0" y="1270"/>
                  </a:lnTo>
                  <a:lnTo>
                    <a:pt x="0" y="104927"/>
                  </a:lnTo>
                  <a:lnTo>
                    <a:pt x="35763" y="1036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5846048" y="2590544"/>
              <a:ext cx="36195" cy="105410"/>
            </a:xfrm>
            <a:custGeom>
              <a:avLst/>
              <a:gdLst/>
              <a:ahLst/>
              <a:cxnLst/>
              <a:rect l="l" t="t" r="r" b="b"/>
              <a:pathLst>
                <a:path w="36195" h="105410">
                  <a:moveTo>
                    <a:pt x="0" y="104929"/>
                  </a:moveTo>
                  <a:lnTo>
                    <a:pt x="35756" y="10365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49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5844159" y="25662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5844168" y="25662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4434687" y="2599842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4" h="100964">
                  <a:moveTo>
                    <a:pt x="0" y="0"/>
                  </a:moveTo>
                  <a:lnTo>
                    <a:pt x="0" y="76352"/>
                  </a:lnTo>
                  <a:lnTo>
                    <a:pt x="1879" y="10074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4434692" y="2599849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4" h="100964">
                  <a:moveTo>
                    <a:pt x="1869" y="100803"/>
                  </a:moveTo>
                  <a:lnTo>
                    <a:pt x="0" y="7634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008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4436313" y="2622930"/>
              <a:ext cx="36830" cy="78105"/>
            </a:xfrm>
            <a:custGeom>
              <a:avLst/>
              <a:gdLst/>
              <a:ahLst/>
              <a:cxnLst/>
              <a:rect l="l" t="t" r="r" b="b"/>
              <a:pathLst>
                <a:path w="36829" h="78105">
                  <a:moveTo>
                    <a:pt x="36537" y="0"/>
                  </a:moveTo>
                  <a:lnTo>
                    <a:pt x="0" y="1308"/>
                  </a:lnTo>
                  <a:lnTo>
                    <a:pt x="0" y="77660"/>
                  </a:lnTo>
                  <a:lnTo>
                    <a:pt x="36537" y="76339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4436324" y="2622923"/>
              <a:ext cx="36830" cy="78105"/>
            </a:xfrm>
            <a:custGeom>
              <a:avLst/>
              <a:gdLst/>
              <a:ahLst/>
              <a:cxnLst/>
              <a:rect l="l" t="t" r="r" b="b"/>
              <a:pathLst>
                <a:path w="36829" h="78105">
                  <a:moveTo>
                    <a:pt x="0" y="77665"/>
                  </a:moveTo>
                  <a:lnTo>
                    <a:pt x="36532" y="76349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77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4434446" y="25983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4434450" y="25983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5687948" y="2618968"/>
              <a:ext cx="1905" cy="86360"/>
            </a:xfrm>
            <a:custGeom>
              <a:avLst/>
              <a:gdLst/>
              <a:ahLst/>
              <a:cxnLst/>
              <a:rect l="l" t="t" r="r" b="b"/>
              <a:pathLst>
                <a:path w="1904" h="86360">
                  <a:moveTo>
                    <a:pt x="0" y="0"/>
                  </a:moveTo>
                  <a:lnTo>
                    <a:pt x="0" y="61861"/>
                  </a:lnTo>
                  <a:lnTo>
                    <a:pt x="1879" y="8625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5687951" y="2618910"/>
              <a:ext cx="1905" cy="86360"/>
            </a:xfrm>
            <a:custGeom>
              <a:avLst/>
              <a:gdLst/>
              <a:ahLst/>
              <a:cxnLst/>
              <a:rect l="l" t="t" r="r" b="b"/>
              <a:pathLst>
                <a:path w="1904" h="86360">
                  <a:moveTo>
                    <a:pt x="1878" y="86336"/>
                  </a:moveTo>
                  <a:lnTo>
                    <a:pt x="0" y="6188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63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5689600" y="2642184"/>
              <a:ext cx="36830" cy="63500"/>
            </a:xfrm>
            <a:custGeom>
              <a:avLst/>
              <a:gdLst/>
              <a:ahLst/>
              <a:cxnLst/>
              <a:rect l="l" t="t" r="r" b="b"/>
              <a:pathLst>
                <a:path w="36829" h="63500">
                  <a:moveTo>
                    <a:pt x="36537" y="0"/>
                  </a:moveTo>
                  <a:lnTo>
                    <a:pt x="0" y="1295"/>
                  </a:lnTo>
                  <a:lnTo>
                    <a:pt x="0" y="63157"/>
                  </a:lnTo>
                  <a:lnTo>
                    <a:pt x="36537" y="61849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5689620" y="2642179"/>
              <a:ext cx="36830" cy="63500"/>
            </a:xfrm>
            <a:custGeom>
              <a:avLst/>
              <a:gdLst/>
              <a:ahLst/>
              <a:cxnLst/>
              <a:rect l="l" t="t" r="r" b="b"/>
              <a:pathLst>
                <a:path w="36829" h="63500">
                  <a:moveTo>
                    <a:pt x="0" y="63167"/>
                  </a:moveTo>
                  <a:lnTo>
                    <a:pt x="36517" y="6186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3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5687720" y="26175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5687725" y="26175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4126141" y="2545600"/>
              <a:ext cx="1905" cy="167640"/>
            </a:xfrm>
            <a:custGeom>
              <a:avLst/>
              <a:gdLst/>
              <a:ahLst/>
              <a:cxnLst/>
              <a:rect l="l" t="t" r="r" b="b"/>
              <a:pathLst>
                <a:path w="1904" h="167639">
                  <a:moveTo>
                    <a:pt x="0" y="0"/>
                  </a:moveTo>
                  <a:lnTo>
                    <a:pt x="0" y="142659"/>
                  </a:lnTo>
                  <a:lnTo>
                    <a:pt x="1866" y="16705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4126135" y="2545553"/>
              <a:ext cx="1905" cy="167640"/>
            </a:xfrm>
            <a:custGeom>
              <a:avLst/>
              <a:gdLst/>
              <a:ahLst/>
              <a:cxnLst/>
              <a:rect l="l" t="t" r="r" b="b"/>
              <a:pathLst>
                <a:path w="1904" h="167639">
                  <a:moveTo>
                    <a:pt x="1869" y="167131"/>
                  </a:moveTo>
                  <a:lnTo>
                    <a:pt x="0" y="14267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671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4128211" y="2568625"/>
              <a:ext cx="36195" cy="144145"/>
            </a:xfrm>
            <a:custGeom>
              <a:avLst/>
              <a:gdLst/>
              <a:ahLst/>
              <a:cxnLst/>
              <a:rect l="l" t="t" r="r" b="b"/>
              <a:pathLst>
                <a:path w="36195" h="144144">
                  <a:moveTo>
                    <a:pt x="35763" y="0"/>
                  </a:moveTo>
                  <a:lnTo>
                    <a:pt x="0" y="1282"/>
                  </a:lnTo>
                  <a:lnTo>
                    <a:pt x="0" y="143941"/>
                  </a:lnTo>
                  <a:lnTo>
                    <a:pt x="35763" y="1426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4128223" y="2568628"/>
              <a:ext cx="36195" cy="144145"/>
            </a:xfrm>
            <a:custGeom>
              <a:avLst/>
              <a:gdLst/>
              <a:ahLst/>
              <a:cxnLst/>
              <a:rect l="l" t="t" r="r" b="b"/>
              <a:pathLst>
                <a:path w="36195" h="144144">
                  <a:moveTo>
                    <a:pt x="0" y="143940"/>
                  </a:moveTo>
                  <a:lnTo>
                    <a:pt x="35756" y="1426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43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4126344" y="25444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4126348" y="25444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4281868" y="2624848"/>
              <a:ext cx="2540" cy="89535"/>
            </a:xfrm>
            <a:custGeom>
              <a:avLst/>
              <a:gdLst/>
              <a:ahLst/>
              <a:cxnLst/>
              <a:rect l="l" t="t" r="r" b="b"/>
              <a:pathLst>
                <a:path w="2539" h="89535">
                  <a:moveTo>
                    <a:pt x="0" y="0"/>
                  </a:moveTo>
                  <a:lnTo>
                    <a:pt x="0" y="64084"/>
                  </a:lnTo>
                  <a:lnTo>
                    <a:pt x="1917" y="8900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4281870" y="2624820"/>
              <a:ext cx="2540" cy="89535"/>
            </a:xfrm>
            <a:custGeom>
              <a:avLst/>
              <a:gdLst/>
              <a:ahLst/>
              <a:cxnLst/>
              <a:rect l="l" t="t" r="r" b="b"/>
              <a:pathLst>
                <a:path w="2539" h="89535">
                  <a:moveTo>
                    <a:pt x="1914" y="89091"/>
                  </a:moveTo>
                  <a:lnTo>
                    <a:pt x="0" y="641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90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4283951" y="2648242"/>
              <a:ext cx="36195" cy="65405"/>
            </a:xfrm>
            <a:custGeom>
              <a:avLst/>
              <a:gdLst/>
              <a:ahLst/>
              <a:cxnLst/>
              <a:rect l="l" t="t" r="r" b="b"/>
              <a:pathLst>
                <a:path w="36195" h="65405">
                  <a:moveTo>
                    <a:pt x="35763" y="0"/>
                  </a:moveTo>
                  <a:lnTo>
                    <a:pt x="0" y="1270"/>
                  </a:lnTo>
                  <a:lnTo>
                    <a:pt x="0" y="65366"/>
                  </a:lnTo>
                  <a:lnTo>
                    <a:pt x="35763" y="640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4283961" y="2648238"/>
              <a:ext cx="36195" cy="65405"/>
            </a:xfrm>
            <a:custGeom>
              <a:avLst/>
              <a:gdLst/>
              <a:ahLst/>
              <a:cxnLst/>
              <a:rect l="l" t="t" r="r" b="b"/>
              <a:pathLst>
                <a:path w="36195" h="65405">
                  <a:moveTo>
                    <a:pt x="0" y="65360"/>
                  </a:moveTo>
                  <a:lnTo>
                    <a:pt x="35756" y="6408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53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4282059" y="26234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4282058" y="26234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2260409" y="2664853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0" y="0"/>
                  </a:moveTo>
                  <a:lnTo>
                    <a:pt x="0" y="24523"/>
                  </a:lnTo>
                  <a:lnTo>
                    <a:pt x="1879" y="4890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2260409" y="2664797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1878" y="49050"/>
                  </a:moveTo>
                  <a:lnTo>
                    <a:pt x="0" y="2460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9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2262657" y="2687967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4" h="26035">
                  <a:moveTo>
                    <a:pt x="35763" y="0"/>
                  </a:moveTo>
                  <a:lnTo>
                    <a:pt x="0" y="1282"/>
                  </a:lnTo>
                  <a:lnTo>
                    <a:pt x="0" y="25793"/>
                  </a:lnTo>
                  <a:lnTo>
                    <a:pt x="35763" y="245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2262660" y="2687974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4" h="26035">
                  <a:moveTo>
                    <a:pt x="0" y="25791"/>
                  </a:moveTo>
                  <a:lnTo>
                    <a:pt x="35756" y="2451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57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2260777" y="26635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2260781" y="26635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2416035" y="2680436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696"/>
                  </a:lnTo>
                  <a:lnTo>
                    <a:pt x="1879" y="3609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2416035" y="2680377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78" y="36114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1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2417775" y="2703651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82"/>
                  </a:lnTo>
                  <a:lnTo>
                    <a:pt x="0" y="12979"/>
                  </a:lnTo>
                  <a:lnTo>
                    <a:pt x="35763" y="11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2417781" y="2703651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87"/>
                  </a:moveTo>
                  <a:lnTo>
                    <a:pt x="35756" y="1170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9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2415895" y="26791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2415896" y="26791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2575217" y="2689834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66" y="2829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2575210" y="268975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2577350" y="2712808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2577356" y="271281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2575496" y="26883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2575496" y="26883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3973017" y="2549207"/>
              <a:ext cx="1905" cy="172085"/>
            </a:xfrm>
            <a:custGeom>
              <a:avLst/>
              <a:gdLst/>
              <a:ahLst/>
              <a:cxnLst/>
              <a:rect l="l" t="t" r="r" b="b"/>
              <a:pathLst>
                <a:path w="1904" h="172085">
                  <a:moveTo>
                    <a:pt x="0" y="0"/>
                  </a:moveTo>
                  <a:lnTo>
                    <a:pt x="0" y="147129"/>
                  </a:lnTo>
                  <a:lnTo>
                    <a:pt x="1879" y="1715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3973023" y="2549243"/>
              <a:ext cx="1905" cy="171450"/>
            </a:xfrm>
            <a:custGeom>
              <a:avLst/>
              <a:gdLst/>
              <a:ahLst/>
              <a:cxnLst/>
              <a:rect l="l" t="t" r="r" b="b"/>
              <a:pathLst>
                <a:path w="1904" h="171450">
                  <a:moveTo>
                    <a:pt x="1869" y="171443"/>
                  </a:moveTo>
                  <a:lnTo>
                    <a:pt x="0" y="1471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714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3974719" y="2572448"/>
              <a:ext cx="36830" cy="148590"/>
            </a:xfrm>
            <a:custGeom>
              <a:avLst/>
              <a:gdLst/>
              <a:ahLst/>
              <a:cxnLst/>
              <a:rect l="l" t="t" r="r" b="b"/>
              <a:pathLst>
                <a:path w="36829" h="148589">
                  <a:moveTo>
                    <a:pt x="36512" y="0"/>
                  </a:moveTo>
                  <a:lnTo>
                    <a:pt x="0" y="1308"/>
                  </a:lnTo>
                  <a:lnTo>
                    <a:pt x="0" y="148437"/>
                  </a:lnTo>
                  <a:lnTo>
                    <a:pt x="36512" y="147129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3974725" y="2572457"/>
              <a:ext cx="36830" cy="148590"/>
            </a:xfrm>
            <a:custGeom>
              <a:avLst/>
              <a:gdLst/>
              <a:ahLst/>
              <a:cxnLst/>
              <a:rect l="l" t="t" r="r" b="b"/>
              <a:pathLst>
                <a:path w="36829" h="148589">
                  <a:moveTo>
                    <a:pt x="0" y="148428"/>
                  </a:moveTo>
                  <a:lnTo>
                    <a:pt x="36517" y="14712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484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3972826" y="25480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3972831" y="25480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2725356" y="269499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2725354" y="269500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2727185" y="271812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2727190" y="271812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2725318" y="26936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2725320" y="26936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5537936" y="2159228"/>
              <a:ext cx="1905" cy="563880"/>
            </a:xfrm>
            <a:custGeom>
              <a:avLst/>
              <a:gdLst/>
              <a:ahLst/>
              <a:cxnLst/>
              <a:rect l="l" t="t" r="r" b="b"/>
              <a:pathLst>
                <a:path w="1904" h="563880">
                  <a:moveTo>
                    <a:pt x="0" y="0"/>
                  </a:moveTo>
                  <a:lnTo>
                    <a:pt x="0" y="539457"/>
                  </a:lnTo>
                  <a:lnTo>
                    <a:pt x="1866" y="56385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5537934" y="2159261"/>
              <a:ext cx="1905" cy="563880"/>
            </a:xfrm>
            <a:custGeom>
              <a:avLst/>
              <a:gdLst/>
              <a:ahLst/>
              <a:cxnLst/>
              <a:rect l="l" t="t" r="r" b="b"/>
              <a:pathLst>
                <a:path w="1904" h="563880">
                  <a:moveTo>
                    <a:pt x="1869" y="563705"/>
                  </a:moveTo>
                  <a:lnTo>
                    <a:pt x="0" y="53950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637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5539892" y="2182418"/>
              <a:ext cx="36195" cy="541020"/>
            </a:xfrm>
            <a:custGeom>
              <a:avLst/>
              <a:gdLst/>
              <a:ahLst/>
              <a:cxnLst/>
              <a:rect l="l" t="t" r="r" b="b"/>
              <a:pathLst>
                <a:path w="36195" h="541019">
                  <a:moveTo>
                    <a:pt x="35763" y="0"/>
                  </a:moveTo>
                  <a:lnTo>
                    <a:pt x="0" y="1282"/>
                  </a:lnTo>
                  <a:lnTo>
                    <a:pt x="0" y="540727"/>
                  </a:lnTo>
                  <a:lnTo>
                    <a:pt x="35763" y="539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5539900" y="2182410"/>
              <a:ext cx="36195" cy="541020"/>
            </a:xfrm>
            <a:custGeom>
              <a:avLst/>
              <a:gdLst/>
              <a:ahLst/>
              <a:cxnLst/>
              <a:rect l="l" t="t" r="r" b="b"/>
              <a:pathLst>
                <a:path w="36195" h="541019">
                  <a:moveTo>
                    <a:pt x="0" y="540744"/>
                  </a:moveTo>
                  <a:lnTo>
                    <a:pt x="35770" y="53946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40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5538012" y="21581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5538022" y="21581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3815994" y="2471153"/>
              <a:ext cx="1905" cy="256540"/>
            </a:xfrm>
            <a:custGeom>
              <a:avLst/>
              <a:gdLst/>
              <a:ahLst/>
              <a:cxnLst/>
              <a:rect l="l" t="t" r="r" b="b"/>
              <a:pathLst>
                <a:path w="1904" h="256539">
                  <a:moveTo>
                    <a:pt x="0" y="0"/>
                  </a:moveTo>
                  <a:lnTo>
                    <a:pt x="0" y="231838"/>
                  </a:lnTo>
                  <a:lnTo>
                    <a:pt x="1879" y="25622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3815990" y="2471096"/>
              <a:ext cx="1905" cy="256540"/>
            </a:xfrm>
            <a:custGeom>
              <a:avLst/>
              <a:gdLst/>
              <a:ahLst/>
              <a:cxnLst/>
              <a:rect l="l" t="t" r="r" b="b"/>
              <a:pathLst>
                <a:path w="1904" h="256539">
                  <a:moveTo>
                    <a:pt x="1878" y="256278"/>
                  </a:moveTo>
                  <a:lnTo>
                    <a:pt x="0" y="2318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6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3818026" y="2494343"/>
              <a:ext cx="36195" cy="233679"/>
            </a:xfrm>
            <a:custGeom>
              <a:avLst/>
              <a:gdLst/>
              <a:ahLst/>
              <a:cxnLst/>
              <a:rect l="l" t="t" r="r" b="b"/>
              <a:pathLst>
                <a:path w="36195" h="233680">
                  <a:moveTo>
                    <a:pt x="35763" y="0"/>
                  </a:moveTo>
                  <a:lnTo>
                    <a:pt x="0" y="1270"/>
                  </a:lnTo>
                  <a:lnTo>
                    <a:pt x="0" y="233108"/>
                  </a:lnTo>
                  <a:lnTo>
                    <a:pt x="35763" y="2318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3818038" y="2494338"/>
              <a:ext cx="36195" cy="233679"/>
            </a:xfrm>
            <a:custGeom>
              <a:avLst/>
              <a:gdLst/>
              <a:ahLst/>
              <a:cxnLst/>
              <a:rect l="l" t="t" r="r" b="b"/>
              <a:pathLst>
                <a:path w="36195" h="233680">
                  <a:moveTo>
                    <a:pt x="0" y="233115"/>
                  </a:moveTo>
                  <a:lnTo>
                    <a:pt x="35770" y="23183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31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3816146" y="24696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3816155" y="24696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3660622" y="2646311"/>
              <a:ext cx="1905" cy="84455"/>
            </a:xfrm>
            <a:custGeom>
              <a:avLst/>
              <a:gdLst/>
              <a:ahLst/>
              <a:cxnLst/>
              <a:rect l="l" t="t" r="r" b="b"/>
              <a:pathLst>
                <a:path w="1904" h="84455">
                  <a:moveTo>
                    <a:pt x="0" y="0"/>
                  </a:moveTo>
                  <a:lnTo>
                    <a:pt x="0" y="59626"/>
                  </a:lnTo>
                  <a:lnTo>
                    <a:pt x="1879" y="8402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3660627" y="2646385"/>
              <a:ext cx="1905" cy="84455"/>
            </a:xfrm>
            <a:custGeom>
              <a:avLst/>
              <a:gdLst/>
              <a:ahLst/>
              <a:cxnLst/>
              <a:rect l="l" t="t" r="r" b="b"/>
              <a:pathLst>
                <a:path w="1904" h="84455">
                  <a:moveTo>
                    <a:pt x="1869" y="83935"/>
                  </a:moveTo>
                  <a:lnTo>
                    <a:pt x="0" y="5960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39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3662603" y="2669654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60">
                  <a:moveTo>
                    <a:pt x="35763" y="0"/>
                  </a:moveTo>
                  <a:lnTo>
                    <a:pt x="0" y="1270"/>
                  </a:lnTo>
                  <a:lnTo>
                    <a:pt x="0" y="60909"/>
                  </a:lnTo>
                  <a:lnTo>
                    <a:pt x="35763" y="596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3662615" y="2669647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60">
                  <a:moveTo>
                    <a:pt x="0" y="60910"/>
                  </a:moveTo>
                  <a:lnTo>
                    <a:pt x="35756" y="5963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09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3660711" y="26449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3660723" y="26449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5380126" y="2261031"/>
              <a:ext cx="1905" cy="479425"/>
            </a:xfrm>
            <a:custGeom>
              <a:avLst/>
              <a:gdLst/>
              <a:ahLst/>
              <a:cxnLst/>
              <a:rect l="l" t="t" r="r" b="b"/>
              <a:pathLst>
                <a:path w="1904" h="479425">
                  <a:moveTo>
                    <a:pt x="0" y="0"/>
                  </a:moveTo>
                  <a:lnTo>
                    <a:pt x="0" y="454748"/>
                  </a:lnTo>
                  <a:lnTo>
                    <a:pt x="1879" y="47913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5380120" y="2260938"/>
              <a:ext cx="1905" cy="479425"/>
            </a:xfrm>
            <a:custGeom>
              <a:avLst/>
              <a:gdLst/>
              <a:ahLst/>
              <a:cxnLst/>
              <a:rect l="l" t="t" r="r" b="b"/>
              <a:pathLst>
                <a:path w="1904" h="479425">
                  <a:moveTo>
                    <a:pt x="1878" y="479232"/>
                  </a:moveTo>
                  <a:lnTo>
                    <a:pt x="0" y="45478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92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5381714" y="2283993"/>
              <a:ext cx="36830" cy="456565"/>
            </a:xfrm>
            <a:custGeom>
              <a:avLst/>
              <a:gdLst/>
              <a:ahLst/>
              <a:cxnLst/>
              <a:rect l="l" t="t" r="r" b="b"/>
              <a:pathLst>
                <a:path w="36829" h="456564">
                  <a:moveTo>
                    <a:pt x="36525" y="0"/>
                  </a:moveTo>
                  <a:lnTo>
                    <a:pt x="0" y="1308"/>
                  </a:lnTo>
                  <a:lnTo>
                    <a:pt x="0" y="456057"/>
                  </a:lnTo>
                  <a:lnTo>
                    <a:pt x="36525" y="45474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5381719" y="2283986"/>
              <a:ext cx="36830" cy="456565"/>
            </a:xfrm>
            <a:custGeom>
              <a:avLst/>
              <a:gdLst/>
              <a:ahLst/>
              <a:cxnLst/>
              <a:rect l="l" t="t" r="r" b="b"/>
              <a:pathLst>
                <a:path w="36829" h="456564">
                  <a:moveTo>
                    <a:pt x="0" y="456058"/>
                  </a:moveTo>
                  <a:lnTo>
                    <a:pt x="36532" y="45475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560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5379847" y="22594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5379852" y="22594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5224411" y="2609672"/>
              <a:ext cx="1905" cy="147320"/>
            </a:xfrm>
            <a:custGeom>
              <a:avLst/>
              <a:gdLst/>
              <a:ahLst/>
              <a:cxnLst/>
              <a:rect l="l" t="t" r="r" b="b"/>
              <a:pathLst>
                <a:path w="1904" h="147319">
                  <a:moveTo>
                    <a:pt x="0" y="0"/>
                  </a:moveTo>
                  <a:lnTo>
                    <a:pt x="0" y="122593"/>
                  </a:lnTo>
                  <a:lnTo>
                    <a:pt x="1879" y="14698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5224412" y="2609670"/>
              <a:ext cx="1905" cy="147320"/>
            </a:xfrm>
            <a:custGeom>
              <a:avLst/>
              <a:gdLst/>
              <a:ahLst/>
              <a:cxnLst/>
              <a:rect l="l" t="t" r="r" b="b"/>
              <a:pathLst>
                <a:path w="1904" h="147319">
                  <a:moveTo>
                    <a:pt x="1869" y="146966"/>
                  </a:moveTo>
                  <a:lnTo>
                    <a:pt x="0" y="12263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469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5226570" y="2632887"/>
              <a:ext cx="36195" cy="124460"/>
            </a:xfrm>
            <a:custGeom>
              <a:avLst/>
              <a:gdLst/>
              <a:ahLst/>
              <a:cxnLst/>
              <a:rect l="l" t="t" r="r" b="b"/>
              <a:pathLst>
                <a:path w="36195" h="124460">
                  <a:moveTo>
                    <a:pt x="35763" y="0"/>
                  </a:moveTo>
                  <a:lnTo>
                    <a:pt x="0" y="1270"/>
                  </a:lnTo>
                  <a:lnTo>
                    <a:pt x="0" y="123875"/>
                  </a:lnTo>
                  <a:lnTo>
                    <a:pt x="35763" y="1226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5226583" y="2632884"/>
              <a:ext cx="36195" cy="124460"/>
            </a:xfrm>
            <a:custGeom>
              <a:avLst/>
              <a:gdLst/>
              <a:ahLst/>
              <a:cxnLst/>
              <a:rect l="l" t="t" r="r" b="b"/>
              <a:pathLst>
                <a:path w="36195" h="124460">
                  <a:moveTo>
                    <a:pt x="0" y="123877"/>
                  </a:moveTo>
                  <a:lnTo>
                    <a:pt x="35770" y="1225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38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5224691" y="26086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5224691" y="26085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5076240" y="2622359"/>
              <a:ext cx="1905" cy="146050"/>
            </a:xfrm>
            <a:custGeom>
              <a:avLst/>
              <a:gdLst/>
              <a:ahLst/>
              <a:cxnLst/>
              <a:rect l="l" t="t" r="r" b="b"/>
              <a:pathLst>
                <a:path w="1904" h="146050">
                  <a:moveTo>
                    <a:pt x="0" y="0"/>
                  </a:moveTo>
                  <a:lnTo>
                    <a:pt x="0" y="120929"/>
                  </a:lnTo>
                  <a:lnTo>
                    <a:pt x="1905" y="14583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5076228" y="2622323"/>
              <a:ext cx="2540" cy="146050"/>
            </a:xfrm>
            <a:custGeom>
              <a:avLst/>
              <a:gdLst/>
              <a:ahLst/>
              <a:cxnLst/>
              <a:rect l="l" t="t" r="r" b="b"/>
              <a:pathLst>
                <a:path w="2539" h="146050">
                  <a:moveTo>
                    <a:pt x="1914" y="145781"/>
                  </a:moveTo>
                  <a:lnTo>
                    <a:pt x="0" y="12086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457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5077892" y="2645828"/>
              <a:ext cx="36830" cy="122555"/>
            </a:xfrm>
            <a:custGeom>
              <a:avLst/>
              <a:gdLst/>
              <a:ahLst/>
              <a:cxnLst/>
              <a:rect l="l" t="t" r="r" b="b"/>
              <a:pathLst>
                <a:path w="36829" h="122555">
                  <a:moveTo>
                    <a:pt x="36525" y="0"/>
                  </a:moveTo>
                  <a:lnTo>
                    <a:pt x="0" y="1308"/>
                  </a:lnTo>
                  <a:lnTo>
                    <a:pt x="0" y="122237"/>
                  </a:lnTo>
                  <a:lnTo>
                    <a:pt x="36525" y="12092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5077898" y="2645831"/>
              <a:ext cx="36830" cy="122555"/>
            </a:xfrm>
            <a:custGeom>
              <a:avLst/>
              <a:gdLst/>
              <a:ahLst/>
              <a:cxnLst/>
              <a:rect l="l" t="t" r="r" b="b"/>
              <a:pathLst>
                <a:path w="36829" h="122555">
                  <a:moveTo>
                    <a:pt x="0" y="122231"/>
                  </a:moveTo>
                  <a:lnTo>
                    <a:pt x="36517" y="12093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222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5075986" y="262114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5075987" y="262113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4915928" y="2486494"/>
              <a:ext cx="1905" cy="287655"/>
            </a:xfrm>
            <a:custGeom>
              <a:avLst/>
              <a:gdLst/>
              <a:ahLst/>
              <a:cxnLst/>
              <a:rect l="l" t="t" r="r" b="b"/>
              <a:pathLst>
                <a:path w="1904" h="287655">
                  <a:moveTo>
                    <a:pt x="0" y="0"/>
                  </a:moveTo>
                  <a:lnTo>
                    <a:pt x="0" y="263042"/>
                  </a:lnTo>
                  <a:lnTo>
                    <a:pt x="1879" y="28743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4915928" y="2486567"/>
              <a:ext cx="1905" cy="287655"/>
            </a:xfrm>
            <a:custGeom>
              <a:avLst/>
              <a:gdLst/>
              <a:ahLst/>
              <a:cxnLst/>
              <a:rect l="l" t="t" r="r" b="b"/>
              <a:pathLst>
                <a:path w="1904" h="287655">
                  <a:moveTo>
                    <a:pt x="1869" y="287359"/>
                  </a:moveTo>
                  <a:lnTo>
                    <a:pt x="0" y="26303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3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4918100" y="2509634"/>
              <a:ext cx="36195" cy="264795"/>
            </a:xfrm>
            <a:custGeom>
              <a:avLst/>
              <a:gdLst/>
              <a:ahLst/>
              <a:cxnLst/>
              <a:rect l="l" t="t" r="r" b="b"/>
              <a:pathLst>
                <a:path w="36195" h="264794">
                  <a:moveTo>
                    <a:pt x="35763" y="0"/>
                  </a:moveTo>
                  <a:lnTo>
                    <a:pt x="0" y="1270"/>
                  </a:lnTo>
                  <a:lnTo>
                    <a:pt x="0" y="264312"/>
                  </a:lnTo>
                  <a:lnTo>
                    <a:pt x="35763" y="2630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4918108" y="2509633"/>
              <a:ext cx="36195" cy="264795"/>
            </a:xfrm>
            <a:custGeom>
              <a:avLst/>
              <a:gdLst/>
              <a:ahLst/>
              <a:cxnLst/>
              <a:rect l="l" t="t" r="r" b="b"/>
              <a:pathLst>
                <a:path w="36195" h="264794">
                  <a:moveTo>
                    <a:pt x="0" y="264309"/>
                  </a:moveTo>
                  <a:lnTo>
                    <a:pt x="35756" y="26303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43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4916220" y="24852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4916235" y="24852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6014034" y="2242667"/>
              <a:ext cx="1905" cy="540385"/>
            </a:xfrm>
            <a:custGeom>
              <a:avLst/>
              <a:gdLst/>
              <a:ahLst/>
              <a:cxnLst/>
              <a:rect l="l" t="t" r="r" b="b"/>
              <a:pathLst>
                <a:path w="1904" h="540385">
                  <a:moveTo>
                    <a:pt x="0" y="0"/>
                  </a:moveTo>
                  <a:lnTo>
                    <a:pt x="0" y="515505"/>
                  </a:lnTo>
                  <a:lnTo>
                    <a:pt x="1866" y="53988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6014024" y="2242553"/>
              <a:ext cx="1905" cy="540385"/>
            </a:xfrm>
            <a:custGeom>
              <a:avLst/>
              <a:gdLst/>
              <a:ahLst/>
              <a:cxnLst/>
              <a:rect l="l" t="t" r="r" b="b"/>
              <a:pathLst>
                <a:path w="1904" h="540385">
                  <a:moveTo>
                    <a:pt x="1869" y="539989"/>
                  </a:moveTo>
                  <a:lnTo>
                    <a:pt x="0" y="51553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5399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6016028" y="2265819"/>
              <a:ext cx="36195" cy="516890"/>
            </a:xfrm>
            <a:custGeom>
              <a:avLst/>
              <a:gdLst/>
              <a:ahLst/>
              <a:cxnLst/>
              <a:rect l="l" t="t" r="r" b="b"/>
              <a:pathLst>
                <a:path w="36195" h="516889">
                  <a:moveTo>
                    <a:pt x="35763" y="0"/>
                  </a:moveTo>
                  <a:lnTo>
                    <a:pt x="0" y="1282"/>
                  </a:lnTo>
                  <a:lnTo>
                    <a:pt x="0" y="516775"/>
                  </a:lnTo>
                  <a:lnTo>
                    <a:pt x="35763" y="5154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6016038" y="2265824"/>
              <a:ext cx="36195" cy="516890"/>
            </a:xfrm>
            <a:custGeom>
              <a:avLst/>
              <a:gdLst/>
              <a:ahLst/>
              <a:cxnLst/>
              <a:rect l="l" t="t" r="r" b="b"/>
              <a:pathLst>
                <a:path w="36195" h="516889">
                  <a:moveTo>
                    <a:pt x="0" y="516767"/>
                  </a:moveTo>
                  <a:lnTo>
                    <a:pt x="35756" y="51548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6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6014148" y="22413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6014153" y="22413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4757077" y="2577223"/>
              <a:ext cx="2540" cy="213995"/>
            </a:xfrm>
            <a:custGeom>
              <a:avLst/>
              <a:gdLst/>
              <a:ahLst/>
              <a:cxnLst/>
              <a:rect l="l" t="t" r="r" b="b"/>
              <a:pathLst>
                <a:path w="2539" h="213994">
                  <a:moveTo>
                    <a:pt x="0" y="0"/>
                  </a:moveTo>
                  <a:lnTo>
                    <a:pt x="0" y="188925"/>
                  </a:lnTo>
                  <a:lnTo>
                    <a:pt x="1917" y="21382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4757071" y="2577198"/>
              <a:ext cx="2540" cy="213995"/>
            </a:xfrm>
            <a:custGeom>
              <a:avLst/>
              <a:gdLst/>
              <a:ahLst/>
              <a:cxnLst/>
              <a:rect l="l" t="t" r="r" b="b"/>
              <a:pathLst>
                <a:path w="2539" h="213994">
                  <a:moveTo>
                    <a:pt x="1914" y="213758"/>
                  </a:moveTo>
                  <a:lnTo>
                    <a:pt x="0" y="1888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137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4759159" y="2600629"/>
              <a:ext cx="36195" cy="190500"/>
            </a:xfrm>
            <a:custGeom>
              <a:avLst/>
              <a:gdLst/>
              <a:ahLst/>
              <a:cxnLst/>
              <a:rect l="l" t="t" r="r" b="b"/>
              <a:pathLst>
                <a:path w="36195" h="190500">
                  <a:moveTo>
                    <a:pt x="35763" y="0"/>
                  </a:moveTo>
                  <a:lnTo>
                    <a:pt x="0" y="1282"/>
                  </a:lnTo>
                  <a:lnTo>
                    <a:pt x="0" y="190195"/>
                  </a:lnTo>
                  <a:lnTo>
                    <a:pt x="35763" y="1889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4759166" y="2600628"/>
              <a:ext cx="36195" cy="190500"/>
            </a:xfrm>
            <a:custGeom>
              <a:avLst/>
              <a:gdLst/>
              <a:ahLst/>
              <a:cxnLst/>
              <a:rect l="l" t="t" r="r" b="b"/>
              <a:pathLst>
                <a:path w="36195" h="190500">
                  <a:moveTo>
                    <a:pt x="0" y="190200"/>
                  </a:moveTo>
                  <a:lnTo>
                    <a:pt x="35756" y="18892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0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4757267" y="25756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4757268" y="25756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00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5854624" y="2406942"/>
              <a:ext cx="1905" cy="393065"/>
            </a:xfrm>
            <a:custGeom>
              <a:avLst/>
              <a:gdLst/>
              <a:ahLst/>
              <a:cxnLst/>
              <a:rect l="l" t="t" r="r" b="b"/>
              <a:pathLst>
                <a:path w="1904" h="393064">
                  <a:moveTo>
                    <a:pt x="0" y="0"/>
                  </a:moveTo>
                  <a:lnTo>
                    <a:pt x="0" y="368376"/>
                  </a:lnTo>
                  <a:lnTo>
                    <a:pt x="1866" y="3927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5854622" y="2407011"/>
              <a:ext cx="1905" cy="393065"/>
            </a:xfrm>
            <a:custGeom>
              <a:avLst/>
              <a:gdLst/>
              <a:ahLst/>
              <a:cxnLst/>
              <a:rect l="l" t="t" r="r" b="b"/>
              <a:pathLst>
                <a:path w="1904" h="393064">
                  <a:moveTo>
                    <a:pt x="1869" y="392621"/>
                  </a:moveTo>
                  <a:lnTo>
                    <a:pt x="0" y="36829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926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5856351" y="2430322"/>
              <a:ext cx="36195" cy="370205"/>
            </a:xfrm>
            <a:custGeom>
              <a:avLst/>
              <a:gdLst/>
              <a:ahLst/>
              <a:cxnLst/>
              <a:rect l="l" t="t" r="r" b="b"/>
              <a:pathLst>
                <a:path w="36195" h="370205">
                  <a:moveTo>
                    <a:pt x="35763" y="0"/>
                  </a:moveTo>
                  <a:lnTo>
                    <a:pt x="0" y="1270"/>
                  </a:lnTo>
                  <a:lnTo>
                    <a:pt x="0" y="369646"/>
                  </a:lnTo>
                  <a:lnTo>
                    <a:pt x="35763" y="3683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5856363" y="2430321"/>
              <a:ext cx="36195" cy="370205"/>
            </a:xfrm>
            <a:custGeom>
              <a:avLst/>
              <a:gdLst/>
              <a:ahLst/>
              <a:cxnLst/>
              <a:rect l="l" t="t" r="r" b="b"/>
              <a:pathLst>
                <a:path w="36195" h="370205">
                  <a:moveTo>
                    <a:pt x="0" y="369644"/>
                  </a:moveTo>
                  <a:lnTo>
                    <a:pt x="35770" y="36836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696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5854458" y="24058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5854465" y="24058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4604016" y="2691510"/>
              <a:ext cx="1905" cy="110489"/>
            </a:xfrm>
            <a:custGeom>
              <a:avLst/>
              <a:gdLst/>
              <a:ahLst/>
              <a:cxnLst/>
              <a:rect l="l" t="t" r="r" b="b"/>
              <a:pathLst>
                <a:path w="1904" h="110489">
                  <a:moveTo>
                    <a:pt x="0" y="0"/>
                  </a:moveTo>
                  <a:lnTo>
                    <a:pt x="0" y="85826"/>
                  </a:lnTo>
                  <a:lnTo>
                    <a:pt x="1879" y="11022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4604022" y="2691544"/>
              <a:ext cx="1905" cy="110489"/>
            </a:xfrm>
            <a:custGeom>
              <a:avLst/>
              <a:gdLst/>
              <a:ahLst/>
              <a:cxnLst/>
              <a:rect l="l" t="t" r="r" b="b"/>
              <a:pathLst>
                <a:path w="1904" h="110489">
                  <a:moveTo>
                    <a:pt x="1869" y="110187"/>
                  </a:moveTo>
                  <a:lnTo>
                    <a:pt x="0" y="8585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0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4605858" y="2714650"/>
              <a:ext cx="36195" cy="87630"/>
            </a:xfrm>
            <a:custGeom>
              <a:avLst/>
              <a:gdLst/>
              <a:ahLst/>
              <a:cxnLst/>
              <a:rect l="l" t="t" r="r" b="b"/>
              <a:pathLst>
                <a:path w="36195" h="87630">
                  <a:moveTo>
                    <a:pt x="35763" y="0"/>
                  </a:moveTo>
                  <a:lnTo>
                    <a:pt x="0" y="1282"/>
                  </a:lnTo>
                  <a:lnTo>
                    <a:pt x="0" y="87109"/>
                  </a:lnTo>
                  <a:lnTo>
                    <a:pt x="35763" y="858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4605869" y="2714650"/>
              <a:ext cx="36195" cy="87630"/>
            </a:xfrm>
            <a:custGeom>
              <a:avLst/>
              <a:gdLst/>
              <a:ahLst/>
              <a:cxnLst/>
              <a:rect l="l" t="t" r="r" b="b"/>
              <a:pathLst>
                <a:path w="36195" h="87630">
                  <a:moveTo>
                    <a:pt x="0" y="87107"/>
                  </a:moveTo>
                  <a:lnTo>
                    <a:pt x="35770" y="858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71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4603978" y="26901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4603994" y="26901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4454817" y="2663634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4" h="140335">
                  <a:moveTo>
                    <a:pt x="0" y="0"/>
                  </a:moveTo>
                  <a:lnTo>
                    <a:pt x="0" y="115912"/>
                  </a:lnTo>
                  <a:lnTo>
                    <a:pt x="1879" y="14030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4454821" y="2663702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4" h="140335">
                  <a:moveTo>
                    <a:pt x="1878" y="140236"/>
                  </a:moveTo>
                  <a:lnTo>
                    <a:pt x="0" y="115915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402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4456480" y="2686735"/>
              <a:ext cx="36830" cy="117475"/>
            </a:xfrm>
            <a:custGeom>
              <a:avLst/>
              <a:gdLst/>
              <a:ahLst/>
              <a:cxnLst/>
              <a:rect l="l" t="t" r="r" b="b"/>
              <a:pathLst>
                <a:path w="36829" h="117475">
                  <a:moveTo>
                    <a:pt x="36512" y="0"/>
                  </a:moveTo>
                  <a:lnTo>
                    <a:pt x="0" y="1295"/>
                  </a:lnTo>
                  <a:lnTo>
                    <a:pt x="0" y="117221"/>
                  </a:lnTo>
                  <a:lnTo>
                    <a:pt x="36512" y="115912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4456479" y="2686727"/>
              <a:ext cx="36830" cy="117475"/>
            </a:xfrm>
            <a:custGeom>
              <a:avLst/>
              <a:gdLst/>
              <a:ahLst/>
              <a:cxnLst/>
              <a:rect l="l" t="t" r="r" b="b"/>
              <a:pathLst>
                <a:path w="36829" h="117475">
                  <a:moveTo>
                    <a:pt x="0" y="117223"/>
                  </a:moveTo>
                  <a:lnTo>
                    <a:pt x="36517" y="11591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172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4454601" y="26622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4454598" y="26622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4299000" y="2729953"/>
              <a:ext cx="1905" cy="80645"/>
            </a:xfrm>
            <a:custGeom>
              <a:avLst/>
              <a:gdLst/>
              <a:ahLst/>
              <a:cxnLst/>
              <a:rect l="l" t="t" r="r" b="b"/>
              <a:pathLst>
                <a:path w="1904" h="80644">
                  <a:moveTo>
                    <a:pt x="0" y="0"/>
                  </a:moveTo>
                  <a:lnTo>
                    <a:pt x="0" y="55168"/>
                  </a:lnTo>
                  <a:lnTo>
                    <a:pt x="1905" y="8007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4298996" y="2729860"/>
              <a:ext cx="2540" cy="80645"/>
            </a:xfrm>
            <a:custGeom>
              <a:avLst/>
              <a:gdLst/>
              <a:ahLst/>
              <a:cxnLst/>
              <a:rect l="l" t="t" r="r" b="b"/>
              <a:pathLst>
                <a:path w="2539" h="80644">
                  <a:moveTo>
                    <a:pt x="1914" y="80214"/>
                  </a:moveTo>
                  <a:lnTo>
                    <a:pt x="0" y="55167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802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4301261" y="2753385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35763" y="0"/>
                  </a:moveTo>
                  <a:lnTo>
                    <a:pt x="0" y="1282"/>
                  </a:lnTo>
                  <a:lnTo>
                    <a:pt x="0" y="56451"/>
                  </a:lnTo>
                  <a:lnTo>
                    <a:pt x="35763" y="551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4301272" y="2753385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0" y="56449"/>
                  </a:moveTo>
                  <a:lnTo>
                    <a:pt x="35770" y="5517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64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4299356" y="27288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4299359" y="27288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5707608" y="2506687"/>
              <a:ext cx="2540" cy="310515"/>
            </a:xfrm>
            <a:custGeom>
              <a:avLst/>
              <a:gdLst/>
              <a:ahLst/>
              <a:cxnLst/>
              <a:rect l="l" t="t" r="r" b="b"/>
              <a:pathLst>
                <a:path w="2539" h="310514">
                  <a:moveTo>
                    <a:pt x="0" y="0"/>
                  </a:moveTo>
                  <a:lnTo>
                    <a:pt x="0" y="285330"/>
                  </a:lnTo>
                  <a:lnTo>
                    <a:pt x="1917" y="31023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5707609" y="2506680"/>
              <a:ext cx="2540" cy="310515"/>
            </a:xfrm>
            <a:custGeom>
              <a:avLst/>
              <a:gdLst/>
              <a:ahLst/>
              <a:cxnLst/>
              <a:rect l="l" t="t" r="r" b="b"/>
              <a:pathLst>
                <a:path w="2539" h="310514">
                  <a:moveTo>
                    <a:pt x="1914" y="310270"/>
                  </a:moveTo>
                  <a:lnTo>
                    <a:pt x="0" y="28535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02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5709615" y="2530144"/>
              <a:ext cx="36195" cy="287020"/>
            </a:xfrm>
            <a:custGeom>
              <a:avLst/>
              <a:gdLst/>
              <a:ahLst/>
              <a:cxnLst/>
              <a:rect l="l" t="t" r="r" b="b"/>
              <a:pathLst>
                <a:path w="36195" h="287019">
                  <a:moveTo>
                    <a:pt x="35763" y="0"/>
                  </a:moveTo>
                  <a:lnTo>
                    <a:pt x="0" y="1270"/>
                  </a:lnTo>
                  <a:lnTo>
                    <a:pt x="0" y="286600"/>
                  </a:lnTo>
                  <a:lnTo>
                    <a:pt x="35763" y="2853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5709617" y="2530138"/>
              <a:ext cx="36195" cy="287020"/>
            </a:xfrm>
            <a:custGeom>
              <a:avLst/>
              <a:gdLst/>
              <a:ahLst/>
              <a:cxnLst/>
              <a:rect l="l" t="t" r="r" b="b"/>
              <a:pathLst>
                <a:path w="36195" h="287019">
                  <a:moveTo>
                    <a:pt x="0" y="286614"/>
                  </a:moveTo>
                  <a:lnTo>
                    <a:pt x="35770" y="28533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66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5707710" y="250562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5707714" y="250561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2430513" y="2781388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39" h="36830">
                  <a:moveTo>
                    <a:pt x="0" y="0"/>
                  </a:moveTo>
                  <a:lnTo>
                    <a:pt x="0" y="11709"/>
                  </a:lnTo>
                  <a:lnTo>
                    <a:pt x="1917" y="3662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2430510" y="2781369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39" h="36830">
                  <a:moveTo>
                    <a:pt x="1914" y="36587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5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2432418" y="2804845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70"/>
                  </a:lnTo>
                  <a:lnTo>
                    <a:pt x="0" y="12966"/>
                  </a:lnTo>
                  <a:lnTo>
                    <a:pt x="35763" y="116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2432420" y="2804842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77"/>
                  </a:moveTo>
                  <a:lnTo>
                    <a:pt x="35770" y="11699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2430513" y="27802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2430516" y="27802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2275255" y="2790621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2275256" y="279054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871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8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2276805" y="2813799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25" y="335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2276810" y="2813807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40"/>
                  </a:moveTo>
                  <a:lnTo>
                    <a:pt x="36517" y="333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2274925" y="27893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2274927" y="27893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4139679" y="2746450"/>
              <a:ext cx="2540" cy="74295"/>
            </a:xfrm>
            <a:custGeom>
              <a:avLst/>
              <a:gdLst/>
              <a:ahLst/>
              <a:cxnLst/>
              <a:rect l="l" t="t" r="r" b="b"/>
              <a:pathLst>
                <a:path w="2539" h="74294">
                  <a:moveTo>
                    <a:pt x="0" y="0"/>
                  </a:moveTo>
                  <a:lnTo>
                    <a:pt x="0" y="49047"/>
                  </a:lnTo>
                  <a:lnTo>
                    <a:pt x="1917" y="7395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4139685" y="2746482"/>
              <a:ext cx="2540" cy="74295"/>
            </a:xfrm>
            <a:custGeom>
              <a:avLst/>
              <a:gdLst/>
              <a:ahLst/>
              <a:cxnLst/>
              <a:rect l="l" t="t" r="r" b="b"/>
              <a:pathLst>
                <a:path w="2539" h="74294">
                  <a:moveTo>
                    <a:pt x="1914" y="73999"/>
                  </a:moveTo>
                  <a:lnTo>
                    <a:pt x="0" y="490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39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4141813" y="2769857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5" h="50800">
                  <a:moveTo>
                    <a:pt x="35775" y="0"/>
                  </a:moveTo>
                  <a:lnTo>
                    <a:pt x="0" y="1282"/>
                  </a:lnTo>
                  <a:lnTo>
                    <a:pt x="0" y="50317"/>
                  </a:lnTo>
                  <a:lnTo>
                    <a:pt x="35775" y="4904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4141827" y="2769857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5" h="50800">
                  <a:moveTo>
                    <a:pt x="0" y="50316"/>
                  </a:moveTo>
                  <a:lnTo>
                    <a:pt x="35770" y="4903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0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4139920" y="27452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4139928" y="27453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3986847" y="2783941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0" y="0"/>
                  </a:moveTo>
                  <a:lnTo>
                    <a:pt x="0" y="13373"/>
                  </a:lnTo>
                  <a:lnTo>
                    <a:pt x="1905" y="38290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3986845" y="2784027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1905" y="38117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81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3988587" y="2807385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70"/>
                  </a:lnTo>
                  <a:lnTo>
                    <a:pt x="0" y="14643"/>
                  </a:lnTo>
                  <a:lnTo>
                    <a:pt x="35763" y="133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3988602" y="2807381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4649"/>
                  </a:moveTo>
                  <a:lnTo>
                    <a:pt x="35756" y="13371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46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3986695" y="27824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3986686" y="27824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2577833" y="280073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2577823" y="280075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2579623" y="282408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2579625" y="282408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2577731" y="27997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2577733" y="27997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2738386" y="2800578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66" y="2828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2738378" y="280056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251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2740012" y="2823692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25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25" y="391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2740019" y="2823701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208"/>
                  </a:moveTo>
                  <a:lnTo>
                    <a:pt x="36517" y="3903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2738132" y="279934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2738140" y="27993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5548299" y="2565844"/>
              <a:ext cx="2540" cy="265430"/>
            </a:xfrm>
            <a:custGeom>
              <a:avLst/>
              <a:gdLst/>
              <a:ahLst/>
              <a:cxnLst/>
              <a:rect l="l" t="t" r="r" b="b"/>
              <a:pathLst>
                <a:path w="2539" h="265430">
                  <a:moveTo>
                    <a:pt x="0" y="0"/>
                  </a:moveTo>
                  <a:lnTo>
                    <a:pt x="0" y="240195"/>
                  </a:lnTo>
                  <a:lnTo>
                    <a:pt x="1917" y="26509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5548298" y="2565914"/>
              <a:ext cx="2540" cy="265430"/>
            </a:xfrm>
            <a:custGeom>
              <a:avLst/>
              <a:gdLst/>
              <a:ahLst/>
              <a:cxnLst/>
              <a:rect l="l" t="t" r="r" b="b"/>
              <a:pathLst>
                <a:path w="2539" h="265430">
                  <a:moveTo>
                    <a:pt x="1914" y="265121"/>
                  </a:moveTo>
                  <a:lnTo>
                    <a:pt x="0" y="24020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1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5550446" y="2589301"/>
              <a:ext cx="36195" cy="241935"/>
            </a:xfrm>
            <a:custGeom>
              <a:avLst/>
              <a:gdLst/>
              <a:ahLst/>
              <a:cxnLst/>
              <a:rect l="l" t="t" r="r" b="b"/>
              <a:pathLst>
                <a:path w="36195" h="241935">
                  <a:moveTo>
                    <a:pt x="35775" y="0"/>
                  </a:moveTo>
                  <a:lnTo>
                    <a:pt x="0" y="1282"/>
                  </a:lnTo>
                  <a:lnTo>
                    <a:pt x="0" y="241477"/>
                  </a:lnTo>
                  <a:lnTo>
                    <a:pt x="35775" y="24019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5550459" y="2589304"/>
              <a:ext cx="36195" cy="241935"/>
            </a:xfrm>
            <a:custGeom>
              <a:avLst/>
              <a:gdLst/>
              <a:ahLst/>
              <a:cxnLst/>
              <a:rect l="l" t="t" r="r" b="b"/>
              <a:pathLst>
                <a:path w="36195" h="241935">
                  <a:moveTo>
                    <a:pt x="0" y="241469"/>
                  </a:moveTo>
                  <a:lnTo>
                    <a:pt x="35770" y="24019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14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5548553" y="25645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5548562" y="25646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3828262" y="2801048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80">
                  <a:moveTo>
                    <a:pt x="0" y="0"/>
                  </a:moveTo>
                  <a:lnTo>
                    <a:pt x="0" y="5588"/>
                  </a:lnTo>
                  <a:lnTo>
                    <a:pt x="1866" y="2997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3828251" y="2800975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80">
                  <a:moveTo>
                    <a:pt x="1869" y="30036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00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3829799" y="2824187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36537" y="0"/>
                  </a:moveTo>
                  <a:lnTo>
                    <a:pt x="0" y="1308"/>
                  </a:lnTo>
                  <a:lnTo>
                    <a:pt x="0" y="6883"/>
                  </a:lnTo>
                  <a:lnTo>
                    <a:pt x="36537" y="557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3829803" y="2824192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0" y="6871"/>
                  </a:moveTo>
                  <a:lnTo>
                    <a:pt x="36532" y="5565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68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3827932" y="27995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3827937" y="279950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3671201" y="2805772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52"/>
                  </a:lnTo>
                  <a:lnTo>
                    <a:pt x="1917" y="282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3671200" y="2805787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3672827" y="2829178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80">
                  <a:moveTo>
                    <a:pt x="36525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25" y="33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3672829" y="2829181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80">
                  <a:moveTo>
                    <a:pt x="0" y="4640"/>
                  </a:moveTo>
                  <a:lnTo>
                    <a:pt x="36532" y="333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3670934" y="280462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3670935" y="280462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47" y="24914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5389549" y="2772117"/>
              <a:ext cx="2540" cy="73025"/>
            </a:xfrm>
            <a:custGeom>
              <a:avLst/>
              <a:gdLst/>
              <a:ahLst/>
              <a:cxnLst/>
              <a:rect l="l" t="t" r="r" b="b"/>
              <a:pathLst>
                <a:path w="2539" h="73025">
                  <a:moveTo>
                    <a:pt x="0" y="0"/>
                  </a:moveTo>
                  <a:lnTo>
                    <a:pt x="0" y="47917"/>
                  </a:lnTo>
                  <a:lnTo>
                    <a:pt x="1917" y="7283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5389540" y="2771985"/>
              <a:ext cx="2540" cy="73025"/>
            </a:xfrm>
            <a:custGeom>
              <a:avLst/>
              <a:gdLst/>
              <a:ahLst/>
              <a:cxnLst/>
              <a:rect l="l" t="t" r="r" b="b"/>
              <a:pathLst>
                <a:path w="2539" h="73025">
                  <a:moveTo>
                    <a:pt x="1914" y="72858"/>
                  </a:moveTo>
                  <a:lnTo>
                    <a:pt x="0" y="479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28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5391289" y="2795587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30">
                  <a:moveTo>
                    <a:pt x="35763" y="0"/>
                  </a:moveTo>
                  <a:lnTo>
                    <a:pt x="0" y="1282"/>
                  </a:lnTo>
                  <a:lnTo>
                    <a:pt x="0" y="49199"/>
                  </a:lnTo>
                  <a:lnTo>
                    <a:pt x="35763" y="479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5391301" y="2795584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30">
                  <a:moveTo>
                    <a:pt x="0" y="49200"/>
                  </a:moveTo>
                  <a:lnTo>
                    <a:pt x="35756" y="4793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9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5389384" y="27710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5389388" y="27710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5243004" y="2769819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4" h="92075">
                  <a:moveTo>
                    <a:pt x="0" y="0"/>
                  </a:moveTo>
                  <a:lnTo>
                    <a:pt x="0" y="67424"/>
                  </a:lnTo>
                  <a:lnTo>
                    <a:pt x="1866" y="9182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5242999" y="2769742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4" h="92075">
                  <a:moveTo>
                    <a:pt x="1878" y="91916"/>
                  </a:moveTo>
                  <a:lnTo>
                    <a:pt x="0" y="6746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19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5244541" y="2792793"/>
              <a:ext cx="36830" cy="69215"/>
            </a:xfrm>
            <a:custGeom>
              <a:avLst/>
              <a:gdLst/>
              <a:ahLst/>
              <a:cxnLst/>
              <a:rect l="l" t="t" r="r" b="b"/>
              <a:pathLst>
                <a:path w="36829" h="69214">
                  <a:moveTo>
                    <a:pt x="36525" y="0"/>
                  </a:moveTo>
                  <a:lnTo>
                    <a:pt x="0" y="1308"/>
                  </a:lnTo>
                  <a:lnTo>
                    <a:pt x="0" y="68745"/>
                  </a:lnTo>
                  <a:lnTo>
                    <a:pt x="36525" y="6742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5244555" y="2792794"/>
              <a:ext cx="36830" cy="69215"/>
            </a:xfrm>
            <a:custGeom>
              <a:avLst/>
              <a:gdLst/>
              <a:ahLst/>
              <a:cxnLst/>
              <a:rect l="l" t="t" r="r" b="b"/>
              <a:pathLst>
                <a:path w="36829" h="69214">
                  <a:moveTo>
                    <a:pt x="0" y="68733"/>
                  </a:moveTo>
                  <a:lnTo>
                    <a:pt x="36532" y="6742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87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5242674" y="27687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5242681" y="27687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5088280" y="2793479"/>
              <a:ext cx="1905" cy="77470"/>
            </a:xfrm>
            <a:custGeom>
              <a:avLst/>
              <a:gdLst/>
              <a:ahLst/>
              <a:cxnLst/>
              <a:rect l="l" t="t" r="r" b="b"/>
              <a:pathLst>
                <a:path w="1904" h="77469">
                  <a:moveTo>
                    <a:pt x="0" y="0"/>
                  </a:moveTo>
                  <a:lnTo>
                    <a:pt x="0" y="52933"/>
                  </a:lnTo>
                  <a:lnTo>
                    <a:pt x="1866" y="7733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5088271" y="2793501"/>
              <a:ext cx="1905" cy="77470"/>
            </a:xfrm>
            <a:custGeom>
              <a:avLst/>
              <a:gdLst/>
              <a:ahLst/>
              <a:cxnLst/>
              <a:rect l="l" t="t" r="r" b="b"/>
              <a:pathLst>
                <a:path w="1904" h="77469">
                  <a:moveTo>
                    <a:pt x="1878" y="77332"/>
                  </a:moveTo>
                  <a:lnTo>
                    <a:pt x="0" y="5288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73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5090363" y="2816618"/>
              <a:ext cx="36195" cy="54610"/>
            </a:xfrm>
            <a:custGeom>
              <a:avLst/>
              <a:gdLst/>
              <a:ahLst/>
              <a:cxnLst/>
              <a:rect l="l" t="t" r="r" b="b"/>
              <a:pathLst>
                <a:path w="36195" h="54610">
                  <a:moveTo>
                    <a:pt x="35763" y="0"/>
                  </a:moveTo>
                  <a:lnTo>
                    <a:pt x="0" y="1282"/>
                  </a:lnTo>
                  <a:lnTo>
                    <a:pt x="0" y="54229"/>
                  </a:lnTo>
                  <a:lnTo>
                    <a:pt x="35763" y="529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5090367" y="2816618"/>
              <a:ext cx="36195" cy="54610"/>
            </a:xfrm>
            <a:custGeom>
              <a:avLst/>
              <a:gdLst/>
              <a:ahLst/>
              <a:cxnLst/>
              <a:rect l="l" t="t" r="r" b="b"/>
              <a:pathLst>
                <a:path w="36195" h="54610">
                  <a:moveTo>
                    <a:pt x="0" y="54229"/>
                  </a:moveTo>
                  <a:lnTo>
                    <a:pt x="35770" y="5295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42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5088483" y="27919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5088481" y="27919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4930432" y="2690037"/>
              <a:ext cx="1905" cy="192405"/>
            </a:xfrm>
            <a:custGeom>
              <a:avLst/>
              <a:gdLst/>
              <a:ahLst/>
              <a:cxnLst/>
              <a:rect l="l" t="t" r="r" b="b"/>
              <a:pathLst>
                <a:path w="1904" h="192405">
                  <a:moveTo>
                    <a:pt x="0" y="0"/>
                  </a:moveTo>
                  <a:lnTo>
                    <a:pt x="0" y="167741"/>
                  </a:lnTo>
                  <a:lnTo>
                    <a:pt x="1879" y="19213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4930430" y="2690005"/>
              <a:ext cx="1905" cy="192405"/>
            </a:xfrm>
            <a:custGeom>
              <a:avLst/>
              <a:gdLst/>
              <a:ahLst/>
              <a:cxnLst/>
              <a:rect l="l" t="t" r="r" b="b"/>
              <a:pathLst>
                <a:path w="1904" h="192405">
                  <a:moveTo>
                    <a:pt x="1878" y="192233"/>
                  </a:moveTo>
                  <a:lnTo>
                    <a:pt x="0" y="16778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922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4932514" y="2713126"/>
              <a:ext cx="36195" cy="169545"/>
            </a:xfrm>
            <a:custGeom>
              <a:avLst/>
              <a:gdLst/>
              <a:ahLst/>
              <a:cxnLst/>
              <a:rect l="l" t="t" r="r" b="b"/>
              <a:pathLst>
                <a:path w="36195" h="169544">
                  <a:moveTo>
                    <a:pt x="35775" y="0"/>
                  </a:moveTo>
                  <a:lnTo>
                    <a:pt x="0" y="1282"/>
                  </a:lnTo>
                  <a:lnTo>
                    <a:pt x="0" y="169024"/>
                  </a:lnTo>
                  <a:lnTo>
                    <a:pt x="35775" y="16774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4932531" y="2713127"/>
              <a:ext cx="36195" cy="169545"/>
            </a:xfrm>
            <a:custGeom>
              <a:avLst/>
              <a:gdLst/>
              <a:ahLst/>
              <a:cxnLst/>
              <a:rect l="l" t="t" r="r" b="b"/>
              <a:pathLst>
                <a:path w="36195" h="169544">
                  <a:moveTo>
                    <a:pt x="0" y="169022"/>
                  </a:moveTo>
                  <a:lnTo>
                    <a:pt x="35756" y="16774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90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4930647" y="26888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4930644" y="26888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6036411" y="2791866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4" h="93344">
                  <a:moveTo>
                    <a:pt x="0" y="0"/>
                  </a:moveTo>
                  <a:lnTo>
                    <a:pt x="0" y="68541"/>
                  </a:lnTo>
                  <a:lnTo>
                    <a:pt x="1879" y="9293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6036413" y="2791867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4" h="93344">
                  <a:moveTo>
                    <a:pt x="1869" y="92813"/>
                  </a:moveTo>
                  <a:lnTo>
                    <a:pt x="0" y="6861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28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6038380" y="2815043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35763" y="0"/>
                  </a:moveTo>
                  <a:lnTo>
                    <a:pt x="0" y="1282"/>
                  </a:lnTo>
                  <a:lnTo>
                    <a:pt x="0" y="69824"/>
                  </a:lnTo>
                  <a:lnTo>
                    <a:pt x="35763" y="685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6038391" y="2815043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0" y="69832"/>
                  </a:moveTo>
                  <a:lnTo>
                    <a:pt x="35770" y="68553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69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6036500" y="27905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6036500" y="27905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4770894" y="2730893"/>
              <a:ext cx="1905" cy="165100"/>
            </a:xfrm>
            <a:custGeom>
              <a:avLst/>
              <a:gdLst/>
              <a:ahLst/>
              <a:cxnLst/>
              <a:rect l="l" t="t" r="r" b="b"/>
              <a:pathLst>
                <a:path w="1904" h="165100">
                  <a:moveTo>
                    <a:pt x="0" y="0"/>
                  </a:moveTo>
                  <a:lnTo>
                    <a:pt x="0" y="139877"/>
                  </a:lnTo>
                  <a:lnTo>
                    <a:pt x="1905" y="164795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4770884" y="2730823"/>
              <a:ext cx="2540" cy="165100"/>
            </a:xfrm>
            <a:custGeom>
              <a:avLst/>
              <a:gdLst/>
              <a:ahLst/>
              <a:cxnLst/>
              <a:rect l="l" t="t" r="r" b="b"/>
              <a:pathLst>
                <a:path w="2539" h="165100">
                  <a:moveTo>
                    <a:pt x="1914" y="164804"/>
                  </a:moveTo>
                  <a:lnTo>
                    <a:pt x="0" y="13988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48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4772545" y="2754312"/>
              <a:ext cx="36830" cy="141605"/>
            </a:xfrm>
            <a:custGeom>
              <a:avLst/>
              <a:gdLst/>
              <a:ahLst/>
              <a:cxnLst/>
              <a:rect l="l" t="t" r="r" b="b"/>
              <a:pathLst>
                <a:path w="36829" h="141605">
                  <a:moveTo>
                    <a:pt x="36525" y="0"/>
                  </a:moveTo>
                  <a:lnTo>
                    <a:pt x="0" y="1320"/>
                  </a:lnTo>
                  <a:lnTo>
                    <a:pt x="0" y="141198"/>
                  </a:lnTo>
                  <a:lnTo>
                    <a:pt x="36525" y="13989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4772554" y="2754315"/>
              <a:ext cx="36830" cy="141605"/>
            </a:xfrm>
            <a:custGeom>
              <a:avLst/>
              <a:gdLst/>
              <a:ahLst/>
              <a:cxnLst/>
              <a:rect l="l" t="t" r="r" b="b"/>
              <a:pathLst>
                <a:path w="36829" h="141605">
                  <a:moveTo>
                    <a:pt x="0" y="141190"/>
                  </a:moveTo>
                  <a:lnTo>
                    <a:pt x="36517" y="139884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1411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4770640" y="272934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4770647" y="272933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47" y="24914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5867374" y="2756192"/>
              <a:ext cx="1905" cy="149225"/>
            </a:xfrm>
            <a:custGeom>
              <a:avLst/>
              <a:gdLst/>
              <a:ahLst/>
              <a:cxnLst/>
              <a:rect l="l" t="t" r="r" b="b"/>
              <a:pathLst>
                <a:path w="1904" h="149225">
                  <a:moveTo>
                    <a:pt x="0" y="0"/>
                  </a:moveTo>
                  <a:lnTo>
                    <a:pt x="0" y="124828"/>
                  </a:lnTo>
                  <a:lnTo>
                    <a:pt x="1879" y="14922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5867373" y="2756076"/>
              <a:ext cx="1905" cy="149860"/>
            </a:xfrm>
            <a:custGeom>
              <a:avLst/>
              <a:gdLst/>
              <a:ahLst/>
              <a:cxnLst/>
              <a:rect l="l" t="t" r="r" b="b"/>
              <a:pathLst>
                <a:path w="1904" h="149860">
                  <a:moveTo>
                    <a:pt x="1878" y="149367"/>
                  </a:moveTo>
                  <a:lnTo>
                    <a:pt x="0" y="1249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93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5869038" y="2779267"/>
              <a:ext cx="36830" cy="126364"/>
            </a:xfrm>
            <a:custGeom>
              <a:avLst/>
              <a:gdLst/>
              <a:ahLst/>
              <a:cxnLst/>
              <a:rect l="l" t="t" r="r" b="b"/>
              <a:pathLst>
                <a:path w="36829" h="126364">
                  <a:moveTo>
                    <a:pt x="36525" y="0"/>
                  </a:moveTo>
                  <a:lnTo>
                    <a:pt x="0" y="1308"/>
                  </a:lnTo>
                  <a:lnTo>
                    <a:pt x="0" y="126149"/>
                  </a:lnTo>
                  <a:lnTo>
                    <a:pt x="36525" y="12484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5869047" y="2779270"/>
              <a:ext cx="36830" cy="126364"/>
            </a:xfrm>
            <a:custGeom>
              <a:avLst/>
              <a:gdLst/>
              <a:ahLst/>
              <a:cxnLst/>
              <a:rect l="l" t="t" r="r" b="b"/>
              <a:pathLst>
                <a:path w="36829" h="126364">
                  <a:moveTo>
                    <a:pt x="0" y="126145"/>
                  </a:moveTo>
                  <a:lnTo>
                    <a:pt x="36517" y="12484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261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5867158" y="27548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5867171" y="27548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4462856" y="2806026"/>
              <a:ext cx="2540" cy="100330"/>
            </a:xfrm>
            <a:custGeom>
              <a:avLst/>
              <a:gdLst/>
              <a:ahLst/>
              <a:cxnLst/>
              <a:rect l="l" t="t" r="r" b="b"/>
              <a:pathLst>
                <a:path w="2539" h="100330">
                  <a:moveTo>
                    <a:pt x="0" y="0"/>
                  </a:moveTo>
                  <a:lnTo>
                    <a:pt x="0" y="75234"/>
                  </a:lnTo>
                  <a:lnTo>
                    <a:pt x="1917" y="1001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4462853" y="2806015"/>
              <a:ext cx="2540" cy="100330"/>
            </a:xfrm>
            <a:custGeom>
              <a:avLst/>
              <a:gdLst/>
              <a:ahLst/>
              <a:cxnLst/>
              <a:rect l="l" t="t" r="r" b="b"/>
              <a:pathLst>
                <a:path w="2539" h="100330">
                  <a:moveTo>
                    <a:pt x="1914" y="100125"/>
                  </a:moveTo>
                  <a:lnTo>
                    <a:pt x="0" y="7520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01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4465078" y="2829470"/>
              <a:ext cx="36195" cy="76835"/>
            </a:xfrm>
            <a:custGeom>
              <a:avLst/>
              <a:gdLst/>
              <a:ahLst/>
              <a:cxnLst/>
              <a:rect l="l" t="t" r="r" b="b"/>
              <a:pathLst>
                <a:path w="36195" h="76835">
                  <a:moveTo>
                    <a:pt x="35763" y="0"/>
                  </a:moveTo>
                  <a:lnTo>
                    <a:pt x="0" y="1282"/>
                  </a:lnTo>
                  <a:lnTo>
                    <a:pt x="0" y="76517"/>
                  </a:lnTo>
                  <a:lnTo>
                    <a:pt x="35763" y="752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4465085" y="2829478"/>
              <a:ext cx="36195" cy="76835"/>
            </a:xfrm>
            <a:custGeom>
              <a:avLst/>
              <a:gdLst/>
              <a:ahLst/>
              <a:cxnLst/>
              <a:rect l="l" t="t" r="r" b="b"/>
              <a:pathLst>
                <a:path w="36195" h="76835">
                  <a:moveTo>
                    <a:pt x="0" y="76512"/>
                  </a:moveTo>
                  <a:lnTo>
                    <a:pt x="35756" y="7523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65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4463173" y="28050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4463179" y="28050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4621225" y="2822219"/>
              <a:ext cx="2540" cy="85090"/>
            </a:xfrm>
            <a:custGeom>
              <a:avLst/>
              <a:gdLst/>
              <a:ahLst/>
              <a:cxnLst/>
              <a:rect l="l" t="t" r="r" b="b"/>
              <a:pathLst>
                <a:path w="2539" h="85089">
                  <a:moveTo>
                    <a:pt x="0" y="0"/>
                  </a:moveTo>
                  <a:lnTo>
                    <a:pt x="0" y="59626"/>
                  </a:lnTo>
                  <a:lnTo>
                    <a:pt x="1917" y="8454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4621229" y="2822250"/>
              <a:ext cx="2540" cy="85090"/>
            </a:xfrm>
            <a:custGeom>
              <a:avLst/>
              <a:gdLst/>
              <a:ahLst/>
              <a:cxnLst/>
              <a:rect l="l" t="t" r="r" b="b"/>
              <a:pathLst>
                <a:path w="2539" h="85089">
                  <a:moveTo>
                    <a:pt x="1914" y="84526"/>
                  </a:moveTo>
                  <a:lnTo>
                    <a:pt x="0" y="5960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4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4623066" y="2845688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60">
                  <a:moveTo>
                    <a:pt x="35775" y="0"/>
                  </a:moveTo>
                  <a:lnTo>
                    <a:pt x="0" y="1282"/>
                  </a:lnTo>
                  <a:lnTo>
                    <a:pt x="0" y="60909"/>
                  </a:lnTo>
                  <a:lnTo>
                    <a:pt x="35775" y="5963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4623079" y="2845692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60">
                  <a:moveTo>
                    <a:pt x="0" y="60900"/>
                  </a:moveTo>
                  <a:lnTo>
                    <a:pt x="35770" y="5963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09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4621174" y="28210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4621172" y="28210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4310494" y="2831502"/>
              <a:ext cx="1905" cy="88265"/>
            </a:xfrm>
            <a:custGeom>
              <a:avLst/>
              <a:gdLst/>
              <a:ahLst/>
              <a:cxnLst/>
              <a:rect l="l" t="t" r="r" b="b"/>
              <a:pathLst>
                <a:path w="1904" h="88264">
                  <a:moveTo>
                    <a:pt x="0" y="0"/>
                  </a:moveTo>
                  <a:lnTo>
                    <a:pt x="0" y="63525"/>
                  </a:lnTo>
                  <a:lnTo>
                    <a:pt x="1879" y="8792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4310494" y="2831556"/>
              <a:ext cx="1905" cy="88265"/>
            </a:xfrm>
            <a:custGeom>
              <a:avLst/>
              <a:gdLst/>
              <a:ahLst/>
              <a:cxnLst/>
              <a:rect l="l" t="t" r="r" b="b"/>
              <a:pathLst>
                <a:path w="1904" h="88264">
                  <a:moveTo>
                    <a:pt x="1869" y="87867"/>
                  </a:moveTo>
                  <a:lnTo>
                    <a:pt x="0" y="635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78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4312742" y="2854680"/>
              <a:ext cx="36195" cy="65405"/>
            </a:xfrm>
            <a:custGeom>
              <a:avLst/>
              <a:gdLst/>
              <a:ahLst/>
              <a:cxnLst/>
              <a:rect l="l" t="t" r="r" b="b"/>
              <a:pathLst>
                <a:path w="36195" h="65405">
                  <a:moveTo>
                    <a:pt x="35763" y="0"/>
                  </a:moveTo>
                  <a:lnTo>
                    <a:pt x="0" y="1270"/>
                  </a:lnTo>
                  <a:lnTo>
                    <a:pt x="0" y="64808"/>
                  </a:lnTo>
                  <a:lnTo>
                    <a:pt x="35763" y="635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4312750" y="2854680"/>
              <a:ext cx="36195" cy="65405"/>
            </a:xfrm>
            <a:custGeom>
              <a:avLst/>
              <a:gdLst/>
              <a:ahLst/>
              <a:cxnLst/>
              <a:rect l="l" t="t" r="r" b="b"/>
              <a:pathLst>
                <a:path w="36195" h="65405">
                  <a:moveTo>
                    <a:pt x="0" y="64802"/>
                  </a:moveTo>
                  <a:lnTo>
                    <a:pt x="35756" y="6352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648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4310862" y="28304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4310862" y="28304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2284971" y="289603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2284967" y="289598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2287054" y="291914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2287067" y="291913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2285187" y="28946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2285190" y="28946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4151363" y="2887573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20"/>
                  </a:lnTo>
                  <a:lnTo>
                    <a:pt x="1879" y="3441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4151356" y="2887455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78" y="34466"/>
                  </a:moveTo>
                  <a:lnTo>
                    <a:pt x="0" y="101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4153471" y="291086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763" y="0"/>
                  </a:moveTo>
                  <a:lnTo>
                    <a:pt x="0" y="1270"/>
                  </a:lnTo>
                  <a:lnTo>
                    <a:pt x="0" y="11303"/>
                  </a:lnTo>
                  <a:lnTo>
                    <a:pt x="35763" y="100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4153477" y="2910862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11304"/>
                  </a:moveTo>
                  <a:lnTo>
                    <a:pt x="35756" y="100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4151579" y="28863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4151588" y="28863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2433116" y="289961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905" y="2602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2433106" y="289961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93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5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2435339" y="292301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2435350" y="292302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2433447" y="28982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2433451" y="28982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5720702" y="2838907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4" h="87630">
                  <a:moveTo>
                    <a:pt x="0" y="0"/>
                  </a:moveTo>
                  <a:lnTo>
                    <a:pt x="0" y="62966"/>
                  </a:lnTo>
                  <a:lnTo>
                    <a:pt x="1879" y="8735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5720704" y="2838926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4" h="87630">
                  <a:moveTo>
                    <a:pt x="1869" y="87232"/>
                  </a:moveTo>
                  <a:lnTo>
                    <a:pt x="0" y="629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72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5722620" y="2862236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5" h="64769">
                  <a:moveTo>
                    <a:pt x="35763" y="0"/>
                  </a:moveTo>
                  <a:lnTo>
                    <a:pt x="0" y="1270"/>
                  </a:lnTo>
                  <a:lnTo>
                    <a:pt x="0" y="64249"/>
                  </a:lnTo>
                  <a:lnTo>
                    <a:pt x="35763" y="629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5722632" y="2862237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5" h="64769">
                  <a:moveTo>
                    <a:pt x="0" y="64245"/>
                  </a:moveTo>
                  <a:lnTo>
                    <a:pt x="35770" y="6296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64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5720740" y="28378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5720740" y="28378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3995051" y="2894787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0" y="0"/>
                  </a:moveTo>
                  <a:lnTo>
                    <a:pt x="0" y="8915"/>
                  </a:lnTo>
                  <a:lnTo>
                    <a:pt x="1866" y="3331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3995049" y="2894849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1869" y="33206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3996740" y="291792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3996747" y="291792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189"/>
                  </a:moveTo>
                  <a:lnTo>
                    <a:pt x="35770" y="891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3994861" y="28936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3994870" y="28936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2584386" y="2888386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39" h="43814">
                  <a:moveTo>
                    <a:pt x="0" y="0"/>
                  </a:moveTo>
                  <a:lnTo>
                    <a:pt x="0" y="18389"/>
                  </a:lnTo>
                  <a:lnTo>
                    <a:pt x="1917" y="4329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2584385" y="2888296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39" h="43814">
                  <a:moveTo>
                    <a:pt x="1914" y="43435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43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2586126" y="2911767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70"/>
                  </a:lnTo>
                  <a:lnTo>
                    <a:pt x="0" y="19659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2586119" y="2911764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668"/>
                  </a:moveTo>
                  <a:lnTo>
                    <a:pt x="35770" y="1839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2584234" y="28869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2584232" y="28869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86" y="24904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2742387" y="290774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235"/>
                  </a:lnTo>
                  <a:lnTo>
                    <a:pt x="1905" y="2713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2742380" y="290768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2744330" y="293118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2744329" y="293119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2742425" y="29062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2742426" y="29062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5559831" y="2769158"/>
              <a:ext cx="1905" cy="167005"/>
            </a:xfrm>
            <a:custGeom>
              <a:avLst/>
              <a:gdLst/>
              <a:ahLst/>
              <a:cxnLst/>
              <a:rect l="l" t="t" r="r" b="b"/>
              <a:pathLst>
                <a:path w="1904" h="167005">
                  <a:moveTo>
                    <a:pt x="0" y="0"/>
                  </a:moveTo>
                  <a:lnTo>
                    <a:pt x="0" y="142113"/>
                  </a:lnTo>
                  <a:lnTo>
                    <a:pt x="1866" y="16649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5559823" y="2769169"/>
              <a:ext cx="1905" cy="167005"/>
            </a:xfrm>
            <a:custGeom>
              <a:avLst/>
              <a:gdLst/>
              <a:ahLst/>
              <a:cxnLst/>
              <a:rect l="l" t="t" r="r" b="b"/>
              <a:pathLst>
                <a:path w="1904" h="167005">
                  <a:moveTo>
                    <a:pt x="1878" y="166488"/>
                  </a:moveTo>
                  <a:lnTo>
                    <a:pt x="0" y="1420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664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5561571" y="2792425"/>
              <a:ext cx="36195" cy="143510"/>
            </a:xfrm>
            <a:custGeom>
              <a:avLst/>
              <a:gdLst/>
              <a:ahLst/>
              <a:cxnLst/>
              <a:rect l="l" t="t" r="r" b="b"/>
              <a:pathLst>
                <a:path w="36195" h="143510">
                  <a:moveTo>
                    <a:pt x="35775" y="0"/>
                  </a:moveTo>
                  <a:lnTo>
                    <a:pt x="0" y="1270"/>
                  </a:lnTo>
                  <a:lnTo>
                    <a:pt x="0" y="143383"/>
                  </a:lnTo>
                  <a:lnTo>
                    <a:pt x="35775" y="14210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5561578" y="2792422"/>
              <a:ext cx="36195" cy="143510"/>
            </a:xfrm>
            <a:custGeom>
              <a:avLst/>
              <a:gdLst/>
              <a:ahLst/>
              <a:cxnLst/>
              <a:rect l="l" t="t" r="r" b="b"/>
              <a:pathLst>
                <a:path w="36195" h="143510">
                  <a:moveTo>
                    <a:pt x="0" y="143383"/>
                  </a:moveTo>
                  <a:lnTo>
                    <a:pt x="35770" y="1421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3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5559691" y="27676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5559687" y="27676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3682415" y="2840938"/>
              <a:ext cx="1905" cy="96520"/>
            </a:xfrm>
            <a:custGeom>
              <a:avLst/>
              <a:gdLst/>
              <a:ahLst/>
              <a:cxnLst/>
              <a:rect l="l" t="t" r="r" b="b"/>
              <a:pathLst>
                <a:path w="1904" h="96519">
                  <a:moveTo>
                    <a:pt x="0" y="0"/>
                  </a:moveTo>
                  <a:lnTo>
                    <a:pt x="0" y="71335"/>
                  </a:lnTo>
                  <a:lnTo>
                    <a:pt x="1905" y="96253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3682408" y="2840927"/>
              <a:ext cx="2540" cy="96520"/>
            </a:xfrm>
            <a:custGeom>
              <a:avLst/>
              <a:gdLst/>
              <a:ahLst/>
              <a:cxnLst/>
              <a:rect l="l" t="t" r="r" b="b"/>
              <a:pathLst>
                <a:path w="2539" h="96519">
                  <a:moveTo>
                    <a:pt x="1914" y="96320"/>
                  </a:moveTo>
                  <a:lnTo>
                    <a:pt x="0" y="7140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63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3684574" y="2864357"/>
              <a:ext cx="36195" cy="73025"/>
            </a:xfrm>
            <a:custGeom>
              <a:avLst/>
              <a:gdLst/>
              <a:ahLst/>
              <a:cxnLst/>
              <a:rect l="l" t="t" r="r" b="b"/>
              <a:pathLst>
                <a:path w="36195" h="73025">
                  <a:moveTo>
                    <a:pt x="35763" y="0"/>
                  </a:moveTo>
                  <a:lnTo>
                    <a:pt x="0" y="1282"/>
                  </a:lnTo>
                  <a:lnTo>
                    <a:pt x="0" y="72618"/>
                  </a:lnTo>
                  <a:lnTo>
                    <a:pt x="35763" y="713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3684580" y="2864360"/>
              <a:ext cx="36195" cy="73025"/>
            </a:xfrm>
            <a:custGeom>
              <a:avLst/>
              <a:gdLst/>
              <a:ahLst/>
              <a:cxnLst/>
              <a:rect l="l" t="t" r="r" b="b"/>
              <a:pathLst>
                <a:path w="36195" h="73025">
                  <a:moveTo>
                    <a:pt x="0" y="72609"/>
                  </a:moveTo>
                  <a:lnTo>
                    <a:pt x="35756" y="7133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26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3682669" y="28396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3682673" y="28396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3845674" y="2910344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3845676" y="291029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3847236" y="2933534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29" h="5714">
                  <a:moveTo>
                    <a:pt x="36525" y="0"/>
                  </a:moveTo>
                  <a:lnTo>
                    <a:pt x="0" y="1308"/>
                  </a:lnTo>
                  <a:lnTo>
                    <a:pt x="0" y="5219"/>
                  </a:lnTo>
                  <a:lnTo>
                    <a:pt x="36525" y="391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3847243" y="2933542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29" h="5714">
                  <a:moveTo>
                    <a:pt x="0" y="5208"/>
                  </a:moveTo>
                  <a:lnTo>
                    <a:pt x="36532" y="389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3845356" y="29087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3845358" y="290879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5402338" y="2819145"/>
              <a:ext cx="1905" cy="133350"/>
            </a:xfrm>
            <a:custGeom>
              <a:avLst/>
              <a:gdLst/>
              <a:ahLst/>
              <a:cxnLst/>
              <a:rect l="l" t="t" r="r" b="b"/>
              <a:pathLst>
                <a:path w="1904" h="133350">
                  <a:moveTo>
                    <a:pt x="0" y="0"/>
                  </a:moveTo>
                  <a:lnTo>
                    <a:pt x="0" y="108673"/>
                  </a:lnTo>
                  <a:lnTo>
                    <a:pt x="1879" y="1330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5402337" y="2819168"/>
              <a:ext cx="1905" cy="133350"/>
            </a:xfrm>
            <a:custGeom>
              <a:avLst/>
              <a:gdLst/>
              <a:ahLst/>
              <a:cxnLst/>
              <a:rect l="l" t="t" r="r" b="b"/>
              <a:pathLst>
                <a:path w="1904" h="133350">
                  <a:moveTo>
                    <a:pt x="1869" y="133015"/>
                  </a:moveTo>
                  <a:lnTo>
                    <a:pt x="0" y="10868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30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5404129" y="2842335"/>
              <a:ext cx="36195" cy="110489"/>
            </a:xfrm>
            <a:custGeom>
              <a:avLst/>
              <a:gdLst/>
              <a:ahLst/>
              <a:cxnLst/>
              <a:rect l="l" t="t" r="r" b="b"/>
              <a:pathLst>
                <a:path w="36195" h="110489">
                  <a:moveTo>
                    <a:pt x="35763" y="0"/>
                  </a:moveTo>
                  <a:lnTo>
                    <a:pt x="0" y="1282"/>
                  </a:lnTo>
                  <a:lnTo>
                    <a:pt x="0" y="109956"/>
                  </a:lnTo>
                  <a:lnTo>
                    <a:pt x="35763" y="1086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5404129" y="2842342"/>
              <a:ext cx="36195" cy="110489"/>
            </a:xfrm>
            <a:custGeom>
              <a:avLst/>
              <a:gdLst/>
              <a:ahLst/>
              <a:cxnLst/>
              <a:rect l="l" t="t" r="r" b="b"/>
              <a:pathLst>
                <a:path w="36195" h="110489">
                  <a:moveTo>
                    <a:pt x="0" y="109948"/>
                  </a:moveTo>
                  <a:lnTo>
                    <a:pt x="35770" y="10866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99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5402249" y="28178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5402250" y="28178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5254625" y="2897187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0" y="0"/>
                  </a:moveTo>
                  <a:lnTo>
                    <a:pt x="0" y="47371"/>
                  </a:lnTo>
                  <a:lnTo>
                    <a:pt x="1866" y="7175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5254615" y="2897197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1878" y="71751"/>
                  </a:moveTo>
                  <a:lnTo>
                    <a:pt x="0" y="473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17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5256606" y="2920187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5" h="48894">
                  <a:moveTo>
                    <a:pt x="35763" y="0"/>
                  </a:moveTo>
                  <a:lnTo>
                    <a:pt x="0" y="1270"/>
                  </a:lnTo>
                  <a:lnTo>
                    <a:pt x="0" y="48641"/>
                  </a:lnTo>
                  <a:lnTo>
                    <a:pt x="35763" y="473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5256608" y="2920177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5" h="48894">
                  <a:moveTo>
                    <a:pt x="0" y="48653"/>
                  </a:moveTo>
                  <a:lnTo>
                    <a:pt x="35770" y="4737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86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5254739" y="28956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5254737" y="28956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5103914" y="2827108"/>
              <a:ext cx="1905" cy="150495"/>
            </a:xfrm>
            <a:custGeom>
              <a:avLst/>
              <a:gdLst/>
              <a:ahLst/>
              <a:cxnLst/>
              <a:rect l="l" t="t" r="r" b="b"/>
              <a:pathLst>
                <a:path w="1904" h="150494">
                  <a:moveTo>
                    <a:pt x="0" y="0"/>
                  </a:moveTo>
                  <a:lnTo>
                    <a:pt x="0" y="125958"/>
                  </a:lnTo>
                  <a:lnTo>
                    <a:pt x="1866" y="1503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5103908" y="2827049"/>
              <a:ext cx="1905" cy="150495"/>
            </a:xfrm>
            <a:custGeom>
              <a:avLst/>
              <a:gdLst/>
              <a:ahLst/>
              <a:cxnLst/>
              <a:rect l="l" t="t" r="r" b="b"/>
              <a:pathLst>
                <a:path w="1904" h="150494">
                  <a:moveTo>
                    <a:pt x="1878" y="150381"/>
                  </a:moveTo>
                  <a:lnTo>
                    <a:pt x="0" y="1259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03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5105425" y="2850146"/>
              <a:ext cx="36830" cy="127635"/>
            </a:xfrm>
            <a:custGeom>
              <a:avLst/>
              <a:gdLst/>
              <a:ahLst/>
              <a:cxnLst/>
              <a:rect l="l" t="t" r="r" b="b"/>
              <a:pathLst>
                <a:path w="36829" h="127635">
                  <a:moveTo>
                    <a:pt x="36512" y="0"/>
                  </a:moveTo>
                  <a:lnTo>
                    <a:pt x="0" y="1308"/>
                  </a:lnTo>
                  <a:lnTo>
                    <a:pt x="0" y="127254"/>
                  </a:lnTo>
                  <a:lnTo>
                    <a:pt x="36512" y="125958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5105423" y="2850150"/>
              <a:ext cx="36830" cy="127635"/>
            </a:xfrm>
            <a:custGeom>
              <a:avLst/>
              <a:gdLst/>
              <a:ahLst/>
              <a:cxnLst/>
              <a:rect l="l" t="t" r="r" b="b"/>
              <a:pathLst>
                <a:path w="36829" h="127635">
                  <a:moveTo>
                    <a:pt x="0" y="127250"/>
                  </a:moveTo>
                  <a:lnTo>
                    <a:pt x="36532" y="12594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272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5103545" y="28258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5103557" y="28258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4943957" y="2879343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0" y="0"/>
                  </a:moveTo>
                  <a:lnTo>
                    <a:pt x="0" y="83591"/>
                  </a:lnTo>
                  <a:lnTo>
                    <a:pt x="1879" y="10798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4943962" y="2879411"/>
              <a:ext cx="1905" cy="107950"/>
            </a:xfrm>
            <a:custGeom>
              <a:avLst/>
              <a:gdLst/>
              <a:ahLst/>
              <a:cxnLst/>
              <a:rect l="l" t="t" r="r" b="b"/>
              <a:pathLst>
                <a:path w="1904" h="107950">
                  <a:moveTo>
                    <a:pt x="1869" y="107905"/>
                  </a:moveTo>
                  <a:lnTo>
                    <a:pt x="0" y="8357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79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4945938" y="2902381"/>
              <a:ext cx="36195" cy="85090"/>
            </a:xfrm>
            <a:custGeom>
              <a:avLst/>
              <a:gdLst/>
              <a:ahLst/>
              <a:cxnLst/>
              <a:rect l="l" t="t" r="r" b="b"/>
              <a:pathLst>
                <a:path w="36195" h="85089">
                  <a:moveTo>
                    <a:pt x="35763" y="0"/>
                  </a:moveTo>
                  <a:lnTo>
                    <a:pt x="0" y="1270"/>
                  </a:lnTo>
                  <a:lnTo>
                    <a:pt x="0" y="84861"/>
                  </a:lnTo>
                  <a:lnTo>
                    <a:pt x="35763" y="83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4945949" y="2902380"/>
              <a:ext cx="36195" cy="85090"/>
            </a:xfrm>
            <a:custGeom>
              <a:avLst/>
              <a:gdLst/>
              <a:ahLst/>
              <a:cxnLst/>
              <a:rect l="l" t="t" r="r" b="b"/>
              <a:pathLst>
                <a:path w="36195" h="85089">
                  <a:moveTo>
                    <a:pt x="0" y="84866"/>
                  </a:moveTo>
                  <a:lnTo>
                    <a:pt x="35756" y="835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48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4944059" y="28781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4944068" y="28781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4788700" y="2836671"/>
              <a:ext cx="2540" cy="161290"/>
            </a:xfrm>
            <a:custGeom>
              <a:avLst/>
              <a:gdLst/>
              <a:ahLst/>
              <a:cxnLst/>
              <a:rect l="l" t="t" r="r" b="b"/>
              <a:pathLst>
                <a:path w="2539" h="161289">
                  <a:moveTo>
                    <a:pt x="0" y="0"/>
                  </a:moveTo>
                  <a:lnTo>
                    <a:pt x="0" y="135978"/>
                  </a:lnTo>
                  <a:lnTo>
                    <a:pt x="1917" y="16089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4788699" y="2836596"/>
              <a:ext cx="2540" cy="161290"/>
            </a:xfrm>
            <a:custGeom>
              <a:avLst/>
              <a:gdLst/>
              <a:ahLst/>
              <a:cxnLst/>
              <a:rect l="l" t="t" r="r" b="b"/>
              <a:pathLst>
                <a:path w="2539" h="161289">
                  <a:moveTo>
                    <a:pt x="1914" y="160873"/>
                  </a:moveTo>
                  <a:lnTo>
                    <a:pt x="0" y="1360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0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4790287" y="2860077"/>
              <a:ext cx="36830" cy="137795"/>
            </a:xfrm>
            <a:custGeom>
              <a:avLst/>
              <a:gdLst/>
              <a:ahLst/>
              <a:cxnLst/>
              <a:rect l="l" t="t" r="r" b="b"/>
              <a:pathLst>
                <a:path w="36829" h="137794">
                  <a:moveTo>
                    <a:pt x="36525" y="0"/>
                  </a:moveTo>
                  <a:lnTo>
                    <a:pt x="0" y="1308"/>
                  </a:lnTo>
                  <a:lnTo>
                    <a:pt x="0" y="137287"/>
                  </a:lnTo>
                  <a:lnTo>
                    <a:pt x="36525" y="13597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4790296" y="2860078"/>
              <a:ext cx="36830" cy="137795"/>
            </a:xfrm>
            <a:custGeom>
              <a:avLst/>
              <a:gdLst/>
              <a:ahLst/>
              <a:cxnLst/>
              <a:rect l="l" t="t" r="r" b="b"/>
              <a:pathLst>
                <a:path w="36829" h="137794">
                  <a:moveTo>
                    <a:pt x="0" y="137287"/>
                  </a:moveTo>
                  <a:lnTo>
                    <a:pt x="36532" y="13598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37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4788395" y="283526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4788398" y="283526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4633671" y="2955429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4" h="53975">
                  <a:moveTo>
                    <a:pt x="0" y="0"/>
                  </a:moveTo>
                  <a:lnTo>
                    <a:pt x="0" y="29527"/>
                  </a:lnTo>
                  <a:lnTo>
                    <a:pt x="1879" y="5392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4633662" y="2955388"/>
              <a:ext cx="1905" cy="54610"/>
            </a:xfrm>
            <a:custGeom>
              <a:avLst/>
              <a:gdLst/>
              <a:ahLst/>
              <a:cxnLst/>
              <a:rect l="l" t="t" r="r" b="b"/>
              <a:pathLst>
                <a:path w="1904" h="54610">
                  <a:moveTo>
                    <a:pt x="1878" y="53996"/>
                  </a:moveTo>
                  <a:lnTo>
                    <a:pt x="0" y="2954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3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4635538" y="2978442"/>
              <a:ext cx="36195" cy="31115"/>
            </a:xfrm>
            <a:custGeom>
              <a:avLst/>
              <a:gdLst/>
              <a:ahLst/>
              <a:cxnLst/>
              <a:rect l="l" t="t" r="r" b="b"/>
              <a:pathLst>
                <a:path w="36195" h="31114">
                  <a:moveTo>
                    <a:pt x="35763" y="0"/>
                  </a:moveTo>
                  <a:lnTo>
                    <a:pt x="0" y="1282"/>
                  </a:lnTo>
                  <a:lnTo>
                    <a:pt x="0" y="30822"/>
                  </a:lnTo>
                  <a:lnTo>
                    <a:pt x="35763" y="295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4635548" y="2978441"/>
              <a:ext cx="36195" cy="31115"/>
            </a:xfrm>
            <a:custGeom>
              <a:avLst/>
              <a:gdLst/>
              <a:ahLst/>
              <a:cxnLst/>
              <a:rect l="l" t="t" r="r" b="b"/>
              <a:pathLst>
                <a:path w="36195" h="31114">
                  <a:moveTo>
                    <a:pt x="0" y="30820"/>
                  </a:moveTo>
                  <a:lnTo>
                    <a:pt x="35756" y="2954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0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4633671" y="29543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4633676" y="29543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5875921" y="2283396"/>
              <a:ext cx="1905" cy="730885"/>
            </a:xfrm>
            <a:custGeom>
              <a:avLst/>
              <a:gdLst/>
              <a:ahLst/>
              <a:cxnLst/>
              <a:rect l="l" t="t" r="r" b="b"/>
              <a:pathLst>
                <a:path w="1904" h="730885">
                  <a:moveTo>
                    <a:pt x="0" y="0"/>
                  </a:moveTo>
                  <a:lnTo>
                    <a:pt x="0" y="706081"/>
                  </a:lnTo>
                  <a:lnTo>
                    <a:pt x="1879" y="73046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5875922" y="2283310"/>
              <a:ext cx="1905" cy="730885"/>
            </a:xfrm>
            <a:custGeom>
              <a:avLst/>
              <a:gdLst/>
              <a:ahLst/>
              <a:cxnLst/>
              <a:rect l="l" t="t" r="r" b="b"/>
              <a:pathLst>
                <a:path w="1904" h="730885">
                  <a:moveTo>
                    <a:pt x="1878" y="730595"/>
                  </a:moveTo>
                  <a:lnTo>
                    <a:pt x="0" y="7061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305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5878144" y="2306650"/>
              <a:ext cx="36195" cy="707390"/>
            </a:xfrm>
            <a:custGeom>
              <a:avLst/>
              <a:gdLst/>
              <a:ahLst/>
              <a:cxnLst/>
              <a:rect l="l" t="t" r="r" b="b"/>
              <a:pathLst>
                <a:path w="36195" h="707389">
                  <a:moveTo>
                    <a:pt x="35763" y="0"/>
                  </a:moveTo>
                  <a:lnTo>
                    <a:pt x="0" y="1282"/>
                  </a:lnTo>
                  <a:lnTo>
                    <a:pt x="0" y="707364"/>
                  </a:lnTo>
                  <a:lnTo>
                    <a:pt x="35763" y="7060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5878155" y="2306649"/>
              <a:ext cx="36195" cy="707390"/>
            </a:xfrm>
            <a:custGeom>
              <a:avLst/>
              <a:gdLst/>
              <a:ahLst/>
              <a:cxnLst/>
              <a:rect l="l" t="t" r="r" b="b"/>
              <a:pathLst>
                <a:path w="36195" h="707389">
                  <a:moveTo>
                    <a:pt x="0" y="707362"/>
                  </a:moveTo>
                  <a:lnTo>
                    <a:pt x="35756" y="70608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073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5876251" y="22819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5876267" y="22819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4479709" y="2975978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0" y="0"/>
                  </a:moveTo>
                  <a:lnTo>
                    <a:pt x="0" y="14490"/>
                  </a:lnTo>
                  <a:lnTo>
                    <a:pt x="1879" y="3887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4479706" y="2975869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1878" y="39031"/>
                  </a:moveTo>
                  <a:lnTo>
                    <a:pt x="0" y="1458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0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4481829" y="2999079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35763" y="0"/>
                  </a:moveTo>
                  <a:lnTo>
                    <a:pt x="0" y="1270"/>
                  </a:lnTo>
                  <a:lnTo>
                    <a:pt x="0" y="15760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4481835" y="2999084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0" y="15765"/>
                  </a:moveTo>
                  <a:lnTo>
                    <a:pt x="35770" y="1447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4479963" y="29745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4479965" y="29745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4321835" y="299491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4321838" y="299491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4323638" y="301802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4323639" y="301802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4321759" y="29937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4321766" y="29937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2417991" y="299899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2882390" y="1240563"/>
              <a:ext cx="694389" cy="18606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2417986" y="299898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2420137" y="302248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2420137" y="302248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2418232" y="29975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2418229" y="29975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5734964" y="2732696"/>
              <a:ext cx="2540" cy="293370"/>
            </a:xfrm>
            <a:custGeom>
              <a:avLst/>
              <a:gdLst/>
              <a:ahLst/>
              <a:cxnLst/>
              <a:rect l="l" t="t" r="r" b="b"/>
              <a:pathLst>
                <a:path w="2539" h="293369">
                  <a:moveTo>
                    <a:pt x="0" y="0"/>
                  </a:moveTo>
                  <a:lnTo>
                    <a:pt x="0" y="268058"/>
                  </a:lnTo>
                  <a:lnTo>
                    <a:pt x="1917" y="2929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5734962" y="2732646"/>
              <a:ext cx="2540" cy="293370"/>
            </a:xfrm>
            <a:custGeom>
              <a:avLst/>
              <a:gdLst/>
              <a:ahLst/>
              <a:cxnLst/>
              <a:rect l="l" t="t" r="r" b="b"/>
              <a:pathLst>
                <a:path w="2539" h="293369">
                  <a:moveTo>
                    <a:pt x="1914" y="293022"/>
                  </a:moveTo>
                  <a:lnTo>
                    <a:pt x="0" y="26810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30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5737097" y="2756179"/>
              <a:ext cx="36195" cy="269875"/>
            </a:xfrm>
            <a:custGeom>
              <a:avLst/>
              <a:gdLst/>
              <a:ahLst/>
              <a:cxnLst/>
              <a:rect l="l" t="t" r="r" b="b"/>
              <a:pathLst>
                <a:path w="36195" h="269875">
                  <a:moveTo>
                    <a:pt x="35763" y="0"/>
                  </a:moveTo>
                  <a:lnTo>
                    <a:pt x="0" y="1270"/>
                  </a:lnTo>
                  <a:lnTo>
                    <a:pt x="0" y="269328"/>
                  </a:lnTo>
                  <a:lnTo>
                    <a:pt x="35763" y="2680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5737113" y="2756174"/>
              <a:ext cx="36195" cy="269875"/>
            </a:xfrm>
            <a:custGeom>
              <a:avLst/>
              <a:gdLst/>
              <a:ahLst/>
              <a:cxnLst/>
              <a:rect l="l" t="t" r="r" b="b"/>
              <a:pathLst>
                <a:path w="36195" h="269875">
                  <a:moveTo>
                    <a:pt x="0" y="269338"/>
                  </a:moveTo>
                  <a:lnTo>
                    <a:pt x="35756" y="2680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93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5735205" y="27315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5735206" y="273157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2287041" y="300043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2287045" y="300039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871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8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2289111" y="3023704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35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2289121" y="302370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2287231" y="29989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2287229" y="29989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4161129" y="300437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4161130" y="300437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4163276" y="302750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4163275" y="302750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4161396" y="30031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4161397" y="30031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4014292" y="300857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905" y="2603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4014280" y="3008519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4016349" y="303201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4016357" y="303201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8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4014457" y="30071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4014457" y="30072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2595372" y="300870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2595375" y="300874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2597200" y="303169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2597195" y="303169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2595333" y="30074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2595336" y="30074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3855986" y="2999447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0" y="0"/>
                  </a:moveTo>
                  <a:lnTo>
                    <a:pt x="0" y="12268"/>
                  </a:lnTo>
                  <a:lnTo>
                    <a:pt x="1879" y="3666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3855985" y="2999434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1878" y="36748"/>
                  </a:moveTo>
                  <a:lnTo>
                    <a:pt x="0" y="1230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7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3857790" y="3022803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69">
                  <a:moveTo>
                    <a:pt x="35763" y="0"/>
                  </a:moveTo>
                  <a:lnTo>
                    <a:pt x="0" y="1282"/>
                  </a:lnTo>
                  <a:lnTo>
                    <a:pt x="0" y="13550"/>
                  </a:lnTo>
                  <a:lnTo>
                    <a:pt x="35763" y="122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3857802" y="3022809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69">
                  <a:moveTo>
                    <a:pt x="0" y="13545"/>
                  </a:moveTo>
                  <a:lnTo>
                    <a:pt x="35756" y="1225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3855897" y="29983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3855908" y="29983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5574753" y="2909480"/>
              <a:ext cx="1905" cy="130175"/>
            </a:xfrm>
            <a:custGeom>
              <a:avLst/>
              <a:gdLst/>
              <a:ahLst/>
              <a:cxnLst/>
              <a:rect l="l" t="t" r="r" b="b"/>
              <a:pathLst>
                <a:path w="1904" h="130175">
                  <a:moveTo>
                    <a:pt x="0" y="0"/>
                  </a:moveTo>
                  <a:lnTo>
                    <a:pt x="0" y="105333"/>
                  </a:lnTo>
                  <a:lnTo>
                    <a:pt x="1866" y="12971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5574744" y="2909429"/>
              <a:ext cx="1905" cy="130175"/>
            </a:xfrm>
            <a:custGeom>
              <a:avLst/>
              <a:gdLst/>
              <a:ahLst/>
              <a:cxnLst/>
              <a:rect l="l" t="t" r="r" b="b"/>
              <a:pathLst>
                <a:path w="1904" h="130175">
                  <a:moveTo>
                    <a:pt x="1878" y="129709"/>
                  </a:moveTo>
                  <a:lnTo>
                    <a:pt x="0" y="10538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9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5576392" y="2932569"/>
              <a:ext cx="36830" cy="106680"/>
            </a:xfrm>
            <a:custGeom>
              <a:avLst/>
              <a:gdLst/>
              <a:ahLst/>
              <a:cxnLst/>
              <a:rect l="l" t="t" r="r" b="b"/>
              <a:pathLst>
                <a:path w="36829" h="106680">
                  <a:moveTo>
                    <a:pt x="36525" y="0"/>
                  </a:moveTo>
                  <a:lnTo>
                    <a:pt x="0" y="1295"/>
                  </a:lnTo>
                  <a:lnTo>
                    <a:pt x="0" y="106629"/>
                  </a:lnTo>
                  <a:lnTo>
                    <a:pt x="36525" y="10532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5576389" y="2932560"/>
              <a:ext cx="36830" cy="106680"/>
            </a:xfrm>
            <a:custGeom>
              <a:avLst/>
              <a:gdLst/>
              <a:ahLst/>
              <a:cxnLst/>
              <a:rect l="l" t="t" r="r" b="b"/>
              <a:pathLst>
                <a:path w="36829" h="106680">
                  <a:moveTo>
                    <a:pt x="0" y="106640"/>
                  </a:moveTo>
                  <a:lnTo>
                    <a:pt x="36532" y="10533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06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5574512" y="29082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5574524" y="29082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60" y="2570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60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2757004" y="3003384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709"/>
                  </a:lnTo>
                  <a:lnTo>
                    <a:pt x="1866" y="3609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2757000" y="3003340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878" y="36241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2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2759240" y="3026485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82"/>
                  </a:lnTo>
                  <a:lnTo>
                    <a:pt x="0" y="12992"/>
                  </a:lnTo>
                  <a:lnTo>
                    <a:pt x="35763" y="11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2759255" y="3026492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77"/>
                  </a:moveTo>
                  <a:lnTo>
                    <a:pt x="35756" y="1169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2757373" y="30023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2757377" y="30023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3695166" y="2992640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4" h="53975">
                  <a:moveTo>
                    <a:pt x="0" y="0"/>
                  </a:moveTo>
                  <a:lnTo>
                    <a:pt x="0" y="28981"/>
                  </a:lnTo>
                  <a:lnTo>
                    <a:pt x="1879" y="533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3695168" y="2992647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4" h="53339">
                  <a:moveTo>
                    <a:pt x="1869" y="53244"/>
                  </a:moveTo>
                  <a:lnTo>
                    <a:pt x="0" y="2904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32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3696767" y="3015652"/>
              <a:ext cx="36830" cy="30480"/>
            </a:xfrm>
            <a:custGeom>
              <a:avLst/>
              <a:gdLst/>
              <a:ahLst/>
              <a:cxnLst/>
              <a:rect l="l" t="t" r="r" b="b"/>
              <a:pathLst>
                <a:path w="36829" h="30480">
                  <a:moveTo>
                    <a:pt x="36512" y="0"/>
                  </a:moveTo>
                  <a:lnTo>
                    <a:pt x="0" y="1295"/>
                  </a:lnTo>
                  <a:lnTo>
                    <a:pt x="0" y="30276"/>
                  </a:lnTo>
                  <a:lnTo>
                    <a:pt x="36512" y="28968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3696762" y="3015650"/>
              <a:ext cx="36830" cy="30480"/>
            </a:xfrm>
            <a:custGeom>
              <a:avLst/>
              <a:gdLst/>
              <a:ahLst/>
              <a:cxnLst/>
              <a:rect l="l" t="t" r="r" b="b"/>
              <a:pathLst>
                <a:path w="36829" h="30480">
                  <a:moveTo>
                    <a:pt x="0" y="30280"/>
                  </a:moveTo>
                  <a:lnTo>
                    <a:pt x="36532" y="2897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02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3694887" y="29913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3694892" y="29913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5420982" y="2892958"/>
              <a:ext cx="1905" cy="163830"/>
            </a:xfrm>
            <a:custGeom>
              <a:avLst/>
              <a:gdLst/>
              <a:ahLst/>
              <a:cxnLst/>
              <a:rect l="l" t="t" r="r" b="b"/>
              <a:pathLst>
                <a:path w="1904" h="163830">
                  <a:moveTo>
                    <a:pt x="0" y="0"/>
                  </a:moveTo>
                  <a:lnTo>
                    <a:pt x="0" y="139319"/>
                  </a:lnTo>
                  <a:lnTo>
                    <a:pt x="1879" y="16370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5420978" y="2892949"/>
              <a:ext cx="1905" cy="163830"/>
            </a:xfrm>
            <a:custGeom>
              <a:avLst/>
              <a:gdLst/>
              <a:ahLst/>
              <a:cxnLst/>
              <a:rect l="l" t="t" r="r" b="b"/>
              <a:pathLst>
                <a:path w="1904" h="163830">
                  <a:moveTo>
                    <a:pt x="1878" y="163698"/>
                  </a:moveTo>
                  <a:lnTo>
                    <a:pt x="0" y="139251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636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5422824" y="2915983"/>
              <a:ext cx="36195" cy="140970"/>
            </a:xfrm>
            <a:custGeom>
              <a:avLst/>
              <a:gdLst/>
              <a:ahLst/>
              <a:cxnLst/>
              <a:rect l="l" t="t" r="r" b="b"/>
              <a:pathLst>
                <a:path w="36195" h="140969">
                  <a:moveTo>
                    <a:pt x="35763" y="0"/>
                  </a:moveTo>
                  <a:lnTo>
                    <a:pt x="0" y="1270"/>
                  </a:lnTo>
                  <a:lnTo>
                    <a:pt x="0" y="140601"/>
                  </a:lnTo>
                  <a:lnTo>
                    <a:pt x="35763" y="1393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5422834" y="2915982"/>
              <a:ext cx="36195" cy="140970"/>
            </a:xfrm>
            <a:custGeom>
              <a:avLst/>
              <a:gdLst/>
              <a:ahLst/>
              <a:cxnLst/>
              <a:rect l="l" t="t" r="r" b="b"/>
              <a:pathLst>
                <a:path w="36195" h="140969">
                  <a:moveTo>
                    <a:pt x="0" y="140595"/>
                  </a:moveTo>
                  <a:lnTo>
                    <a:pt x="35770" y="13932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05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5420957" y="28916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5420961" y="28916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5263146" y="2991522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0" y="0"/>
                  </a:moveTo>
                  <a:lnTo>
                    <a:pt x="0" y="56286"/>
                  </a:lnTo>
                  <a:lnTo>
                    <a:pt x="1866" y="8067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5263137" y="2991481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1878" y="80756"/>
                  </a:moveTo>
                  <a:lnTo>
                    <a:pt x="0" y="5630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07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5265305" y="3014522"/>
              <a:ext cx="36195" cy="57785"/>
            </a:xfrm>
            <a:custGeom>
              <a:avLst/>
              <a:gdLst/>
              <a:ahLst/>
              <a:cxnLst/>
              <a:rect l="l" t="t" r="r" b="b"/>
              <a:pathLst>
                <a:path w="36195" h="57785">
                  <a:moveTo>
                    <a:pt x="35763" y="0"/>
                  </a:moveTo>
                  <a:lnTo>
                    <a:pt x="0" y="1282"/>
                  </a:lnTo>
                  <a:lnTo>
                    <a:pt x="0" y="57569"/>
                  </a:lnTo>
                  <a:lnTo>
                    <a:pt x="35763" y="562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5265313" y="3014522"/>
              <a:ext cx="36195" cy="57785"/>
            </a:xfrm>
            <a:custGeom>
              <a:avLst/>
              <a:gdLst/>
              <a:ahLst/>
              <a:cxnLst/>
              <a:rect l="l" t="t" r="r" b="b"/>
              <a:pathLst>
                <a:path w="36195" h="57785">
                  <a:moveTo>
                    <a:pt x="0" y="57564"/>
                  </a:moveTo>
                  <a:lnTo>
                    <a:pt x="35770" y="5628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5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5263438" y="29901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5263438" y="29901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5112258" y="3001327"/>
              <a:ext cx="2540" cy="77470"/>
            </a:xfrm>
            <a:custGeom>
              <a:avLst/>
              <a:gdLst/>
              <a:ahLst/>
              <a:cxnLst/>
              <a:rect l="l" t="t" r="r" b="b"/>
              <a:pathLst>
                <a:path w="2539" h="77469">
                  <a:moveTo>
                    <a:pt x="0" y="0"/>
                  </a:moveTo>
                  <a:lnTo>
                    <a:pt x="0" y="52387"/>
                  </a:lnTo>
                  <a:lnTo>
                    <a:pt x="1917" y="7730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5112258" y="3001270"/>
              <a:ext cx="2540" cy="77470"/>
            </a:xfrm>
            <a:custGeom>
              <a:avLst/>
              <a:gdLst/>
              <a:ahLst/>
              <a:cxnLst/>
              <a:rect l="l" t="t" r="r" b="b"/>
              <a:pathLst>
                <a:path w="2539" h="77469">
                  <a:moveTo>
                    <a:pt x="1914" y="77297"/>
                  </a:moveTo>
                  <a:lnTo>
                    <a:pt x="0" y="5237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72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5113947" y="3024758"/>
              <a:ext cx="36830" cy="53975"/>
            </a:xfrm>
            <a:custGeom>
              <a:avLst/>
              <a:gdLst/>
              <a:ahLst/>
              <a:cxnLst/>
              <a:rect l="l" t="t" r="r" b="b"/>
              <a:pathLst>
                <a:path w="36829" h="53975">
                  <a:moveTo>
                    <a:pt x="36525" y="0"/>
                  </a:moveTo>
                  <a:lnTo>
                    <a:pt x="0" y="1295"/>
                  </a:lnTo>
                  <a:lnTo>
                    <a:pt x="0" y="53682"/>
                  </a:lnTo>
                  <a:lnTo>
                    <a:pt x="36525" y="5238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5113956" y="3024755"/>
              <a:ext cx="36830" cy="53975"/>
            </a:xfrm>
            <a:custGeom>
              <a:avLst/>
              <a:gdLst/>
              <a:ahLst/>
              <a:cxnLst/>
              <a:rect l="l" t="t" r="r" b="b"/>
              <a:pathLst>
                <a:path w="36829" h="53975">
                  <a:moveTo>
                    <a:pt x="0" y="53688"/>
                  </a:moveTo>
                  <a:lnTo>
                    <a:pt x="36517" y="5238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36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5112042" y="300024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5112055" y="300024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4956949" y="3037496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4" h="55244">
                  <a:moveTo>
                    <a:pt x="0" y="0"/>
                  </a:moveTo>
                  <a:lnTo>
                    <a:pt x="0" y="30099"/>
                  </a:lnTo>
                  <a:lnTo>
                    <a:pt x="1905" y="55016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4956940" y="3037517"/>
              <a:ext cx="2540" cy="55244"/>
            </a:xfrm>
            <a:custGeom>
              <a:avLst/>
              <a:gdLst/>
              <a:ahLst/>
              <a:cxnLst/>
              <a:rect l="l" t="t" r="r" b="b"/>
              <a:pathLst>
                <a:path w="2539" h="55244">
                  <a:moveTo>
                    <a:pt x="1914" y="54976"/>
                  </a:moveTo>
                  <a:lnTo>
                    <a:pt x="0" y="3005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49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4958588" y="3060979"/>
              <a:ext cx="36830" cy="31750"/>
            </a:xfrm>
            <a:custGeom>
              <a:avLst/>
              <a:gdLst/>
              <a:ahLst/>
              <a:cxnLst/>
              <a:rect l="l" t="t" r="r" b="b"/>
              <a:pathLst>
                <a:path w="36829" h="31750">
                  <a:moveTo>
                    <a:pt x="36525" y="0"/>
                  </a:moveTo>
                  <a:lnTo>
                    <a:pt x="0" y="1308"/>
                  </a:lnTo>
                  <a:lnTo>
                    <a:pt x="0" y="31407"/>
                  </a:lnTo>
                  <a:lnTo>
                    <a:pt x="36525" y="3009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4958605" y="3060986"/>
              <a:ext cx="36830" cy="31750"/>
            </a:xfrm>
            <a:custGeom>
              <a:avLst/>
              <a:gdLst/>
              <a:ahLst/>
              <a:cxnLst/>
              <a:rect l="l" t="t" r="r" b="b"/>
              <a:pathLst>
                <a:path w="36829" h="31750">
                  <a:moveTo>
                    <a:pt x="0" y="31394"/>
                  </a:moveTo>
                  <a:lnTo>
                    <a:pt x="36517" y="3008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13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4956695" y="303636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4956701" y="303636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899" y="26211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99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4800815" y="3066783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33"/>
                  </a:lnTo>
                  <a:lnTo>
                    <a:pt x="1879" y="3442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4800815" y="3066804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78" y="34466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4802847" y="3089998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775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75" y="1003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4802866" y="3089999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11314"/>
                  </a:moveTo>
                  <a:lnTo>
                    <a:pt x="35756" y="100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4800968" y="30653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4800973" y="30653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3006280" y="1086497"/>
              <a:ext cx="1905" cy="2028189"/>
            </a:xfrm>
            <a:custGeom>
              <a:avLst/>
              <a:gdLst/>
              <a:ahLst/>
              <a:cxnLst/>
              <a:rect l="l" t="t" r="r" b="b"/>
              <a:pathLst>
                <a:path w="1905" h="2028189">
                  <a:moveTo>
                    <a:pt x="0" y="0"/>
                  </a:moveTo>
                  <a:lnTo>
                    <a:pt x="0" y="2003463"/>
                  </a:lnTo>
                  <a:lnTo>
                    <a:pt x="1866" y="202785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3006276" y="1086453"/>
              <a:ext cx="1905" cy="2028189"/>
            </a:xfrm>
            <a:custGeom>
              <a:avLst/>
              <a:gdLst/>
              <a:ahLst/>
              <a:cxnLst/>
              <a:rect l="l" t="t" r="r" b="b"/>
              <a:pathLst>
                <a:path w="1905" h="2028189">
                  <a:moveTo>
                    <a:pt x="1869" y="2027872"/>
                  </a:moveTo>
                  <a:lnTo>
                    <a:pt x="0" y="200354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027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3008426" y="1109751"/>
              <a:ext cx="36195" cy="2005330"/>
            </a:xfrm>
            <a:custGeom>
              <a:avLst/>
              <a:gdLst/>
              <a:ahLst/>
              <a:cxnLst/>
              <a:rect l="l" t="t" r="r" b="b"/>
              <a:pathLst>
                <a:path w="36194" h="2005330">
                  <a:moveTo>
                    <a:pt x="35763" y="0"/>
                  </a:moveTo>
                  <a:lnTo>
                    <a:pt x="0" y="1282"/>
                  </a:lnTo>
                  <a:lnTo>
                    <a:pt x="0" y="2004745"/>
                  </a:lnTo>
                  <a:lnTo>
                    <a:pt x="35763" y="20034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3008428" y="1109759"/>
              <a:ext cx="36195" cy="2005330"/>
            </a:xfrm>
            <a:custGeom>
              <a:avLst/>
              <a:gdLst/>
              <a:ahLst/>
              <a:cxnLst/>
              <a:rect l="l" t="t" r="r" b="b"/>
              <a:pathLst>
                <a:path w="36194" h="2005330">
                  <a:moveTo>
                    <a:pt x="0" y="2004739"/>
                  </a:moveTo>
                  <a:lnTo>
                    <a:pt x="35756" y="200346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004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3006534" y="10851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3006541" y="10851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4491253" y="309394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4491250" y="3094009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1869" y="26992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4493056" y="311708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4493069" y="311708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4491177" y="30926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4491182" y="30926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5743371" y="2432075"/>
              <a:ext cx="1905" cy="694690"/>
            </a:xfrm>
            <a:custGeom>
              <a:avLst/>
              <a:gdLst/>
              <a:ahLst/>
              <a:cxnLst/>
              <a:rect l="l" t="t" r="r" b="b"/>
              <a:pathLst>
                <a:path w="1904" h="694689">
                  <a:moveTo>
                    <a:pt x="0" y="0"/>
                  </a:moveTo>
                  <a:lnTo>
                    <a:pt x="0" y="669861"/>
                  </a:lnTo>
                  <a:lnTo>
                    <a:pt x="1879" y="69425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5743366" y="2431991"/>
              <a:ext cx="1905" cy="694690"/>
            </a:xfrm>
            <a:custGeom>
              <a:avLst/>
              <a:gdLst/>
              <a:ahLst/>
              <a:cxnLst/>
              <a:rect l="l" t="t" r="r" b="b"/>
              <a:pathLst>
                <a:path w="1904" h="694689">
                  <a:moveTo>
                    <a:pt x="1878" y="694323"/>
                  </a:moveTo>
                  <a:lnTo>
                    <a:pt x="0" y="6698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943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5745607" y="2455113"/>
              <a:ext cx="36195" cy="671195"/>
            </a:xfrm>
            <a:custGeom>
              <a:avLst/>
              <a:gdLst/>
              <a:ahLst/>
              <a:cxnLst/>
              <a:rect l="l" t="t" r="r" b="b"/>
              <a:pathLst>
                <a:path w="36195" h="671194">
                  <a:moveTo>
                    <a:pt x="35763" y="0"/>
                  </a:moveTo>
                  <a:lnTo>
                    <a:pt x="0" y="1270"/>
                  </a:lnTo>
                  <a:lnTo>
                    <a:pt x="0" y="671144"/>
                  </a:lnTo>
                  <a:lnTo>
                    <a:pt x="35763" y="6698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5745617" y="2455111"/>
              <a:ext cx="36195" cy="671195"/>
            </a:xfrm>
            <a:custGeom>
              <a:avLst/>
              <a:gdLst/>
              <a:ahLst/>
              <a:cxnLst/>
              <a:rect l="l" t="t" r="r" b="b"/>
              <a:pathLst>
                <a:path w="36195" h="671194">
                  <a:moveTo>
                    <a:pt x="0" y="671139"/>
                  </a:moveTo>
                  <a:lnTo>
                    <a:pt x="35770" y="66986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711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5743740" y="24309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5743743" y="24309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4334649" y="310481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4334644" y="310473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878" y="260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4336618" y="312797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4336626" y="312796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4334738" y="31035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4334742" y="31035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4178528" y="310300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340"/>
                  </a:lnTo>
                  <a:lnTo>
                    <a:pt x="1905" y="2825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4178519" y="3102951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4180204" y="3126460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80">
                  <a:moveTo>
                    <a:pt x="36537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37" y="3340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4180212" y="3126461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80">
                  <a:moveTo>
                    <a:pt x="0" y="4651"/>
                  </a:moveTo>
                  <a:lnTo>
                    <a:pt x="36532" y="334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4178300" y="310153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4178312" y="310152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4021683" y="3108273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69"/>
                  </a:lnTo>
                  <a:lnTo>
                    <a:pt x="1866" y="3275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4021677" y="3108323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78" y="32690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6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4023779" y="3131324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35763" y="0"/>
                  </a:moveTo>
                  <a:lnTo>
                    <a:pt x="0" y="1282"/>
                  </a:lnTo>
                  <a:lnTo>
                    <a:pt x="0" y="9639"/>
                  </a:lnTo>
                  <a:lnTo>
                    <a:pt x="35763" y="836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4023784" y="3131332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0" y="9632"/>
                  </a:moveTo>
                  <a:lnTo>
                    <a:pt x="35770" y="835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6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4021912" y="31067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4021921" y="31067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2773832" y="311853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2773826" y="31185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2775635" y="314178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2775646" y="314179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2773756" y="31172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2773762" y="31172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3871404" y="3092018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4" h="53339">
                  <a:moveTo>
                    <a:pt x="0" y="0"/>
                  </a:moveTo>
                  <a:lnTo>
                    <a:pt x="0" y="28435"/>
                  </a:lnTo>
                  <a:lnTo>
                    <a:pt x="1866" y="528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3871396" y="3091918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4" h="53339">
                  <a:moveTo>
                    <a:pt x="1878" y="52855"/>
                  </a:moveTo>
                  <a:lnTo>
                    <a:pt x="0" y="285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8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3873004" y="3115144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512" y="0"/>
                  </a:moveTo>
                  <a:lnTo>
                    <a:pt x="0" y="1308"/>
                  </a:lnTo>
                  <a:lnTo>
                    <a:pt x="0" y="29730"/>
                  </a:lnTo>
                  <a:lnTo>
                    <a:pt x="36512" y="28422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3873001" y="3115148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29733"/>
                  </a:moveTo>
                  <a:lnTo>
                    <a:pt x="36532" y="2842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3871124" y="30906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3871116" y="309065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3712679" y="3037179"/>
              <a:ext cx="1905" cy="110489"/>
            </a:xfrm>
            <a:custGeom>
              <a:avLst/>
              <a:gdLst/>
              <a:ahLst/>
              <a:cxnLst/>
              <a:rect l="l" t="t" r="r" b="b"/>
              <a:pathLst>
                <a:path w="1904" h="110489">
                  <a:moveTo>
                    <a:pt x="0" y="0"/>
                  </a:moveTo>
                  <a:lnTo>
                    <a:pt x="0" y="85813"/>
                  </a:lnTo>
                  <a:lnTo>
                    <a:pt x="1879" y="11021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3712675" y="3037080"/>
              <a:ext cx="1905" cy="110489"/>
            </a:xfrm>
            <a:custGeom>
              <a:avLst/>
              <a:gdLst/>
              <a:ahLst/>
              <a:cxnLst/>
              <a:rect l="l" t="t" r="r" b="b"/>
              <a:pathLst>
                <a:path w="1904" h="110489">
                  <a:moveTo>
                    <a:pt x="1878" y="110305"/>
                  </a:moveTo>
                  <a:lnTo>
                    <a:pt x="0" y="8585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0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3714483" y="3060268"/>
              <a:ext cx="36195" cy="87630"/>
            </a:xfrm>
            <a:custGeom>
              <a:avLst/>
              <a:gdLst/>
              <a:ahLst/>
              <a:cxnLst/>
              <a:rect l="l" t="t" r="r" b="b"/>
              <a:pathLst>
                <a:path w="36195" h="87630">
                  <a:moveTo>
                    <a:pt x="35763" y="0"/>
                  </a:moveTo>
                  <a:lnTo>
                    <a:pt x="0" y="1282"/>
                  </a:lnTo>
                  <a:lnTo>
                    <a:pt x="0" y="87109"/>
                  </a:lnTo>
                  <a:lnTo>
                    <a:pt x="35763" y="858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3714489" y="3060273"/>
              <a:ext cx="36195" cy="87630"/>
            </a:xfrm>
            <a:custGeom>
              <a:avLst/>
              <a:gdLst/>
              <a:ahLst/>
              <a:cxnLst/>
              <a:rect l="l" t="t" r="r" b="b"/>
              <a:pathLst>
                <a:path w="36195" h="87630">
                  <a:moveTo>
                    <a:pt x="0" y="87096"/>
                  </a:moveTo>
                  <a:lnTo>
                    <a:pt x="35756" y="858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7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3712603" y="30360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3712602" y="30360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5583847" y="2542552"/>
              <a:ext cx="1905" cy="605155"/>
            </a:xfrm>
            <a:custGeom>
              <a:avLst/>
              <a:gdLst/>
              <a:ahLst/>
              <a:cxnLst/>
              <a:rect l="l" t="t" r="r" b="b"/>
              <a:pathLst>
                <a:path w="1904" h="605155">
                  <a:moveTo>
                    <a:pt x="0" y="0"/>
                  </a:moveTo>
                  <a:lnTo>
                    <a:pt x="0" y="580694"/>
                  </a:lnTo>
                  <a:lnTo>
                    <a:pt x="1879" y="60509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5583846" y="2542535"/>
              <a:ext cx="1905" cy="605155"/>
            </a:xfrm>
            <a:custGeom>
              <a:avLst/>
              <a:gdLst/>
              <a:ahLst/>
              <a:cxnLst/>
              <a:rect l="l" t="t" r="r" b="b"/>
              <a:pathLst>
                <a:path w="1904" h="605155">
                  <a:moveTo>
                    <a:pt x="1869" y="605049"/>
                  </a:moveTo>
                  <a:lnTo>
                    <a:pt x="0" y="58072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050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5585498" y="2565780"/>
              <a:ext cx="36830" cy="582295"/>
            </a:xfrm>
            <a:custGeom>
              <a:avLst/>
              <a:gdLst/>
              <a:ahLst/>
              <a:cxnLst/>
              <a:rect l="l" t="t" r="r" b="b"/>
              <a:pathLst>
                <a:path w="36829" h="582294">
                  <a:moveTo>
                    <a:pt x="36525" y="0"/>
                  </a:moveTo>
                  <a:lnTo>
                    <a:pt x="0" y="1308"/>
                  </a:lnTo>
                  <a:lnTo>
                    <a:pt x="0" y="582002"/>
                  </a:lnTo>
                  <a:lnTo>
                    <a:pt x="36525" y="58070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5585497" y="2565784"/>
              <a:ext cx="36830" cy="582295"/>
            </a:xfrm>
            <a:custGeom>
              <a:avLst/>
              <a:gdLst/>
              <a:ahLst/>
              <a:cxnLst/>
              <a:rect l="l" t="t" r="r" b="b"/>
              <a:pathLst>
                <a:path w="36829" h="582294">
                  <a:moveTo>
                    <a:pt x="0" y="582003"/>
                  </a:moveTo>
                  <a:lnTo>
                    <a:pt x="36532" y="5806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820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5583605" y="254126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5583621" y="25412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3543884" y="2980600"/>
              <a:ext cx="1905" cy="167640"/>
            </a:xfrm>
            <a:custGeom>
              <a:avLst/>
              <a:gdLst/>
              <a:ahLst/>
              <a:cxnLst/>
              <a:rect l="l" t="t" r="r" b="b"/>
              <a:pathLst>
                <a:path w="1904" h="167639">
                  <a:moveTo>
                    <a:pt x="0" y="0"/>
                  </a:moveTo>
                  <a:lnTo>
                    <a:pt x="0" y="143230"/>
                  </a:lnTo>
                  <a:lnTo>
                    <a:pt x="1866" y="1676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3543880" y="2980634"/>
              <a:ext cx="1905" cy="167640"/>
            </a:xfrm>
            <a:custGeom>
              <a:avLst/>
              <a:gdLst/>
              <a:ahLst/>
              <a:cxnLst/>
              <a:rect l="l" t="t" r="r" b="b"/>
              <a:pathLst>
                <a:path w="1904" h="167639">
                  <a:moveTo>
                    <a:pt x="1869" y="167511"/>
                  </a:moveTo>
                  <a:lnTo>
                    <a:pt x="0" y="1431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75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3545916" y="3003842"/>
              <a:ext cx="36195" cy="144780"/>
            </a:xfrm>
            <a:custGeom>
              <a:avLst/>
              <a:gdLst/>
              <a:ahLst/>
              <a:cxnLst/>
              <a:rect l="l" t="t" r="r" b="b"/>
              <a:pathLst>
                <a:path w="36195" h="144780">
                  <a:moveTo>
                    <a:pt x="35763" y="0"/>
                  </a:moveTo>
                  <a:lnTo>
                    <a:pt x="0" y="1270"/>
                  </a:lnTo>
                  <a:lnTo>
                    <a:pt x="0" y="144500"/>
                  </a:lnTo>
                  <a:lnTo>
                    <a:pt x="35763" y="1432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3545922" y="3003835"/>
              <a:ext cx="36195" cy="144780"/>
            </a:xfrm>
            <a:custGeom>
              <a:avLst/>
              <a:gdLst/>
              <a:ahLst/>
              <a:cxnLst/>
              <a:rect l="l" t="t" r="r" b="b"/>
              <a:pathLst>
                <a:path w="36195" h="144780">
                  <a:moveTo>
                    <a:pt x="0" y="144509"/>
                  </a:moveTo>
                  <a:lnTo>
                    <a:pt x="35770" y="14322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45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3544036" y="29793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3544032" y="29794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2923539" y="312355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2923535" y="312346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2925610" y="314662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2925624" y="314662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2923743" y="31224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2923744" y="31224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3083890" y="3113430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0" y="0"/>
                  </a:moveTo>
                  <a:lnTo>
                    <a:pt x="0" y="12268"/>
                  </a:lnTo>
                  <a:lnTo>
                    <a:pt x="1879" y="3666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3083890" y="3113450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878" y="36622"/>
                  </a:moveTo>
                  <a:lnTo>
                    <a:pt x="0" y="1217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6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3085922" y="3136442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763" y="0"/>
                  </a:moveTo>
                  <a:lnTo>
                    <a:pt x="0" y="1270"/>
                  </a:lnTo>
                  <a:lnTo>
                    <a:pt x="0" y="13538"/>
                  </a:lnTo>
                  <a:lnTo>
                    <a:pt x="35763" y="122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3085931" y="3136437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13534"/>
                  </a:moveTo>
                  <a:lnTo>
                    <a:pt x="35756" y="1226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3084055" y="31121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3084061" y="31121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3233343" y="2521381"/>
              <a:ext cx="2540" cy="630555"/>
            </a:xfrm>
            <a:custGeom>
              <a:avLst/>
              <a:gdLst/>
              <a:ahLst/>
              <a:cxnLst/>
              <a:rect l="l" t="t" r="r" b="b"/>
              <a:pathLst>
                <a:path w="2539" h="630555">
                  <a:moveTo>
                    <a:pt x="0" y="0"/>
                  </a:moveTo>
                  <a:lnTo>
                    <a:pt x="0" y="605218"/>
                  </a:lnTo>
                  <a:lnTo>
                    <a:pt x="1917" y="63012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3233336" y="2521275"/>
              <a:ext cx="2540" cy="630555"/>
            </a:xfrm>
            <a:custGeom>
              <a:avLst/>
              <a:gdLst/>
              <a:ahLst/>
              <a:cxnLst/>
              <a:rect l="l" t="t" r="r" b="b"/>
              <a:pathLst>
                <a:path w="2539" h="630555">
                  <a:moveTo>
                    <a:pt x="1914" y="630243"/>
                  </a:moveTo>
                  <a:lnTo>
                    <a:pt x="0" y="6053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302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3235579" y="2544749"/>
              <a:ext cx="36195" cy="607060"/>
            </a:xfrm>
            <a:custGeom>
              <a:avLst/>
              <a:gdLst/>
              <a:ahLst/>
              <a:cxnLst/>
              <a:rect l="l" t="t" r="r" b="b"/>
              <a:pathLst>
                <a:path w="36195" h="607060">
                  <a:moveTo>
                    <a:pt x="35763" y="0"/>
                  </a:moveTo>
                  <a:lnTo>
                    <a:pt x="0" y="1282"/>
                  </a:lnTo>
                  <a:lnTo>
                    <a:pt x="0" y="606501"/>
                  </a:lnTo>
                  <a:lnTo>
                    <a:pt x="35763" y="6052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3235594" y="2544751"/>
              <a:ext cx="36195" cy="607060"/>
            </a:xfrm>
            <a:custGeom>
              <a:avLst/>
              <a:gdLst/>
              <a:ahLst/>
              <a:cxnLst/>
              <a:rect l="l" t="t" r="r" b="b"/>
              <a:pathLst>
                <a:path w="36195" h="607060">
                  <a:moveTo>
                    <a:pt x="0" y="606499"/>
                  </a:moveTo>
                  <a:lnTo>
                    <a:pt x="35756" y="60522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06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3233686" y="251984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3233696" y="25198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899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99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3384575" y="3024898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4" h="127000">
                  <a:moveTo>
                    <a:pt x="0" y="0"/>
                  </a:moveTo>
                  <a:lnTo>
                    <a:pt x="0" y="102539"/>
                  </a:lnTo>
                  <a:lnTo>
                    <a:pt x="1879" y="1269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3384578" y="3024895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4" h="127000">
                  <a:moveTo>
                    <a:pt x="1878" y="126919"/>
                  </a:moveTo>
                  <a:lnTo>
                    <a:pt x="0" y="10259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6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3386709" y="3048050"/>
              <a:ext cx="36195" cy="104139"/>
            </a:xfrm>
            <a:custGeom>
              <a:avLst/>
              <a:gdLst/>
              <a:ahLst/>
              <a:cxnLst/>
              <a:rect l="l" t="t" r="r" b="b"/>
              <a:pathLst>
                <a:path w="36195" h="104139">
                  <a:moveTo>
                    <a:pt x="35763" y="0"/>
                  </a:moveTo>
                  <a:lnTo>
                    <a:pt x="0" y="1270"/>
                  </a:lnTo>
                  <a:lnTo>
                    <a:pt x="0" y="103822"/>
                  </a:lnTo>
                  <a:lnTo>
                    <a:pt x="35763" y="1025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3386721" y="3048053"/>
              <a:ext cx="36195" cy="104139"/>
            </a:xfrm>
            <a:custGeom>
              <a:avLst/>
              <a:gdLst/>
              <a:ahLst/>
              <a:cxnLst/>
              <a:rect l="l" t="t" r="r" b="b"/>
              <a:pathLst>
                <a:path w="36195" h="104139">
                  <a:moveTo>
                    <a:pt x="0" y="103814"/>
                  </a:moveTo>
                  <a:lnTo>
                    <a:pt x="35756" y="10253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038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3384829" y="30236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3384829" y="30236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5431078" y="3044151"/>
              <a:ext cx="1905" cy="114935"/>
            </a:xfrm>
            <a:custGeom>
              <a:avLst/>
              <a:gdLst/>
              <a:ahLst/>
              <a:cxnLst/>
              <a:rect l="l" t="t" r="r" b="b"/>
              <a:pathLst>
                <a:path w="1904" h="114935">
                  <a:moveTo>
                    <a:pt x="0" y="0"/>
                  </a:moveTo>
                  <a:lnTo>
                    <a:pt x="0" y="90284"/>
                  </a:lnTo>
                  <a:lnTo>
                    <a:pt x="1879" y="11468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5431079" y="3044181"/>
              <a:ext cx="1905" cy="114935"/>
            </a:xfrm>
            <a:custGeom>
              <a:avLst/>
              <a:gdLst/>
              <a:ahLst/>
              <a:cxnLst/>
              <a:rect l="l" t="t" r="r" b="b"/>
              <a:pathLst>
                <a:path w="1904" h="114935">
                  <a:moveTo>
                    <a:pt x="1869" y="114626"/>
                  </a:moveTo>
                  <a:lnTo>
                    <a:pt x="0" y="90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4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5432971" y="3067227"/>
              <a:ext cx="36195" cy="92075"/>
            </a:xfrm>
            <a:custGeom>
              <a:avLst/>
              <a:gdLst/>
              <a:ahLst/>
              <a:cxnLst/>
              <a:rect l="l" t="t" r="r" b="b"/>
              <a:pathLst>
                <a:path w="36195" h="92075">
                  <a:moveTo>
                    <a:pt x="35763" y="0"/>
                  </a:moveTo>
                  <a:lnTo>
                    <a:pt x="0" y="1270"/>
                  </a:lnTo>
                  <a:lnTo>
                    <a:pt x="0" y="91554"/>
                  </a:lnTo>
                  <a:lnTo>
                    <a:pt x="35763" y="902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5432976" y="3067225"/>
              <a:ext cx="36195" cy="92075"/>
            </a:xfrm>
            <a:custGeom>
              <a:avLst/>
              <a:gdLst/>
              <a:ahLst/>
              <a:cxnLst/>
              <a:rect l="l" t="t" r="r" b="b"/>
              <a:pathLst>
                <a:path w="36195" h="92075">
                  <a:moveTo>
                    <a:pt x="0" y="91557"/>
                  </a:moveTo>
                  <a:lnTo>
                    <a:pt x="35770" y="9027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5431091" y="30426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5431099" y="30426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5275288" y="3131946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0" y="0"/>
                  </a:moveTo>
                  <a:lnTo>
                    <a:pt x="0" y="19507"/>
                  </a:lnTo>
                  <a:lnTo>
                    <a:pt x="1879" y="4389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5275280" y="3131873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1878" y="43977"/>
                  </a:moveTo>
                  <a:lnTo>
                    <a:pt x="0" y="195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5277091" y="3155048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5">
                  <a:moveTo>
                    <a:pt x="35763" y="0"/>
                  </a:moveTo>
                  <a:lnTo>
                    <a:pt x="0" y="1282"/>
                  </a:lnTo>
                  <a:lnTo>
                    <a:pt x="0" y="20789"/>
                  </a:lnTo>
                  <a:lnTo>
                    <a:pt x="35763" y="195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5277108" y="3155048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5">
                  <a:moveTo>
                    <a:pt x="0" y="20783"/>
                  </a:moveTo>
                  <a:lnTo>
                    <a:pt x="35756" y="1950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07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5275211" y="31306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5275221" y="31305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5125567" y="3049320"/>
              <a:ext cx="1905" cy="139065"/>
            </a:xfrm>
            <a:custGeom>
              <a:avLst/>
              <a:gdLst/>
              <a:ahLst/>
              <a:cxnLst/>
              <a:rect l="l" t="t" r="r" b="b"/>
              <a:pathLst>
                <a:path w="1904" h="139064">
                  <a:moveTo>
                    <a:pt x="0" y="0"/>
                  </a:moveTo>
                  <a:lnTo>
                    <a:pt x="0" y="114249"/>
                  </a:lnTo>
                  <a:lnTo>
                    <a:pt x="1879" y="1386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5125562" y="3049360"/>
              <a:ext cx="1905" cy="139065"/>
            </a:xfrm>
            <a:custGeom>
              <a:avLst/>
              <a:gdLst/>
              <a:ahLst/>
              <a:cxnLst/>
              <a:rect l="l" t="t" r="r" b="b"/>
              <a:pathLst>
                <a:path w="1904" h="139064">
                  <a:moveTo>
                    <a:pt x="1878" y="138587"/>
                  </a:moveTo>
                  <a:lnTo>
                    <a:pt x="0" y="114140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385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5127714" y="3072536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69">
                  <a:moveTo>
                    <a:pt x="35763" y="0"/>
                  </a:moveTo>
                  <a:lnTo>
                    <a:pt x="0" y="1270"/>
                  </a:lnTo>
                  <a:lnTo>
                    <a:pt x="0" y="115519"/>
                  </a:lnTo>
                  <a:lnTo>
                    <a:pt x="35763" y="11423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5127718" y="3072528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69">
                  <a:moveTo>
                    <a:pt x="0" y="115523"/>
                  </a:moveTo>
                  <a:lnTo>
                    <a:pt x="35756" y="1142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55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5125834" y="30482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5125828" y="30482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4971808" y="3133839"/>
              <a:ext cx="1905" cy="61594"/>
            </a:xfrm>
            <a:custGeom>
              <a:avLst/>
              <a:gdLst/>
              <a:ahLst/>
              <a:cxnLst/>
              <a:rect l="l" t="t" r="r" b="b"/>
              <a:pathLst>
                <a:path w="1904" h="61594">
                  <a:moveTo>
                    <a:pt x="0" y="0"/>
                  </a:moveTo>
                  <a:lnTo>
                    <a:pt x="0" y="36779"/>
                  </a:lnTo>
                  <a:lnTo>
                    <a:pt x="1879" y="6117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4971806" y="3133822"/>
              <a:ext cx="1905" cy="61594"/>
            </a:xfrm>
            <a:custGeom>
              <a:avLst/>
              <a:gdLst/>
              <a:ahLst/>
              <a:cxnLst/>
              <a:rect l="l" t="t" r="r" b="b"/>
              <a:pathLst>
                <a:path w="1904" h="61594">
                  <a:moveTo>
                    <a:pt x="1869" y="61107"/>
                  </a:moveTo>
                  <a:lnTo>
                    <a:pt x="0" y="3677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11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4973345" y="315694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36525" y="0"/>
                  </a:moveTo>
                  <a:lnTo>
                    <a:pt x="0" y="1295"/>
                  </a:lnTo>
                  <a:lnTo>
                    <a:pt x="0" y="38087"/>
                  </a:lnTo>
                  <a:lnTo>
                    <a:pt x="36525" y="3677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4973359" y="3156935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38086"/>
                  </a:moveTo>
                  <a:lnTo>
                    <a:pt x="36517" y="3678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80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4971478" y="31324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4971481" y="31324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3001594" y="317491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3001603" y="317501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3003524" y="319799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75" y="54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3003529" y="319799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3001657" y="31736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3001666" y="31736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3148850" y="3052813"/>
              <a:ext cx="1905" cy="147320"/>
            </a:xfrm>
            <a:custGeom>
              <a:avLst/>
              <a:gdLst/>
              <a:ahLst/>
              <a:cxnLst/>
              <a:rect l="l" t="t" r="r" b="b"/>
              <a:pathLst>
                <a:path w="1905" h="147319">
                  <a:moveTo>
                    <a:pt x="0" y="0"/>
                  </a:moveTo>
                  <a:lnTo>
                    <a:pt x="0" y="122605"/>
                  </a:lnTo>
                  <a:lnTo>
                    <a:pt x="1866" y="14698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3148843" y="3052812"/>
              <a:ext cx="1905" cy="147320"/>
            </a:xfrm>
            <a:custGeom>
              <a:avLst/>
              <a:gdLst/>
              <a:ahLst/>
              <a:cxnLst/>
              <a:rect l="l" t="t" r="r" b="b"/>
              <a:pathLst>
                <a:path w="1905" h="147319">
                  <a:moveTo>
                    <a:pt x="1878" y="146957"/>
                  </a:moveTo>
                  <a:lnTo>
                    <a:pt x="0" y="12263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69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3150806" y="3076016"/>
              <a:ext cx="36195" cy="124460"/>
            </a:xfrm>
            <a:custGeom>
              <a:avLst/>
              <a:gdLst/>
              <a:ahLst/>
              <a:cxnLst/>
              <a:rect l="l" t="t" r="r" b="b"/>
              <a:pathLst>
                <a:path w="36194" h="124460">
                  <a:moveTo>
                    <a:pt x="35763" y="0"/>
                  </a:moveTo>
                  <a:lnTo>
                    <a:pt x="0" y="1282"/>
                  </a:lnTo>
                  <a:lnTo>
                    <a:pt x="0" y="123875"/>
                  </a:lnTo>
                  <a:lnTo>
                    <a:pt x="35763" y="1226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3150807" y="3076011"/>
              <a:ext cx="36195" cy="124460"/>
            </a:xfrm>
            <a:custGeom>
              <a:avLst/>
              <a:gdLst/>
              <a:ahLst/>
              <a:cxnLst/>
              <a:rect l="l" t="t" r="r" b="b"/>
              <a:pathLst>
                <a:path w="36194" h="124460">
                  <a:moveTo>
                    <a:pt x="0" y="123877"/>
                  </a:moveTo>
                  <a:lnTo>
                    <a:pt x="35770" y="12260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38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3148927" y="30516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3148923" y="30516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3302469" y="3161499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0" y="0"/>
                  </a:moveTo>
                  <a:lnTo>
                    <a:pt x="0" y="17272"/>
                  </a:lnTo>
                  <a:lnTo>
                    <a:pt x="1866" y="4166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3302473" y="3161496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1869" y="41703"/>
                  </a:moveTo>
                  <a:lnTo>
                    <a:pt x="0" y="1724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17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3304438" y="3184740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5" h="19050">
                  <a:moveTo>
                    <a:pt x="35763" y="0"/>
                  </a:moveTo>
                  <a:lnTo>
                    <a:pt x="0" y="1282"/>
                  </a:lnTo>
                  <a:lnTo>
                    <a:pt x="0" y="18567"/>
                  </a:lnTo>
                  <a:lnTo>
                    <a:pt x="35763" y="172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3304448" y="3184745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5" h="19050">
                  <a:moveTo>
                    <a:pt x="0" y="18553"/>
                  </a:moveTo>
                  <a:lnTo>
                    <a:pt x="35756" y="1727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3302558" y="31601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3302554" y="31601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3476307" y="3170300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0579"/>
                  </a:lnTo>
                  <a:lnTo>
                    <a:pt x="1866" y="3497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3476304" y="3170362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1869" y="34982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9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3477793" y="3193275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29" h="12064">
                  <a:moveTo>
                    <a:pt x="36525" y="0"/>
                  </a:moveTo>
                  <a:lnTo>
                    <a:pt x="0" y="1320"/>
                  </a:lnTo>
                  <a:lnTo>
                    <a:pt x="0" y="11899"/>
                  </a:lnTo>
                  <a:lnTo>
                    <a:pt x="36525" y="1059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3477800" y="3193282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29" h="12064">
                  <a:moveTo>
                    <a:pt x="0" y="11889"/>
                  </a:moveTo>
                  <a:lnTo>
                    <a:pt x="36532" y="1059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8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3475926" y="31692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3475934" y="316926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4814087" y="3165716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4" h="43180">
                  <a:moveTo>
                    <a:pt x="0" y="0"/>
                  </a:moveTo>
                  <a:lnTo>
                    <a:pt x="0" y="17830"/>
                  </a:lnTo>
                  <a:lnTo>
                    <a:pt x="1905" y="42735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4814083" y="3165785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4" h="43180">
                  <a:moveTo>
                    <a:pt x="1905" y="42683"/>
                  </a:moveTo>
                  <a:lnTo>
                    <a:pt x="0" y="17755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426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4815662" y="3189185"/>
              <a:ext cx="36830" cy="19685"/>
            </a:xfrm>
            <a:custGeom>
              <a:avLst/>
              <a:gdLst/>
              <a:ahLst/>
              <a:cxnLst/>
              <a:rect l="l" t="t" r="r" b="b"/>
              <a:pathLst>
                <a:path w="36829" h="19685">
                  <a:moveTo>
                    <a:pt x="36525" y="0"/>
                  </a:moveTo>
                  <a:lnTo>
                    <a:pt x="0" y="1308"/>
                  </a:lnTo>
                  <a:lnTo>
                    <a:pt x="0" y="19138"/>
                  </a:lnTo>
                  <a:lnTo>
                    <a:pt x="36525" y="1783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4815666" y="3189188"/>
              <a:ext cx="36830" cy="19685"/>
            </a:xfrm>
            <a:custGeom>
              <a:avLst/>
              <a:gdLst/>
              <a:ahLst/>
              <a:cxnLst/>
              <a:rect l="l" t="t" r="r" b="b"/>
              <a:pathLst>
                <a:path w="36829" h="19685">
                  <a:moveTo>
                    <a:pt x="0" y="19138"/>
                  </a:moveTo>
                  <a:lnTo>
                    <a:pt x="36532" y="1783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9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4813757" y="316438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4813761" y="316438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0"/>
                  </a:moveTo>
                  <a:lnTo>
                    <a:pt x="38433" y="24905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914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4502137" y="3190316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1150"/>
                  </a:lnTo>
                  <a:lnTo>
                    <a:pt x="1879" y="3553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4502141" y="3190329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1869" y="35489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4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4504156" y="3213506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35763" y="0"/>
                  </a:moveTo>
                  <a:lnTo>
                    <a:pt x="0" y="1282"/>
                  </a:lnTo>
                  <a:lnTo>
                    <a:pt x="0" y="12433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4504159" y="3213511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0" y="12420"/>
                  </a:moveTo>
                  <a:lnTo>
                    <a:pt x="35770" y="111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4502277" y="31887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4502282" y="31887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4345482" y="3201225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0" y="0"/>
                  </a:moveTo>
                  <a:lnTo>
                    <a:pt x="0" y="9474"/>
                  </a:lnTo>
                  <a:lnTo>
                    <a:pt x="1879" y="338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4345489" y="3201225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1869" y="33840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4347667" y="322430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75" y="0"/>
                  </a:moveTo>
                  <a:lnTo>
                    <a:pt x="0" y="1270"/>
                  </a:lnTo>
                  <a:lnTo>
                    <a:pt x="0" y="10744"/>
                  </a:lnTo>
                  <a:lnTo>
                    <a:pt x="35775" y="947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4347674" y="322429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757"/>
                  </a:moveTo>
                  <a:lnTo>
                    <a:pt x="35770" y="947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07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4345800" y="31996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4345809" y="31996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2461971" y="3211829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2461975" y="3211881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2463965" y="323527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2463967" y="323528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2462060" y="321045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2462060" y="32104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4185742" y="3205937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0" y="0"/>
                  </a:moveTo>
                  <a:lnTo>
                    <a:pt x="0" y="8915"/>
                  </a:lnTo>
                  <a:lnTo>
                    <a:pt x="1905" y="3383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4185734" y="3205973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89">
                  <a:moveTo>
                    <a:pt x="1914" y="33797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4187787" y="3229432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63" y="0"/>
                  </a:moveTo>
                  <a:lnTo>
                    <a:pt x="0" y="1270"/>
                  </a:lnTo>
                  <a:lnTo>
                    <a:pt x="0" y="10185"/>
                  </a:lnTo>
                  <a:lnTo>
                    <a:pt x="35763" y="89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4187797" y="3229427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189"/>
                  </a:moveTo>
                  <a:lnTo>
                    <a:pt x="35756" y="891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4185882" y="32044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4185889" y="32044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2613190" y="3211512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1150"/>
                  </a:lnTo>
                  <a:lnTo>
                    <a:pt x="1879" y="3553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2613191" y="3211534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69" y="35489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4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2614955" y="3234702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35775" y="0"/>
                  </a:moveTo>
                  <a:lnTo>
                    <a:pt x="0" y="1282"/>
                  </a:lnTo>
                  <a:lnTo>
                    <a:pt x="0" y="12420"/>
                  </a:lnTo>
                  <a:lnTo>
                    <a:pt x="35775" y="1115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2614965" y="3234701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0" y="12420"/>
                  </a:moveTo>
                  <a:lnTo>
                    <a:pt x="35770" y="111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2613075" y="32105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2613085" y="32105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4038676" y="3209340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0" y="0"/>
                  </a:moveTo>
                  <a:lnTo>
                    <a:pt x="0" y="13373"/>
                  </a:lnTo>
                  <a:lnTo>
                    <a:pt x="1879" y="3775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4038675" y="3209300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1878" y="37763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4040339" y="3232518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25" y="0"/>
                  </a:moveTo>
                  <a:lnTo>
                    <a:pt x="0" y="1295"/>
                  </a:lnTo>
                  <a:lnTo>
                    <a:pt x="0" y="14668"/>
                  </a:lnTo>
                  <a:lnTo>
                    <a:pt x="36525" y="1337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4040347" y="3232513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14677"/>
                  </a:moveTo>
                  <a:lnTo>
                    <a:pt x="36517" y="1337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46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4038460" y="32079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4038460" y="320794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3244126" y="2921660"/>
              <a:ext cx="1905" cy="331470"/>
            </a:xfrm>
            <a:custGeom>
              <a:avLst/>
              <a:gdLst/>
              <a:ahLst/>
              <a:cxnLst/>
              <a:rect l="l" t="t" r="r" b="b"/>
              <a:pathLst>
                <a:path w="1905" h="331470">
                  <a:moveTo>
                    <a:pt x="0" y="0"/>
                  </a:moveTo>
                  <a:lnTo>
                    <a:pt x="0" y="307073"/>
                  </a:lnTo>
                  <a:lnTo>
                    <a:pt x="1879" y="3314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3244126" y="2921684"/>
              <a:ext cx="1905" cy="332105"/>
            </a:xfrm>
            <a:custGeom>
              <a:avLst/>
              <a:gdLst/>
              <a:ahLst/>
              <a:cxnLst/>
              <a:rect l="l" t="t" r="r" b="b"/>
              <a:pathLst>
                <a:path w="1905" h="332104">
                  <a:moveTo>
                    <a:pt x="1878" y="331484"/>
                  </a:moveTo>
                  <a:lnTo>
                    <a:pt x="0" y="30703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31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3245713" y="2944990"/>
              <a:ext cx="36830" cy="308610"/>
            </a:xfrm>
            <a:custGeom>
              <a:avLst/>
              <a:gdLst/>
              <a:ahLst/>
              <a:cxnLst/>
              <a:rect l="l" t="t" r="r" b="b"/>
              <a:pathLst>
                <a:path w="36829" h="308610">
                  <a:moveTo>
                    <a:pt x="36525" y="0"/>
                  </a:moveTo>
                  <a:lnTo>
                    <a:pt x="0" y="1295"/>
                  </a:lnTo>
                  <a:lnTo>
                    <a:pt x="0" y="308368"/>
                  </a:lnTo>
                  <a:lnTo>
                    <a:pt x="36525" y="30706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3245721" y="2944985"/>
              <a:ext cx="36830" cy="308610"/>
            </a:xfrm>
            <a:custGeom>
              <a:avLst/>
              <a:gdLst/>
              <a:ahLst/>
              <a:cxnLst/>
              <a:rect l="l" t="t" r="r" b="b"/>
              <a:pathLst>
                <a:path w="36829" h="308610">
                  <a:moveTo>
                    <a:pt x="0" y="308376"/>
                  </a:moveTo>
                  <a:lnTo>
                    <a:pt x="36517" y="30707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083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3243821" y="29201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3243831" y="29202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3087382" y="322854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04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3087384" y="3228545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70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3089363" y="325198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3089379" y="325199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4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3087471" y="32270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3087467" y="32270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3401212" y="3196996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0" y="0"/>
                  </a:moveTo>
                  <a:lnTo>
                    <a:pt x="0" y="32880"/>
                  </a:lnTo>
                  <a:lnTo>
                    <a:pt x="1866" y="5727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3401205" y="3196997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1878" y="57294"/>
                  </a:moveTo>
                  <a:lnTo>
                    <a:pt x="0" y="3284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7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3402990" y="3220262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35763" y="0"/>
                  </a:moveTo>
                  <a:lnTo>
                    <a:pt x="0" y="1270"/>
                  </a:lnTo>
                  <a:lnTo>
                    <a:pt x="0" y="34150"/>
                  </a:lnTo>
                  <a:lnTo>
                    <a:pt x="35763" y="328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3402983" y="3220255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0" y="34156"/>
                  </a:moveTo>
                  <a:lnTo>
                    <a:pt x="35770" y="3287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1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3401098" y="31956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3401098" y="31956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2935427" y="322983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2935424" y="32298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2937560" y="32530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2937562" y="325302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2935681" y="32286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2935676" y="32286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3559593" y="322990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71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3559599" y="322995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3561740" y="325309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3561739" y="325308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3559861" y="32284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3559861" y="32284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5446547" y="2991484"/>
              <a:ext cx="2540" cy="273685"/>
            </a:xfrm>
            <a:custGeom>
              <a:avLst/>
              <a:gdLst/>
              <a:ahLst/>
              <a:cxnLst/>
              <a:rect l="l" t="t" r="r" b="b"/>
              <a:pathLst>
                <a:path w="2539" h="273685">
                  <a:moveTo>
                    <a:pt x="0" y="0"/>
                  </a:moveTo>
                  <a:lnTo>
                    <a:pt x="0" y="248551"/>
                  </a:lnTo>
                  <a:lnTo>
                    <a:pt x="1917" y="27346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5446543" y="2991401"/>
              <a:ext cx="2540" cy="273685"/>
            </a:xfrm>
            <a:custGeom>
              <a:avLst/>
              <a:gdLst/>
              <a:ahLst/>
              <a:cxnLst/>
              <a:rect l="l" t="t" r="r" b="b"/>
              <a:pathLst>
                <a:path w="2539" h="273685">
                  <a:moveTo>
                    <a:pt x="1914" y="273491"/>
                  </a:moveTo>
                  <a:lnTo>
                    <a:pt x="0" y="2485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34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5448731" y="3014865"/>
              <a:ext cx="36195" cy="250190"/>
            </a:xfrm>
            <a:custGeom>
              <a:avLst/>
              <a:gdLst/>
              <a:ahLst/>
              <a:cxnLst/>
              <a:rect l="l" t="t" r="r" b="b"/>
              <a:pathLst>
                <a:path w="36195" h="250189">
                  <a:moveTo>
                    <a:pt x="35763" y="0"/>
                  </a:moveTo>
                  <a:lnTo>
                    <a:pt x="0" y="1282"/>
                  </a:lnTo>
                  <a:lnTo>
                    <a:pt x="0" y="249834"/>
                  </a:lnTo>
                  <a:lnTo>
                    <a:pt x="35763" y="2485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5448749" y="3014868"/>
              <a:ext cx="36195" cy="250190"/>
            </a:xfrm>
            <a:custGeom>
              <a:avLst/>
              <a:gdLst/>
              <a:ahLst/>
              <a:cxnLst/>
              <a:rect l="l" t="t" r="r" b="b"/>
              <a:pathLst>
                <a:path w="36195" h="250189">
                  <a:moveTo>
                    <a:pt x="0" y="249832"/>
                  </a:moveTo>
                  <a:lnTo>
                    <a:pt x="35756" y="24855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9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1377"/>
            <p:cNvSpPr/>
            <p:nvPr/>
          </p:nvSpPr>
          <p:spPr>
            <a:xfrm>
              <a:off x="5446839" y="29903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8" name="object 1378"/>
            <p:cNvSpPr/>
            <p:nvPr/>
          </p:nvSpPr>
          <p:spPr>
            <a:xfrm>
              <a:off x="5446849" y="29903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9" name="object 1379"/>
            <p:cNvSpPr/>
            <p:nvPr/>
          </p:nvSpPr>
          <p:spPr>
            <a:xfrm>
              <a:off x="5284012" y="3106127"/>
              <a:ext cx="2540" cy="170815"/>
            </a:xfrm>
            <a:custGeom>
              <a:avLst/>
              <a:gdLst/>
              <a:ahLst/>
              <a:cxnLst/>
              <a:rect l="l" t="t" r="r" b="b"/>
              <a:pathLst>
                <a:path w="2539" h="170814">
                  <a:moveTo>
                    <a:pt x="0" y="0"/>
                  </a:moveTo>
                  <a:lnTo>
                    <a:pt x="0" y="145453"/>
                  </a:lnTo>
                  <a:lnTo>
                    <a:pt x="1917" y="17035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0" name="object 1380"/>
            <p:cNvSpPr/>
            <p:nvPr/>
          </p:nvSpPr>
          <p:spPr>
            <a:xfrm>
              <a:off x="5284011" y="3106109"/>
              <a:ext cx="2540" cy="170815"/>
            </a:xfrm>
            <a:custGeom>
              <a:avLst/>
              <a:gdLst/>
              <a:ahLst/>
              <a:cxnLst/>
              <a:rect l="l" t="t" r="r" b="b"/>
              <a:pathLst>
                <a:path w="2539" h="170814">
                  <a:moveTo>
                    <a:pt x="1914" y="170385"/>
                  </a:moveTo>
                  <a:lnTo>
                    <a:pt x="0" y="14546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703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1" name="object 1381"/>
            <p:cNvSpPr/>
            <p:nvPr/>
          </p:nvSpPr>
          <p:spPr>
            <a:xfrm>
              <a:off x="5285575" y="3129571"/>
              <a:ext cx="36830" cy="147320"/>
            </a:xfrm>
            <a:custGeom>
              <a:avLst/>
              <a:gdLst/>
              <a:ahLst/>
              <a:cxnLst/>
              <a:rect l="l" t="t" r="r" b="b"/>
              <a:pathLst>
                <a:path w="36829" h="147320">
                  <a:moveTo>
                    <a:pt x="36525" y="0"/>
                  </a:moveTo>
                  <a:lnTo>
                    <a:pt x="0" y="1308"/>
                  </a:lnTo>
                  <a:lnTo>
                    <a:pt x="0" y="146761"/>
                  </a:lnTo>
                  <a:lnTo>
                    <a:pt x="36525" y="14546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1382"/>
            <p:cNvSpPr/>
            <p:nvPr/>
          </p:nvSpPr>
          <p:spPr>
            <a:xfrm>
              <a:off x="5285583" y="3129573"/>
              <a:ext cx="36830" cy="147320"/>
            </a:xfrm>
            <a:custGeom>
              <a:avLst/>
              <a:gdLst/>
              <a:ahLst/>
              <a:cxnLst/>
              <a:rect l="l" t="t" r="r" b="b"/>
              <a:pathLst>
                <a:path w="36829" h="147320">
                  <a:moveTo>
                    <a:pt x="0" y="146766"/>
                  </a:moveTo>
                  <a:lnTo>
                    <a:pt x="36532" y="14546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46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1383"/>
            <p:cNvSpPr/>
            <p:nvPr/>
          </p:nvSpPr>
          <p:spPr>
            <a:xfrm>
              <a:off x="5283682" y="310495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1384"/>
            <p:cNvSpPr/>
            <p:nvPr/>
          </p:nvSpPr>
          <p:spPr>
            <a:xfrm>
              <a:off x="5283685" y="310495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1385"/>
            <p:cNvSpPr/>
            <p:nvPr/>
          </p:nvSpPr>
          <p:spPr>
            <a:xfrm>
              <a:off x="5139690" y="3119348"/>
              <a:ext cx="1905" cy="173990"/>
            </a:xfrm>
            <a:custGeom>
              <a:avLst/>
              <a:gdLst/>
              <a:ahLst/>
              <a:cxnLst/>
              <a:rect l="l" t="t" r="r" b="b"/>
              <a:pathLst>
                <a:path w="1904" h="173989">
                  <a:moveTo>
                    <a:pt x="0" y="0"/>
                  </a:moveTo>
                  <a:lnTo>
                    <a:pt x="0" y="149352"/>
                  </a:lnTo>
                  <a:lnTo>
                    <a:pt x="1879" y="17374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6" name="object 1386"/>
            <p:cNvSpPr/>
            <p:nvPr/>
          </p:nvSpPr>
          <p:spPr>
            <a:xfrm>
              <a:off x="5139683" y="3119240"/>
              <a:ext cx="1905" cy="173990"/>
            </a:xfrm>
            <a:custGeom>
              <a:avLst/>
              <a:gdLst/>
              <a:ahLst/>
              <a:cxnLst/>
              <a:rect l="l" t="t" r="r" b="b"/>
              <a:pathLst>
                <a:path w="1904" h="173989">
                  <a:moveTo>
                    <a:pt x="1878" y="173844"/>
                  </a:moveTo>
                  <a:lnTo>
                    <a:pt x="0" y="1493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38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7" name="object 1387"/>
            <p:cNvSpPr/>
            <p:nvPr/>
          </p:nvSpPr>
          <p:spPr>
            <a:xfrm>
              <a:off x="5141874" y="3142386"/>
              <a:ext cx="36195" cy="151130"/>
            </a:xfrm>
            <a:custGeom>
              <a:avLst/>
              <a:gdLst/>
              <a:ahLst/>
              <a:cxnLst/>
              <a:rect l="l" t="t" r="r" b="b"/>
              <a:pathLst>
                <a:path w="36195" h="151129">
                  <a:moveTo>
                    <a:pt x="35775" y="0"/>
                  </a:moveTo>
                  <a:lnTo>
                    <a:pt x="0" y="1270"/>
                  </a:lnTo>
                  <a:lnTo>
                    <a:pt x="0" y="150622"/>
                  </a:lnTo>
                  <a:lnTo>
                    <a:pt x="35775" y="14935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1388"/>
            <p:cNvSpPr/>
            <p:nvPr/>
          </p:nvSpPr>
          <p:spPr>
            <a:xfrm>
              <a:off x="5141883" y="3142385"/>
              <a:ext cx="36195" cy="151130"/>
            </a:xfrm>
            <a:custGeom>
              <a:avLst/>
              <a:gdLst/>
              <a:ahLst/>
              <a:cxnLst/>
              <a:rect l="l" t="t" r="r" b="b"/>
              <a:pathLst>
                <a:path w="36195" h="151129">
                  <a:moveTo>
                    <a:pt x="0" y="150621"/>
                  </a:moveTo>
                  <a:lnTo>
                    <a:pt x="35770" y="14935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506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9" name="object 1389"/>
            <p:cNvSpPr/>
            <p:nvPr/>
          </p:nvSpPr>
          <p:spPr>
            <a:xfrm>
              <a:off x="5140007" y="31179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1390"/>
            <p:cNvSpPr/>
            <p:nvPr/>
          </p:nvSpPr>
          <p:spPr>
            <a:xfrm>
              <a:off x="5140020" y="31179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1391"/>
            <p:cNvSpPr/>
            <p:nvPr/>
          </p:nvSpPr>
          <p:spPr>
            <a:xfrm>
              <a:off x="4983479" y="3142614"/>
              <a:ext cx="1905" cy="158750"/>
            </a:xfrm>
            <a:custGeom>
              <a:avLst/>
              <a:gdLst/>
              <a:ahLst/>
              <a:cxnLst/>
              <a:rect l="l" t="t" r="r" b="b"/>
              <a:pathLst>
                <a:path w="1904" h="158750">
                  <a:moveTo>
                    <a:pt x="0" y="0"/>
                  </a:moveTo>
                  <a:lnTo>
                    <a:pt x="0" y="133756"/>
                  </a:lnTo>
                  <a:lnTo>
                    <a:pt x="1905" y="15866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1392"/>
            <p:cNvSpPr/>
            <p:nvPr/>
          </p:nvSpPr>
          <p:spPr>
            <a:xfrm>
              <a:off x="4983477" y="3142645"/>
              <a:ext cx="2540" cy="158750"/>
            </a:xfrm>
            <a:custGeom>
              <a:avLst/>
              <a:gdLst/>
              <a:ahLst/>
              <a:cxnLst/>
              <a:rect l="l" t="t" r="r" b="b"/>
              <a:pathLst>
                <a:path w="2539" h="158750">
                  <a:moveTo>
                    <a:pt x="1914" y="158717"/>
                  </a:moveTo>
                  <a:lnTo>
                    <a:pt x="0" y="1337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87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1393"/>
            <p:cNvSpPr/>
            <p:nvPr/>
          </p:nvSpPr>
          <p:spPr>
            <a:xfrm>
              <a:off x="4985321" y="3166071"/>
              <a:ext cx="36195" cy="135255"/>
            </a:xfrm>
            <a:custGeom>
              <a:avLst/>
              <a:gdLst/>
              <a:ahLst/>
              <a:cxnLst/>
              <a:rect l="l" t="t" r="r" b="b"/>
              <a:pathLst>
                <a:path w="36195" h="135254">
                  <a:moveTo>
                    <a:pt x="35763" y="0"/>
                  </a:moveTo>
                  <a:lnTo>
                    <a:pt x="0" y="1282"/>
                  </a:lnTo>
                  <a:lnTo>
                    <a:pt x="0" y="135026"/>
                  </a:lnTo>
                  <a:lnTo>
                    <a:pt x="35763" y="1337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4985325" y="3166066"/>
              <a:ext cx="36195" cy="135255"/>
            </a:xfrm>
            <a:custGeom>
              <a:avLst/>
              <a:gdLst/>
              <a:ahLst/>
              <a:cxnLst/>
              <a:rect l="l" t="t" r="r" b="b"/>
              <a:pathLst>
                <a:path w="36195" h="135254">
                  <a:moveTo>
                    <a:pt x="0" y="135039"/>
                  </a:moveTo>
                  <a:lnTo>
                    <a:pt x="35756" y="13375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4983416" y="31411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4983413" y="31411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4825428" y="3264712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0" y="0"/>
                  </a:moveTo>
                  <a:lnTo>
                    <a:pt x="0" y="25628"/>
                  </a:lnTo>
                  <a:lnTo>
                    <a:pt x="1866" y="5002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4825427" y="3264713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1869" y="49947"/>
                  </a:moveTo>
                  <a:lnTo>
                    <a:pt x="0" y="2561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99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4827651" y="3287826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4">
                  <a:moveTo>
                    <a:pt x="35763" y="0"/>
                  </a:moveTo>
                  <a:lnTo>
                    <a:pt x="0" y="1282"/>
                  </a:lnTo>
                  <a:lnTo>
                    <a:pt x="0" y="26924"/>
                  </a:lnTo>
                  <a:lnTo>
                    <a:pt x="35763" y="2564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1400"/>
            <p:cNvSpPr/>
            <p:nvPr/>
          </p:nvSpPr>
          <p:spPr>
            <a:xfrm>
              <a:off x="4827661" y="3287831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4">
                  <a:moveTo>
                    <a:pt x="0" y="26917"/>
                  </a:moveTo>
                  <a:lnTo>
                    <a:pt x="35756" y="2563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9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4825771" y="32636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4825773" y="32636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4520704" y="3239858"/>
              <a:ext cx="2540" cy="87630"/>
            </a:xfrm>
            <a:custGeom>
              <a:avLst/>
              <a:gdLst/>
              <a:ahLst/>
              <a:cxnLst/>
              <a:rect l="l" t="t" r="r" b="b"/>
              <a:pathLst>
                <a:path w="2539" h="87629">
                  <a:moveTo>
                    <a:pt x="0" y="0"/>
                  </a:moveTo>
                  <a:lnTo>
                    <a:pt x="0" y="62420"/>
                  </a:lnTo>
                  <a:lnTo>
                    <a:pt x="1917" y="8732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4520709" y="3239829"/>
              <a:ext cx="2540" cy="87630"/>
            </a:xfrm>
            <a:custGeom>
              <a:avLst/>
              <a:gdLst/>
              <a:ahLst/>
              <a:cxnLst/>
              <a:rect l="l" t="t" r="r" b="b"/>
              <a:pathLst>
                <a:path w="2539" h="87629">
                  <a:moveTo>
                    <a:pt x="1914" y="87443"/>
                  </a:moveTo>
                  <a:lnTo>
                    <a:pt x="0" y="6252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74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4522609" y="3263239"/>
              <a:ext cx="36195" cy="64135"/>
            </a:xfrm>
            <a:custGeom>
              <a:avLst/>
              <a:gdLst/>
              <a:ahLst/>
              <a:cxnLst/>
              <a:rect l="l" t="t" r="r" b="b"/>
              <a:pathLst>
                <a:path w="36195" h="64135">
                  <a:moveTo>
                    <a:pt x="35763" y="0"/>
                  </a:moveTo>
                  <a:lnTo>
                    <a:pt x="0" y="1282"/>
                  </a:lnTo>
                  <a:lnTo>
                    <a:pt x="0" y="63703"/>
                  </a:lnTo>
                  <a:lnTo>
                    <a:pt x="35763" y="624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4522605" y="3263247"/>
              <a:ext cx="36195" cy="64135"/>
            </a:xfrm>
            <a:custGeom>
              <a:avLst/>
              <a:gdLst/>
              <a:ahLst/>
              <a:cxnLst/>
              <a:rect l="l" t="t" r="r" b="b"/>
              <a:pathLst>
                <a:path w="36195" h="64135">
                  <a:moveTo>
                    <a:pt x="0" y="63698"/>
                  </a:moveTo>
                  <a:lnTo>
                    <a:pt x="35770" y="6242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36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4520704" y="32383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4520707" y="32383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4362653" y="3308667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1410"/>
            <p:cNvSpPr/>
            <p:nvPr/>
          </p:nvSpPr>
          <p:spPr>
            <a:xfrm>
              <a:off x="4362651" y="330864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4364697" y="333178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75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75" y="445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4364711" y="333177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4362831" y="33075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4362831" y="33075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4206938" y="332118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4206934" y="332117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4209021" y="334418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4209030" y="334418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4207154" y="33197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4207150" y="33197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3262198" y="3313099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0" y="0"/>
                  </a:moveTo>
                  <a:lnTo>
                    <a:pt x="0" y="12827"/>
                  </a:lnTo>
                  <a:lnTo>
                    <a:pt x="1866" y="3721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2"/>
            <p:cNvSpPr/>
            <p:nvPr/>
          </p:nvSpPr>
          <p:spPr>
            <a:xfrm>
              <a:off x="3262196" y="3313197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1869" y="37138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7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1423"/>
            <p:cNvSpPr/>
            <p:nvPr/>
          </p:nvSpPr>
          <p:spPr>
            <a:xfrm>
              <a:off x="3263836" y="3336086"/>
              <a:ext cx="36830" cy="14604"/>
            </a:xfrm>
            <a:custGeom>
              <a:avLst/>
              <a:gdLst/>
              <a:ahLst/>
              <a:cxnLst/>
              <a:rect l="l" t="t" r="r" b="b"/>
              <a:pathLst>
                <a:path w="36829" h="14604">
                  <a:moveTo>
                    <a:pt x="36525" y="0"/>
                  </a:moveTo>
                  <a:lnTo>
                    <a:pt x="0" y="1295"/>
                  </a:lnTo>
                  <a:lnTo>
                    <a:pt x="0" y="14109"/>
                  </a:lnTo>
                  <a:lnTo>
                    <a:pt x="36525" y="1281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1424"/>
            <p:cNvSpPr/>
            <p:nvPr/>
          </p:nvSpPr>
          <p:spPr>
            <a:xfrm>
              <a:off x="3263851" y="3336080"/>
              <a:ext cx="36830" cy="14604"/>
            </a:xfrm>
            <a:custGeom>
              <a:avLst/>
              <a:gdLst/>
              <a:ahLst/>
              <a:cxnLst/>
              <a:rect l="l" t="t" r="r" b="b"/>
              <a:pathLst>
                <a:path w="36829" h="14604">
                  <a:moveTo>
                    <a:pt x="0" y="14119"/>
                  </a:moveTo>
                  <a:lnTo>
                    <a:pt x="36517" y="1281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4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3261969" y="33117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3261974" y="33117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2946234" y="332988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1428"/>
            <p:cNvSpPr/>
            <p:nvPr/>
          </p:nvSpPr>
          <p:spPr>
            <a:xfrm>
              <a:off x="2946233" y="332993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9" name="object 1429"/>
            <p:cNvSpPr/>
            <p:nvPr/>
          </p:nvSpPr>
          <p:spPr>
            <a:xfrm>
              <a:off x="2948305" y="335309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0" name="object 1430"/>
            <p:cNvSpPr/>
            <p:nvPr/>
          </p:nvSpPr>
          <p:spPr>
            <a:xfrm>
              <a:off x="2948308" y="335309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1431"/>
            <p:cNvSpPr/>
            <p:nvPr/>
          </p:nvSpPr>
          <p:spPr>
            <a:xfrm>
              <a:off x="2946425" y="33287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2" name="object 1432"/>
            <p:cNvSpPr/>
            <p:nvPr/>
          </p:nvSpPr>
          <p:spPr>
            <a:xfrm>
              <a:off x="2946429" y="33287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1433"/>
            <p:cNvSpPr/>
            <p:nvPr/>
          </p:nvSpPr>
          <p:spPr>
            <a:xfrm>
              <a:off x="3414052" y="3330943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3414055" y="333087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1869" y="31684"/>
                  </a:moveTo>
                  <a:lnTo>
                    <a:pt x="0" y="735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16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3415868" y="3353980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3415869" y="3353987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0" y="8516"/>
                  </a:moveTo>
                  <a:lnTo>
                    <a:pt x="35770" y="72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1437"/>
            <p:cNvSpPr/>
            <p:nvPr/>
          </p:nvSpPr>
          <p:spPr>
            <a:xfrm>
              <a:off x="3414001" y="33298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1438"/>
            <p:cNvSpPr/>
            <p:nvPr/>
          </p:nvSpPr>
          <p:spPr>
            <a:xfrm>
              <a:off x="3414009" y="33298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5141950" y="3347630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29">
                  <a:moveTo>
                    <a:pt x="0" y="0"/>
                  </a:moveTo>
                  <a:lnTo>
                    <a:pt x="0" y="25069"/>
                  </a:lnTo>
                  <a:lnTo>
                    <a:pt x="1866" y="4945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0" name="object 1440"/>
            <p:cNvSpPr/>
            <p:nvPr/>
          </p:nvSpPr>
          <p:spPr>
            <a:xfrm>
              <a:off x="5141943" y="3347632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29">
                  <a:moveTo>
                    <a:pt x="1878" y="49431"/>
                  </a:moveTo>
                  <a:lnTo>
                    <a:pt x="0" y="2511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9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1" name="object 1441"/>
            <p:cNvSpPr/>
            <p:nvPr/>
          </p:nvSpPr>
          <p:spPr>
            <a:xfrm>
              <a:off x="5143792" y="3370948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5" h="26670">
                  <a:moveTo>
                    <a:pt x="35763" y="0"/>
                  </a:moveTo>
                  <a:lnTo>
                    <a:pt x="0" y="1282"/>
                  </a:lnTo>
                  <a:lnTo>
                    <a:pt x="0" y="26365"/>
                  </a:lnTo>
                  <a:lnTo>
                    <a:pt x="35763" y="250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2"/>
            <p:cNvSpPr/>
            <p:nvPr/>
          </p:nvSpPr>
          <p:spPr>
            <a:xfrm>
              <a:off x="5143794" y="3370955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5" h="26670">
                  <a:moveTo>
                    <a:pt x="0" y="26349"/>
                  </a:moveTo>
                  <a:lnTo>
                    <a:pt x="35770" y="2507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63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3"/>
            <p:cNvSpPr/>
            <p:nvPr/>
          </p:nvSpPr>
          <p:spPr>
            <a:xfrm>
              <a:off x="5141899" y="33464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5141897" y="33464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4994643" y="3259416"/>
              <a:ext cx="1905" cy="149225"/>
            </a:xfrm>
            <a:custGeom>
              <a:avLst/>
              <a:gdLst/>
              <a:ahLst/>
              <a:cxnLst/>
              <a:rect l="l" t="t" r="r" b="b"/>
              <a:pathLst>
                <a:path w="1904" h="149225">
                  <a:moveTo>
                    <a:pt x="0" y="0"/>
                  </a:moveTo>
                  <a:lnTo>
                    <a:pt x="0" y="124269"/>
                  </a:lnTo>
                  <a:lnTo>
                    <a:pt x="1905" y="14918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446"/>
            <p:cNvSpPr/>
            <p:nvPr/>
          </p:nvSpPr>
          <p:spPr>
            <a:xfrm>
              <a:off x="4994630" y="3259384"/>
              <a:ext cx="2540" cy="149225"/>
            </a:xfrm>
            <a:custGeom>
              <a:avLst/>
              <a:gdLst/>
              <a:ahLst/>
              <a:cxnLst/>
              <a:rect l="l" t="t" r="r" b="b"/>
              <a:pathLst>
                <a:path w="2539" h="149225">
                  <a:moveTo>
                    <a:pt x="1914" y="149205"/>
                  </a:moveTo>
                  <a:lnTo>
                    <a:pt x="0" y="12428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492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7" name="object 1447"/>
            <p:cNvSpPr/>
            <p:nvPr/>
          </p:nvSpPr>
          <p:spPr>
            <a:xfrm>
              <a:off x="4996611" y="3282835"/>
              <a:ext cx="36195" cy="125730"/>
            </a:xfrm>
            <a:custGeom>
              <a:avLst/>
              <a:gdLst/>
              <a:ahLst/>
              <a:cxnLst/>
              <a:rect l="l" t="t" r="r" b="b"/>
              <a:pathLst>
                <a:path w="36195" h="125729">
                  <a:moveTo>
                    <a:pt x="35763" y="0"/>
                  </a:moveTo>
                  <a:lnTo>
                    <a:pt x="0" y="1282"/>
                  </a:lnTo>
                  <a:lnTo>
                    <a:pt x="0" y="125564"/>
                  </a:lnTo>
                  <a:lnTo>
                    <a:pt x="35763" y="124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8" name="object 1448"/>
            <p:cNvSpPr/>
            <p:nvPr/>
          </p:nvSpPr>
          <p:spPr>
            <a:xfrm>
              <a:off x="4996617" y="3282843"/>
              <a:ext cx="36195" cy="125730"/>
            </a:xfrm>
            <a:custGeom>
              <a:avLst/>
              <a:gdLst/>
              <a:ahLst/>
              <a:cxnLst/>
              <a:rect l="l" t="t" r="r" b="b"/>
              <a:pathLst>
                <a:path w="36195" h="125729">
                  <a:moveTo>
                    <a:pt x="0" y="125550"/>
                  </a:moveTo>
                  <a:lnTo>
                    <a:pt x="35770" y="1242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55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449"/>
            <p:cNvSpPr/>
            <p:nvPr/>
          </p:nvSpPr>
          <p:spPr>
            <a:xfrm>
              <a:off x="4994706" y="32583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450"/>
            <p:cNvSpPr/>
            <p:nvPr/>
          </p:nvSpPr>
          <p:spPr>
            <a:xfrm>
              <a:off x="4994711" y="32583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451"/>
            <p:cNvSpPr/>
            <p:nvPr/>
          </p:nvSpPr>
          <p:spPr>
            <a:xfrm>
              <a:off x="4847082" y="3361880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4" h="56514">
                  <a:moveTo>
                    <a:pt x="0" y="0"/>
                  </a:moveTo>
                  <a:lnTo>
                    <a:pt x="0" y="31762"/>
                  </a:lnTo>
                  <a:lnTo>
                    <a:pt x="1866" y="5615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452"/>
            <p:cNvSpPr/>
            <p:nvPr/>
          </p:nvSpPr>
          <p:spPr>
            <a:xfrm>
              <a:off x="4847072" y="3361859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4" h="56514">
                  <a:moveTo>
                    <a:pt x="1878" y="56152"/>
                  </a:moveTo>
                  <a:lnTo>
                    <a:pt x="0" y="3170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6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453"/>
            <p:cNvSpPr/>
            <p:nvPr/>
          </p:nvSpPr>
          <p:spPr>
            <a:xfrm>
              <a:off x="4849329" y="3385083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4">
                  <a:moveTo>
                    <a:pt x="35763" y="0"/>
                  </a:moveTo>
                  <a:lnTo>
                    <a:pt x="0" y="1282"/>
                  </a:lnTo>
                  <a:lnTo>
                    <a:pt x="0" y="33045"/>
                  </a:lnTo>
                  <a:lnTo>
                    <a:pt x="35763" y="317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454"/>
            <p:cNvSpPr/>
            <p:nvPr/>
          </p:nvSpPr>
          <p:spPr>
            <a:xfrm>
              <a:off x="4849339" y="3385078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4">
                  <a:moveTo>
                    <a:pt x="0" y="33050"/>
                  </a:moveTo>
                  <a:lnTo>
                    <a:pt x="35756" y="317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3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455"/>
            <p:cNvSpPr/>
            <p:nvPr/>
          </p:nvSpPr>
          <p:spPr>
            <a:xfrm>
              <a:off x="4847450" y="33607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456"/>
            <p:cNvSpPr/>
            <p:nvPr/>
          </p:nvSpPr>
          <p:spPr>
            <a:xfrm>
              <a:off x="4847455" y="33607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457"/>
            <p:cNvSpPr/>
            <p:nvPr/>
          </p:nvSpPr>
          <p:spPr>
            <a:xfrm>
              <a:off x="4378731" y="3399434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4" h="48895">
                  <a:moveTo>
                    <a:pt x="0" y="0"/>
                  </a:moveTo>
                  <a:lnTo>
                    <a:pt x="0" y="23964"/>
                  </a:lnTo>
                  <a:lnTo>
                    <a:pt x="1905" y="4886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458"/>
            <p:cNvSpPr/>
            <p:nvPr/>
          </p:nvSpPr>
          <p:spPr>
            <a:xfrm>
              <a:off x="4378733" y="3399464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4" h="48895">
                  <a:moveTo>
                    <a:pt x="1905" y="48770"/>
                  </a:moveTo>
                  <a:lnTo>
                    <a:pt x="0" y="23969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487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459"/>
            <p:cNvSpPr/>
            <p:nvPr/>
          </p:nvSpPr>
          <p:spPr>
            <a:xfrm>
              <a:off x="4380826" y="3422827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5" h="25400">
                  <a:moveTo>
                    <a:pt x="35763" y="0"/>
                  </a:moveTo>
                  <a:lnTo>
                    <a:pt x="0" y="1282"/>
                  </a:lnTo>
                  <a:lnTo>
                    <a:pt x="0" y="25247"/>
                  </a:lnTo>
                  <a:lnTo>
                    <a:pt x="35763" y="239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460"/>
            <p:cNvSpPr/>
            <p:nvPr/>
          </p:nvSpPr>
          <p:spPr>
            <a:xfrm>
              <a:off x="4380844" y="3422833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5" h="25400">
                  <a:moveTo>
                    <a:pt x="0" y="25244"/>
                  </a:moveTo>
                  <a:lnTo>
                    <a:pt x="35756" y="2396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52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461"/>
            <p:cNvSpPr/>
            <p:nvPr/>
          </p:nvSpPr>
          <p:spPr>
            <a:xfrm>
              <a:off x="4378934" y="339834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462"/>
            <p:cNvSpPr/>
            <p:nvPr/>
          </p:nvSpPr>
          <p:spPr>
            <a:xfrm>
              <a:off x="4378945" y="339834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3" name="object 1463"/>
            <p:cNvSpPr/>
            <p:nvPr/>
          </p:nvSpPr>
          <p:spPr>
            <a:xfrm>
              <a:off x="3584803" y="344028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4" name="object 1464"/>
            <p:cNvSpPr/>
            <p:nvPr/>
          </p:nvSpPr>
          <p:spPr>
            <a:xfrm>
              <a:off x="3584811" y="344035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5" name="object 1465"/>
            <p:cNvSpPr/>
            <p:nvPr/>
          </p:nvSpPr>
          <p:spPr>
            <a:xfrm>
              <a:off x="3587076" y="346365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6" name="object 1466"/>
            <p:cNvSpPr/>
            <p:nvPr/>
          </p:nvSpPr>
          <p:spPr>
            <a:xfrm>
              <a:off x="3587080" y="346366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7" name="object 1467"/>
            <p:cNvSpPr/>
            <p:nvPr/>
          </p:nvSpPr>
          <p:spPr>
            <a:xfrm>
              <a:off x="3585184" y="34392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8" name="object 1468"/>
            <p:cNvSpPr/>
            <p:nvPr/>
          </p:nvSpPr>
          <p:spPr>
            <a:xfrm>
              <a:off x="3585180" y="34392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9" name="object 1469"/>
            <p:cNvSpPr/>
            <p:nvPr/>
          </p:nvSpPr>
          <p:spPr>
            <a:xfrm>
              <a:off x="5005133" y="3388677"/>
              <a:ext cx="1905" cy="124460"/>
            </a:xfrm>
            <a:custGeom>
              <a:avLst/>
              <a:gdLst/>
              <a:ahLst/>
              <a:cxnLst/>
              <a:rect l="l" t="t" r="r" b="b"/>
              <a:pathLst>
                <a:path w="1904" h="124460">
                  <a:moveTo>
                    <a:pt x="0" y="0"/>
                  </a:moveTo>
                  <a:lnTo>
                    <a:pt x="0" y="99758"/>
                  </a:lnTo>
                  <a:lnTo>
                    <a:pt x="1879" y="1241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0" name="object 1470"/>
            <p:cNvSpPr/>
            <p:nvPr/>
          </p:nvSpPr>
          <p:spPr>
            <a:xfrm>
              <a:off x="5005140" y="3388663"/>
              <a:ext cx="1905" cy="124460"/>
            </a:xfrm>
            <a:custGeom>
              <a:avLst/>
              <a:gdLst/>
              <a:ahLst/>
              <a:cxnLst/>
              <a:rect l="l" t="t" r="r" b="b"/>
              <a:pathLst>
                <a:path w="1904" h="124460">
                  <a:moveTo>
                    <a:pt x="1869" y="124138"/>
                  </a:moveTo>
                  <a:lnTo>
                    <a:pt x="0" y="9980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4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1" name="object 1471"/>
            <p:cNvSpPr/>
            <p:nvPr/>
          </p:nvSpPr>
          <p:spPr>
            <a:xfrm>
              <a:off x="5006937" y="3411943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5" h="101600">
                  <a:moveTo>
                    <a:pt x="35763" y="0"/>
                  </a:moveTo>
                  <a:lnTo>
                    <a:pt x="0" y="1282"/>
                  </a:lnTo>
                  <a:lnTo>
                    <a:pt x="0" y="101041"/>
                  </a:lnTo>
                  <a:lnTo>
                    <a:pt x="35763" y="997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2" name="object 1472"/>
            <p:cNvSpPr/>
            <p:nvPr/>
          </p:nvSpPr>
          <p:spPr>
            <a:xfrm>
              <a:off x="5006946" y="3411944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5" h="101600">
                  <a:moveTo>
                    <a:pt x="0" y="101037"/>
                  </a:moveTo>
                  <a:lnTo>
                    <a:pt x="35770" y="9975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010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3" name="object 1473"/>
            <p:cNvSpPr/>
            <p:nvPr/>
          </p:nvSpPr>
          <p:spPr>
            <a:xfrm>
              <a:off x="5005044" y="33874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4" name="object 1474"/>
            <p:cNvSpPr/>
            <p:nvPr/>
          </p:nvSpPr>
          <p:spPr>
            <a:xfrm>
              <a:off x="5005060" y="33874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5" name="object 1475"/>
            <p:cNvSpPr/>
            <p:nvPr/>
          </p:nvSpPr>
          <p:spPr>
            <a:xfrm>
              <a:off x="4849190" y="3440772"/>
              <a:ext cx="1905" cy="81915"/>
            </a:xfrm>
            <a:custGeom>
              <a:avLst/>
              <a:gdLst/>
              <a:ahLst/>
              <a:cxnLst/>
              <a:rect l="l" t="t" r="r" b="b"/>
              <a:pathLst>
                <a:path w="1904" h="81914">
                  <a:moveTo>
                    <a:pt x="0" y="0"/>
                  </a:moveTo>
                  <a:lnTo>
                    <a:pt x="0" y="57404"/>
                  </a:lnTo>
                  <a:lnTo>
                    <a:pt x="1866" y="8178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6" name="object 1476"/>
            <p:cNvSpPr/>
            <p:nvPr/>
          </p:nvSpPr>
          <p:spPr>
            <a:xfrm>
              <a:off x="4849187" y="3440740"/>
              <a:ext cx="1905" cy="81915"/>
            </a:xfrm>
            <a:custGeom>
              <a:avLst/>
              <a:gdLst/>
              <a:ahLst/>
              <a:cxnLst/>
              <a:rect l="l" t="t" r="r" b="b"/>
              <a:pathLst>
                <a:path w="1904" h="81914">
                  <a:moveTo>
                    <a:pt x="1869" y="81779"/>
                  </a:moveTo>
                  <a:lnTo>
                    <a:pt x="0" y="574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17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7" name="object 1477"/>
            <p:cNvSpPr/>
            <p:nvPr/>
          </p:nvSpPr>
          <p:spPr>
            <a:xfrm>
              <a:off x="4851247" y="3463759"/>
              <a:ext cx="36195" cy="59055"/>
            </a:xfrm>
            <a:custGeom>
              <a:avLst/>
              <a:gdLst/>
              <a:ahLst/>
              <a:cxnLst/>
              <a:rect l="l" t="t" r="r" b="b"/>
              <a:pathLst>
                <a:path w="36195" h="59054">
                  <a:moveTo>
                    <a:pt x="35763" y="0"/>
                  </a:moveTo>
                  <a:lnTo>
                    <a:pt x="0" y="1282"/>
                  </a:lnTo>
                  <a:lnTo>
                    <a:pt x="0" y="58686"/>
                  </a:lnTo>
                  <a:lnTo>
                    <a:pt x="35763" y="574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478"/>
            <p:cNvSpPr/>
            <p:nvPr/>
          </p:nvSpPr>
          <p:spPr>
            <a:xfrm>
              <a:off x="4851250" y="3463759"/>
              <a:ext cx="36195" cy="59055"/>
            </a:xfrm>
            <a:custGeom>
              <a:avLst/>
              <a:gdLst/>
              <a:ahLst/>
              <a:cxnLst/>
              <a:rect l="l" t="t" r="r" b="b"/>
              <a:pathLst>
                <a:path w="36195" h="59054">
                  <a:moveTo>
                    <a:pt x="0" y="58679"/>
                  </a:moveTo>
                  <a:lnTo>
                    <a:pt x="35756" y="5740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86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9" name="object 1479"/>
            <p:cNvSpPr/>
            <p:nvPr/>
          </p:nvSpPr>
          <p:spPr>
            <a:xfrm>
              <a:off x="4849380" y="34393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0" name="object 1480"/>
            <p:cNvSpPr/>
            <p:nvPr/>
          </p:nvSpPr>
          <p:spPr>
            <a:xfrm>
              <a:off x="4849380" y="34393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81"/>
            <p:cNvSpPr/>
            <p:nvPr/>
          </p:nvSpPr>
          <p:spPr>
            <a:xfrm>
              <a:off x="4863630" y="3572306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4" h="52704">
                  <a:moveTo>
                    <a:pt x="0" y="0"/>
                  </a:moveTo>
                  <a:lnTo>
                    <a:pt x="0" y="27876"/>
                  </a:lnTo>
                  <a:lnTo>
                    <a:pt x="1866" y="5225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2" name="object 1482"/>
            <p:cNvSpPr/>
            <p:nvPr/>
          </p:nvSpPr>
          <p:spPr>
            <a:xfrm>
              <a:off x="4863617" y="3572212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4" h="52704">
                  <a:moveTo>
                    <a:pt x="1878" y="52348"/>
                  </a:moveTo>
                  <a:lnTo>
                    <a:pt x="0" y="2790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3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3" name="object 1483"/>
            <p:cNvSpPr/>
            <p:nvPr/>
          </p:nvSpPr>
          <p:spPr>
            <a:xfrm>
              <a:off x="4865192" y="3595433"/>
              <a:ext cx="36830" cy="29209"/>
            </a:xfrm>
            <a:custGeom>
              <a:avLst/>
              <a:gdLst/>
              <a:ahLst/>
              <a:cxnLst/>
              <a:rect l="l" t="t" r="r" b="b"/>
              <a:pathLst>
                <a:path w="36829" h="29210">
                  <a:moveTo>
                    <a:pt x="36525" y="0"/>
                  </a:moveTo>
                  <a:lnTo>
                    <a:pt x="0" y="1295"/>
                  </a:lnTo>
                  <a:lnTo>
                    <a:pt x="0" y="29166"/>
                  </a:lnTo>
                  <a:lnTo>
                    <a:pt x="36525" y="2786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4" name="object 1484"/>
            <p:cNvSpPr/>
            <p:nvPr/>
          </p:nvSpPr>
          <p:spPr>
            <a:xfrm>
              <a:off x="4865199" y="3595427"/>
              <a:ext cx="36830" cy="29209"/>
            </a:xfrm>
            <a:custGeom>
              <a:avLst/>
              <a:gdLst/>
              <a:ahLst/>
              <a:cxnLst/>
              <a:rect l="l" t="t" r="r" b="b"/>
              <a:pathLst>
                <a:path w="36829" h="29210">
                  <a:moveTo>
                    <a:pt x="0" y="29175"/>
                  </a:moveTo>
                  <a:lnTo>
                    <a:pt x="36532" y="2786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1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5" name="object 1485"/>
            <p:cNvSpPr/>
            <p:nvPr/>
          </p:nvSpPr>
          <p:spPr>
            <a:xfrm>
              <a:off x="4863312" y="35711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6" name="object 1486"/>
            <p:cNvSpPr/>
            <p:nvPr/>
          </p:nvSpPr>
          <p:spPr>
            <a:xfrm>
              <a:off x="4863324" y="35711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87"/>
            <p:cNvSpPr/>
            <p:nvPr/>
          </p:nvSpPr>
          <p:spPr>
            <a:xfrm>
              <a:off x="3707946" y="3086609"/>
              <a:ext cx="1040692" cy="7632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8" name="object 1488"/>
            <p:cNvSpPr/>
            <p:nvPr/>
          </p:nvSpPr>
          <p:spPr>
            <a:xfrm>
              <a:off x="1272191" y="1598623"/>
              <a:ext cx="2371725" cy="1978025"/>
            </a:xfrm>
            <a:custGeom>
              <a:avLst/>
              <a:gdLst/>
              <a:ahLst/>
              <a:cxnLst/>
              <a:rect l="l" t="t" r="r" b="b"/>
              <a:pathLst>
                <a:path w="2371725" h="1978025">
                  <a:moveTo>
                    <a:pt x="504277" y="825471"/>
                  </a:moveTo>
                  <a:lnTo>
                    <a:pt x="513594" y="842045"/>
                  </a:lnTo>
                  <a:lnTo>
                    <a:pt x="539579" y="841107"/>
                  </a:lnTo>
                  <a:lnTo>
                    <a:pt x="519359" y="852280"/>
                  </a:lnTo>
                  <a:lnTo>
                    <a:pt x="528689" y="868845"/>
                  </a:lnTo>
                  <a:lnTo>
                    <a:pt x="506868" y="859184"/>
                  </a:lnTo>
                  <a:lnTo>
                    <a:pt x="486646" y="870347"/>
                  </a:lnTo>
                  <a:lnTo>
                    <a:pt x="493373" y="853209"/>
                  </a:lnTo>
                  <a:lnTo>
                    <a:pt x="471551" y="843548"/>
                  </a:lnTo>
                  <a:lnTo>
                    <a:pt x="497537" y="842609"/>
                  </a:lnTo>
                  <a:lnTo>
                    <a:pt x="504277" y="825471"/>
                  </a:lnTo>
                  <a:close/>
                </a:path>
                <a:path w="2371725" h="1978025">
                  <a:moveTo>
                    <a:pt x="514528" y="720508"/>
                  </a:moveTo>
                  <a:lnTo>
                    <a:pt x="523844" y="737073"/>
                  </a:lnTo>
                  <a:lnTo>
                    <a:pt x="549830" y="736144"/>
                  </a:lnTo>
                  <a:lnTo>
                    <a:pt x="529610" y="747318"/>
                  </a:lnTo>
                  <a:lnTo>
                    <a:pt x="538940" y="763882"/>
                  </a:lnTo>
                  <a:lnTo>
                    <a:pt x="517118" y="754211"/>
                  </a:lnTo>
                  <a:lnTo>
                    <a:pt x="496897" y="765385"/>
                  </a:lnTo>
                  <a:lnTo>
                    <a:pt x="503623" y="748247"/>
                  </a:lnTo>
                  <a:lnTo>
                    <a:pt x="481801" y="738576"/>
                  </a:lnTo>
                  <a:lnTo>
                    <a:pt x="507787" y="737647"/>
                  </a:lnTo>
                  <a:lnTo>
                    <a:pt x="514528" y="720508"/>
                  </a:lnTo>
                  <a:close/>
                </a:path>
                <a:path w="2371725" h="1978025">
                  <a:moveTo>
                    <a:pt x="317650" y="184252"/>
                  </a:moveTo>
                  <a:lnTo>
                    <a:pt x="326966" y="200817"/>
                  </a:lnTo>
                  <a:lnTo>
                    <a:pt x="352953" y="199888"/>
                  </a:lnTo>
                  <a:lnTo>
                    <a:pt x="332731" y="211052"/>
                  </a:lnTo>
                  <a:lnTo>
                    <a:pt x="342063" y="227626"/>
                  </a:lnTo>
                  <a:lnTo>
                    <a:pt x="320241" y="217965"/>
                  </a:lnTo>
                  <a:lnTo>
                    <a:pt x="300020" y="229129"/>
                  </a:lnTo>
                  <a:lnTo>
                    <a:pt x="306745" y="211981"/>
                  </a:lnTo>
                  <a:lnTo>
                    <a:pt x="284924" y="202320"/>
                  </a:lnTo>
                  <a:lnTo>
                    <a:pt x="310910" y="201391"/>
                  </a:lnTo>
                  <a:lnTo>
                    <a:pt x="317650" y="184252"/>
                  </a:lnTo>
                  <a:close/>
                </a:path>
                <a:path w="2371725" h="1978025">
                  <a:moveTo>
                    <a:pt x="334311" y="291903"/>
                  </a:moveTo>
                  <a:lnTo>
                    <a:pt x="343642" y="308468"/>
                  </a:lnTo>
                  <a:lnTo>
                    <a:pt x="369628" y="307539"/>
                  </a:lnTo>
                  <a:lnTo>
                    <a:pt x="349407" y="318703"/>
                  </a:lnTo>
                  <a:lnTo>
                    <a:pt x="358723" y="335277"/>
                  </a:lnTo>
                  <a:lnTo>
                    <a:pt x="336901" y="325606"/>
                  </a:lnTo>
                  <a:lnTo>
                    <a:pt x="316680" y="336770"/>
                  </a:lnTo>
                  <a:lnTo>
                    <a:pt x="323420" y="319631"/>
                  </a:lnTo>
                  <a:lnTo>
                    <a:pt x="301599" y="309970"/>
                  </a:lnTo>
                  <a:lnTo>
                    <a:pt x="327585" y="309042"/>
                  </a:lnTo>
                  <a:lnTo>
                    <a:pt x="334311" y="291903"/>
                  </a:lnTo>
                  <a:close/>
                </a:path>
                <a:path w="2371725" h="1978025">
                  <a:moveTo>
                    <a:pt x="321749" y="505715"/>
                  </a:moveTo>
                  <a:lnTo>
                    <a:pt x="331079" y="522279"/>
                  </a:lnTo>
                  <a:lnTo>
                    <a:pt x="357065" y="521350"/>
                  </a:lnTo>
                  <a:lnTo>
                    <a:pt x="336830" y="532515"/>
                  </a:lnTo>
                  <a:lnTo>
                    <a:pt x="346161" y="549089"/>
                  </a:lnTo>
                  <a:lnTo>
                    <a:pt x="324339" y="539418"/>
                  </a:lnTo>
                  <a:lnTo>
                    <a:pt x="304118" y="550591"/>
                  </a:lnTo>
                  <a:lnTo>
                    <a:pt x="310858" y="533443"/>
                  </a:lnTo>
                  <a:lnTo>
                    <a:pt x="289036" y="523782"/>
                  </a:lnTo>
                  <a:lnTo>
                    <a:pt x="315022" y="522853"/>
                  </a:lnTo>
                  <a:lnTo>
                    <a:pt x="321749" y="505715"/>
                  </a:lnTo>
                  <a:close/>
                </a:path>
                <a:path w="2371725" h="1978025">
                  <a:moveTo>
                    <a:pt x="350189" y="617616"/>
                  </a:moveTo>
                  <a:lnTo>
                    <a:pt x="359505" y="634180"/>
                  </a:lnTo>
                  <a:lnTo>
                    <a:pt x="385492" y="633261"/>
                  </a:lnTo>
                  <a:lnTo>
                    <a:pt x="365271" y="644425"/>
                  </a:lnTo>
                  <a:lnTo>
                    <a:pt x="374602" y="660990"/>
                  </a:lnTo>
                  <a:lnTo>
                    <a:pt x="352780" y="651328"/>
                  </a:lnTo>
                  <a:lnTo>
                    <a:pt x="332559" y="662492"/>
                  </a:lnTo>
                  <a:lnTo>
                    <a:pt x="339285" y="645354"/>
                  </a:lnTo>
                  <a:lnTo>
                    <a:pt x="317463" y="635693"/>
                  </a:lnTo>
                  <a:lnTo>
                    <a:pt x="343450" y="634764"/>
                  </a:lnTo>
                  <a:lnTo>
                    <a:pt x="350189" y="617616"/>
                  </a:lnTo>
                  <a:close/>
                </a:path>
                <a:path w="2371725" h="1978025">
                  <a:moveTo>
                    <a:pt x="365492" y="717514"/>
                  </a:moveTo>
                  <a:lnTo>
                    <a:pt x="374822" y="734078"/>
                  </a:lnTo>
                  <a:lnTo>
                    <a:pt x="400809" y="733149"/>
                  </a:lnTo>
                  <a:lnTo>
                    <a:pt x="380587" y="744313"/>
                  </a:lnTo>
                  <a:lnTo>
                    <a:pt x="389903" y="760878"/>
                  </a:lnTo>
                  <a:lnTo>
                    <a:pt x="368082" y="751217"/>
                  </a:lnTo>
                  <a:lnTo>
                    <a:pt x="347861" y="762390"/>
                  </a:lnTo>
                  <a:lnTo>
                    <a:pt x="354601" y="745242"/>
                  </a:lnTo>
                  <a:lnTo>
                    <a:pt x="332779" y="735581"/>
                  </a:lnTo>
                  <a:lnTo>
                    <a:pt x="358751" y="734653"/>
                  </a:lnTo>
                  <a:lnTo>
                    <a:pt x="365492" y="717514"/>
                  </a:lnTo>
                  <a:close/>
                </a:path>
                <a:path w="2371725" h="1978025">
                  <a:moveTo>
                    <a:pt x="769708" y="0"/>
                  </a:moveTo>
                  <a:lnTo>
                    <a:pt x="779039" y="16574"/>
                  </a:lnTo>
                  <a:lnTo>
                    <a:pt x="805025" y="15645"/>
                  </a:lnTo>
                  <a:lnTo>
                    <a:pt x="784804" y="26809"/>
                  </a:lnTo>
                  <a:lnTo>
                    <a:pt x="794120" y="43373"/>
                  </a:lnTo>
                  <a:lnTo>
                    <a:pt x="772299" y="33712"/>
                  </a:lnTo>
                  <a:lnTo>
                    <a:pt x="752077" y="44876"/>
                  </a:lnTo>
                  <a:lnTo>
                    <a:pt x="758818" y="27737"/>
                  </a:lnTo>
                  <a:lnTo>
                    <a:pt x="736996" y="18076"/>
                  </a:lnTo>
                  <a:lnTo>
                    <a:pt x="762982" y="17148"/>
                  </a:lnTo>
                  <a:lnTo>
                    <a:pt x="769708" y="0"/>
                  </a:lnTo>
                  <a:close/>
                </a:path>
                <a:path w="2371725" h="1978025">
                  <a:moveTo>
                    <a:pt x="207226" y="703388"/>
                  </a:moveTo>
                  <a:lnTo>
                    <a:pt x="216543" y="719962"/>
                  </a:lnTo>
                  <a:lnTo>
                    <a:pt x="242529" y="719024"/>
                  </a:lnTo>
                  <a:lnTo>
                    <a:pt x="222308" y="730197"/>
                  </a:lnTo>
                  <a:lnTo>
                    <a:pt x="231639" y="746762"/>
                  </a:lnTo>
                  <a:lnTo>
                    <a:pt x="209817" y="737101"/>
                  </a:lnTo>
                  <a:lnTo>
                    <a:pt x="189596" y="748264"/>
                  </a:lnTo>
                  <a:lnTo>
                    <a:pt x="196322" y="731126"/>
                  </a:lnTo>
                  <a:lnTo>
                    <a:pt x="174500" y="721455"/>
                  </a:lnTo>
                  <a:lnTo>
                    <a:pt x="200486" y="720526"/>
                  </a:lnTo>
                  <a:lnTo>
                    <a:pt x="207226" y="703388"/>
                  </a:lnTo>
                  <a:close/>
                </a:path>
                <a:path w="2371725" h="1978025">
                  <a:moveTo>
                    <a:pt x="382444" y="928190"/>
                  </a:moveTo>
                  <a:lnTo>
                    <a:pt x="391774" y="944754"/>
                  </a:lnTo>
                  <a:lnTo>
                    <a:pt x="417760" y="943826"/>
                  </a:lnTo>
                  <a:lnTo>
                    <a:pt x="397539" y="954989"/>
                  </a:lnTo>
                  <a:lnTo>
                    <a:pt x="406855" y="971554"/>
                  </a:lnTo>
                  <a:lnTo>
                    <a:pt x="385034" y="961893"/>
                  </a:lnTo>
                  <a:lnTo>
                    <a:pt x="364813" y="973067"/>
                  </a:lnTo>
                  <a:lnTo>
                    <a:pt x="371553" y="955918"/>
                  </a:lnTo>
                  <a:lnTo>
                    <a:pt x="349731" y="946257"/>
                  </a:lnTo>
                  <a:lnTo>
                    <a:pt x="375718" y="945328"/>
                  </a:lnTo>
                  <a:lnTo>
                    <a:pt x="382444" y="928190"/>
                  </a:lnTo>
                  <a:close/>
                </a:path>
                <a:path w="2371725" h="1978025">
                  <a:moveTo>
                    <a:pt x="32712" y="259487"/>
                  </a:moveTo>
                  <a:lnTo>
                    <a:pt x="42042" y="276051"/>
                  </a:lnTo>
                  <a:lnTo>
                    <a:pt x="68029" y="275122"/>
                  </a:lnTo>
                  <a:lnTo>
                    <a:pt x="47793" y="286286"/>
                  </a:lnTo>
                  <a:lnTo>
                    <a:pt x="57124" y="302860"/>
                  </a:lnTo>
                  <a:lnTo>
                    <a:pt x="35303" y="293199"/>
                  </a:lnTo>
                  <a:lnTo>
                    <a:pt x="15081" y="304363"/>
                  </a:lnTo>
                  <a:lnTo>
                    <a:pt x="21822" y="287224"/>
                  </a:lnTo>
                  <a:lnTo>
                    <a:pt x="0" y="277554"/>
                  </a:lnTo>
                  <a:lnTo>
                    <a:pt x="25971" y="276625"/>
                  </a:lnTo>
                  <a:lnTo>
                    <a:pt x="32712" y="259487"/>
                  </a:lnTo>
                  <a:close/>
                </a:path>
                <a:path w="2371725" h="1978025">
                  <a:moveTo>
                    <a:pt x="191866" y="384418"/>
                  </a:moveTo>
                  <a:lnTo>
                    <a:pt x="201197" y="400982"/>
                  </a:lnTo>
                  <a:lnTo>
                    <a:pt x="227183" y="400053"/>
                  </a:lnTo>
                  <a:lnTo>
                    <a:pt x="206947" y="411218"/>
                  </a:lnTo>
                  <a:lnTo>
                    <a:pt x="216279" y="427792"/>
                  </a:lnTo>
                  <a:lnTo>
                    <a:pt x="194457" y="418131"/>
                  </a:lnTo>
                  <a:lnTo>
                    <a:pt x="174236" y="429295"/>
                  </a:lnTo>
                  <a:lnTo>
                    <a:pt x="180976" y="412156"/>
                  </a:lnTo>
                  <a:lnTo>
                    <a:pt x="159154" y="402485"/>
                  </a:lnTo>
                  <a:lnTo>
                    <a:pt x="185140" y="401556"/>
                  </a:lnTo>
                  <a:lnTo>
                    <a:pt x="191866" y="384418"/>
                  </a:lnTo>
                  <a:close/>
                </a:path>
                <a:path w="2371725" h="1978025">
                  <a:moveTo>
                    <a:pt x="685942" y="945437"/>
                  </a:moveTo>
                  <a:lnTo>
                    <a:pt x="695258" y="962002"/>
                  </a:lnTo>
                  <a:lnTo>
                    <a:pt x="721244" y="961073"/>
                  </a:lnTo>
                  <a:lnTo>
                    <a:pt x="701024" y="972246"/>
                  </a:lnTo>
                  <a:lnTo>
                    <a:pt x="710354" y="988811"/>
                  </a:lnTo>
                  <a:lnTo>
                    <a:pt x="688532" y="979140"/>
                  </a:lnTo>
                  <a:lnTo>
                    <a:pt x="668311" y="990313"/>
                  </a:lnTo>
                  <a:lnTo>
                    <a:pt x="675038" y="973175"/>
                  </a:lnTo>
                  <a:lnTo>
                    <a:pt x="653215" y="963504"/>
                  </a:lnTo>
                  <a:lnTo>
                    <a:pt x="679202" y="962576"/>
                  </a:lnTo>
                  <a:lnTo>
                    <a:pt x="685942" y="945437"/>
                  </a:lnTo>
                  <a:close/>
                </a:path>
                <a:path w="2371725" h="1978025">
                  <a:moveTo>
                    <a:pt x="824831" y="1064851"/>
                  </a:moveTo>
                  <a:lnTo>
                    <a:pt x="834161" y="1081416"/>
                  </a:lnTo>
                  <a:lnTo>
                    <a:pt x="860147" y="1080487"/>
                  </a:lnTo>
                  <a:lnTo>
                    <a:pt x="839926" y="1091651"/>
                  </a:lnTo>
                  <a:lnTo>
                    <a:pt x="849243" y="1108225"/>
                  </a:lnTo>
                  <a:lnTo>
                    <a:pt x="827421" y="1098555"/>
                  </a:lnTo>
                  <a:lnTo>
                    <a:pt x="807200" y="1109728"/>
                  </a:lnTo>
                  <a:lnTo>
                    <a:pt x="813940" y="1092579"/>
                  </a:lnTo>
                  <a:lnTo>
                    <a:pt x="792118" y="1082918"/>
                  </a:lnTo>
                  <a:lnTo>
                    <a:pt x="818090" y="1081990"/>
                  </a:lnTo>
                  <a:lnTo>
                    <a:pt x="824831" y="1064851"/>
                  </a:lnTo>
                  <a:close/>
                </a:path>
                <a:path w="2371725" h="1978025">
                  <a:moveTo>
                    <a:pt x="814192" y="519339"/>
                  </a:moveTo>
                  <a:lnTo>
                    <a:pt x="823522" y="535903"/>
                  </a:lnTo>
                  <a:lnTo>
                    <a:pt x="849508" y="534974"/>
                  </a:lnTo>
                  <a:lnTo>
                    <a:pt x="829287" y="546138"/>
                  </a:lnTo>
                  <a:lnTo>
                    <a:pt x="838604" y="562713"/>
                  </a:lnTo>
                  <a:lnTo>
                    <a:pt x="816782" y="553042"/>
                  </a:lnTo>
                  <a:lnTo>
                    <a:pt x="796561" y="564215"/>
                  </a:lnTo>
                  <a:lnTo>
                    <a:pt x="803301" y="547067"/>
                  </a:lnTo>
                  <a:lnTo>
                    <a:pt x="781479" y="537406"/>
                  </a:lnTo>
                  <a:lnTo>
                    <a:pt x="807466" y="536477"/>
                  </a:lnTo>
                  <a:lnTo>
                    <a:pt x="814192" y="519339"/>
                  </a:lnTo>
                  <a:close/>
                </a:path>
                <a:path w="2371725" h="1978025">
                  <a:moveTo>
                    <a:pt x="1044246" y="1497256"/>
                  </a:moveTo>
                  <a:lnTo>
                    <a:pt x="1053563" y="1513831"/>
                  </a:lnTo>
                  <a:lnTo>
                    <a:pt x="1079549" y="1512902"/>
                  </a:lnTo>
                  <a:lnTo>
                    <a:pt x="1059328" y="1524066"/>
                  </a:lnTo>
                  <a:lnTo>
                    <a:pt x="1068658" y="1540630"/>
                  </a:lnTo>
                  <a:lnTo>
                    <a:pt x="1046837" y="1530969"/>
                  </a:lnTo>
                  <a:lnTo>
                    <a:pt x="1026615" y="1542133"/>
                  </a:lnTo>
                  <a:lnTo>
                    <a:pt x="1033342" y="1524995"/>
                  </a:lnTo>
                  <a:lnTo>
                    <a:pt x="1011520" y="1515334"/>
                  </a:lnTo>
                  <a:lnTo>
                    <a:pt x="1037505" y="1514395"/>
                  </a:lnTo>
                  <a:lnTo>
                    <a:pt x="1044246" y="1497256"/>
                  </a:lnTo>
                  <a:close/>
                </a:path>
                <a:path w="2371725" h="1978025">
                  <a:moveTo>
                    <a:pt x="1197672" y="1498023"/>
                  </a:moveTo>
                  <a:lnTo>
                    <a:pt x="1207002" y="1514588"/>
                  </a:lnTo>
                  <a:lnTo>
                    <a:pt x="1232989" y="1513659"/>
                  </a:lnTo>
                  <a:lnTo>
                    <a:pt x="1212767" y="1524823"/>
                  </a:lnTo>
                  <a:lnTo>
                    <a:pt x="1222084" y="1541397"/>
                  </a:lnTo>
                  <a:lnTo>
                    <a:pt x="1200262" y="1531726"/>
                  </a:lnTo>
                  <a:lnTo>
                    <a:pt x="1180041" y="1542900"/>
                  </a:lnTo>
                  <a:lnTo>
                    <a:pt x="1186781" y="1525751"/>
                  </a:lnTo>
                  <a:lnTo>
                    <a:pt x="1164960" y="1516090"/>
                  </a:lnTo>
                  <a:lnTo>
                    <a:pt x="1190946" y="1515162"/>
                  </a:lnTo>
                  <a:lnTo>
                    <a:pt x="1197672" y="1498023"/>
                  </a:lnTo>
                  <a:close/>
                </a:path>
                <a:path w="2371725" h="1978025">
                  <a:moveTo>
                    <a:pt x="1348613" y="1506151"/>
                  </a:moveTo>
                  <a:lnTo>
                    <a:pt x="1357944" y="1522725"/>
                  </a:lnTo>
                  <a:lnTo>
                    <a:pt x="1383931" y="1521796"/>
                  </a:lnTo>
                  <a:lnTo>
                    <a:pt x="1363709" y="1532960"/>
                  </a:lnTo>
                  <a:lnTo>
                    <a:pt x="1373025" y="1549525"/>
                  </a:lnTo>
                  <a:lnTo>
                    <a:pt x="1351204" y="1539863"/>
                  </a:lnTo>
                  <a:lnTo>
                    <a:pt x="1330983" y="1551027"/>
                  </a:lnTo>
                  <a:lnTo>
                    <a:pt x="1337723" y="1533888"/>
                  </a:lnTo>
                  <a:lnTo>
                    <a:pt x="1315902" y="1524227"/>
                  </a:lnTo>
                  <a:lnTo>
                    <a:pt x="1341888" y="1523299"/>
                  </a:lnTo>
                  <a:lnTo>
                    <a:pt x="1348613" y="1506151"/>
                  </a:lnTo>
                  <a:close/>
                </a:path>
                <a:path w="2371725" h="1978025">
                  <a:moveTo>
                    <a:pt x="1524852" y="1614859"/>
                  </a:moveTo>
                  <a:lnTo>
                    <a:pt x="1534169" y="1631434"/>
                  </a:lnTo>
                  <a:lnTo>
                    <a:pt x="1560155" y="1630505"/>
                  </a:lnTo>
                  <a:lnTo>
                    <a:pt x="1539934" y="1641669"/>
                  </a:lnTo>
                  <a:lnTo>
                    <a:pt x="1549264" y="1658233"/>
                  </a:lnTo>
                  <a:lnTo>
                    <a:pt x="1527443" y="1648572"/>
                  </a:lnTo>
                  <a:lnTo>
                    <a:pt x="1507221" y="1659736"/>
                  </a:lnTo>
                  <a:lnTo>
                    <a:pt x="1513948" y="1642597"/>
                  </a:lnTo>
                  <a:lnTo>
                    <a:pt x="1492126" y="1632936"/>
                  </a:lnTo>
                  <a:lnTo>
                    <a:pt x="1518112" y="1632007"/>
                  </a:lnTo>
                  <a:lnTo>
                    <a:pt x="1524852" y="1614859"/>
                  </a:lnTo>
                  <a:close/>
                </a:path>
                <a:path w="2371725" h="1978025">
                  <a:moveTo>
                    <a:pt x="1850620" y="1723433"/>
                  </a:moveTo>
                  <a:lnTo>
                    <a:pt x="1859936" y="1739998"/>
                  </a:lnTo>
                  <a:lnTo>
                    <a:pt x="1885923" y="1739070"/>
                  </a:lnTo>
                  <a:lnTo>
                    <a:pt x="1865701" y="1750233"/>
                  </a:lnTo>
                  <a:lnTo>
                    <a:pt x="1875032" y="1766807"/>
                  </a:lnTo>
                  <a:lnTo>
                    <a:pt x="1853211" y="1757146"/>
                  </a:lnTo>
                  <a:lnTo>
                    <a:pt x="1832990" y="1768310"/>
                  </a:lnTo>
                  <a:lnTo>
                    <a:pt x="1839716" y="1751172"/>
                  </a:lnTo>
                  <a:lnTo>
                    <a:pt x="1817893" y="1741501"/>
                  </a:lnTo>
                  <a:lnTo>
                    <a:pt x="1843880" y="1740572"/>
                  </a:lnTo>
                  <a:lnTo>
                    <a:pt x="1850620" y="1723433"/>
                  </a:lnTo>
                  <a:close/>
                </a:path>
                <a:path w="2371725" h="1978025">
                  <a:moveTo>
                    <a:pt x="2319117" y="1723341"/>
                  </a:moveTo>
                  <a:lnTo>
                    <a:pt x="2328448" y="1739905"/>
                  </a:lnTo>
                  <a:lnTo>
                    <a:pt x="2354420" y="1738977"/>
                  </a:lnTo>
                  <a:lnTo>
                    <a:pt x="2334199" y="1750151"/>
                  </a:lnTo>
                  <a:lnTo>
                    <a:pt x="2343529" y="1766715"/>
                  </a:lnTo>
                  <a:lnTo>
                    <a:pt x="2321707" y="1757044"/>
                  </a:lnTo>
                  <a:lnTo>
                    <a:pt x="2301487" y="1768218"/>
                  </a:lnTo>
                  <a:lnTo>
                    <a:pt x="2308227" y="1751079"/>
                  </a:lnTo>
                  <a:lnTo>
                    <a:pt x="2286405" y="1741408"/>
                  </a:lnTo>
                  <a:lnTo>
                    <a:pt x="2312377" y="1740480"/>
                  </a:lnTo>
                  <a:lnTo>
                    <a:pt x="2319117" y="1723341"/>
                  </a:lnTo>
                  <a:close/>
                </a:path>
                <a:path w="2371725" h="1978025">
                  <a:moveTo>
                    <a:pt x="2335989" y="1932980"/>
                  </a:moveTo>
                  <a:lnTo>
                    <a:pt x="2345320" y="1949544"/>
                  </a:lnTo>
                  <a:lnTo>
                    <a:pt x="2371306" y="1948615"/>
                  </a:lnTo>
                  <a:lnTo>
                    <a:pt x="2351070" y="1959780"/>
                  </a:lnTo>
                  <a:lnTo>
                    <a:pt x="2360402" y="1976354"/>
                  </a:lnTo>
                  <a:lnTo>
                    <a:pt x="2338579" y="1966683"/>
                  </a:lnTo>
                  <a:lnTo>
                    <a:pt x="2318359" y="1977857"/>
                  </a:lnTo>
                  <a:lnTo>
                    <a:pt x="2325099" y="1960708"/>
                  </a:lnTo>
                  <a:lnTo>
                    <a:pt x="2303277" y="1951047"/>
                  </a:lnTo>
                  <a:lnTo>
                    <a:pt x="2329249" y="1950119"/>
                  </a:lnTo>
                  <a:lnTo>
                    <a:pt x="2335989" y="1932980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9" name="object 1489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2018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1490" name="object 149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1491" name="Picture 1490">
            <a:extLst>
              <a:ext uri="{FF2B5EF4-FFF2-40B4-BE49-F238E27FC236}">
                <a16:creationId xmlns:a16="http://schemas.microsoft.com/office/drawing/2014/main" id="{206181FF-FC3E-B14B-BD09-2C522C785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549" y="3873500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4608" y="14963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4611" y="149626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6488" y="151950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6480" y="151949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4608" y="14949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4617" y="14949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60" y="25665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60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9744" y="150727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19746" y="150721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1535" y="153038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1545" y="153037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9668" y="15061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19666" y="15061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9999" y="1580260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59">
                  <a:moveTo>
                    <a:pt x="0" y="0"/>
                  </a:moveTo>
                  <a:lnTo>
                    <a:pt x="0" y="11137"/>
                  </a:lnTo>
                  <a:lnTo>
                    <a:pt x="1879" y="3553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20001" y="1580282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78" y="35607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6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21980" y="1603311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35763" y="0"/>
                  </a:moveTo>
                  <a:lnTo>
                    <a:pt x="0" y="1282"/>
                  </a:lnTo>
                  <a:lnTo>
                    <a:pt x="0" y="12420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21977" y="1603316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0" y="12420"/>
                  </a:moveTo>
                  <a:lnTo>
                    <a:pt x="35770" y="11141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20100" y="15791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20111" y="15791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60" y="2567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66176" y="1558277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5" h="68580">
                  <a:moveTo>
                    <a:pt x="0" y="0"/>
                  </a:moveTo>
                  <a:lnTo>
                    <a:pt x="0" y="44030"/>
                  </a:lnTo>
                  <a:lnTo>
                    <a:pt x="1879" y="6842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66180" y="1558270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5" h="68580">
                  <a:moveTo>
                    <a:pt x="1878" y="68454"/>
                  </a:moveTo>
                  <a:lnTo>
                    <a:pt x="0" y="440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67789" y="1581276"/>
              <a:ext cx="36830" cy="45720"/>
            </a:xfrm>
            <a:custGeom>
              <a:avLst/>
              <a:gdLst/>
              <a:ahLst/>
              <a:cxnLst/>
              <a:rect l="l" t="t" r="r" b="b"/>
              <a:pathLst>
                <a:path w="36830" h="45719">
                  <a:moveTo>
                    <a:pt x="36525" y="0"/>
                  </a:moveTo>
                  <a:lnTo>
                    <a:pt x="0" y="1308"/>
                  </a:lnTo>
                  <a:lnTo>
                    <a:pt x="0" y="45326"/>
                  </a:lnTo>
                  <a:lnTo>
                    <a:pt x="36525" y="4403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67789" y="1581276"/>
              <a:ext cx="36830" cy="45720"/>
            </a:xfrm>
            <a:custGeom>
              <a:avLst/>
              <a:gdLst/>
              <a:ahLst/>
              <a:cxnLst/>
              <a:rect l="l" t="t" r="r" b="b"/>
              <a:pathLst>
                <a:path w="36830" h="45719">
                  <a:moveTo>
                    <a:pt x="0" y="45335"/>
                  </a:moveTo>
                  <a:lnTo>
                    <a:pt x="36532" y="4402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53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65922" y="15570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65927" y="15570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23122" y="1608670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23122" y="1608730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24735" y="163214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24735" y="163214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295"/>
                  </a:moveTo>
                  <a:lnTo>
                    <a:pt x="36532" y="0"/>
                  </a:lnTo>
                  <a:lnTo>
                    <a:pt x="0" y="12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22843" y="16072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30" y="2491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22837" y="160728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67801" y="161911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67803" y="161910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69744" y="164237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69742" y="164237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67852" y="16176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67845" y="16176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92999" y="1677568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40" h="34289">
                  <a:moveTo>
                    <a:pt x="0" y="0"/>
                  </a:moveTo>
                  <a:lnTo>
                    <a:pt x="0" y="8928"/>
                  </a:lnTo>
                  <a:lnTo>
                    <a:pt x="1917" y="3383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92999" y="1677589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40" h="34289">
                  <a:moveTo>
                    <a:pt x="1914" y="33797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95005" y="170096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70"/>
                  </a:lnTo>
                  <a:lnTo>
                    <a:pt x="0" y="10185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95012" y="170095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200"/>
                  </a:moveTo>
                  <a:lnTo>
                    <a:pt x="35770" y="892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93113" y="16763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93119" y="16763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41017" y="1686775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10033"/>
                  </a:lnTo>
                  <a:lnTo>
                    <a:pt x="1879" y="3442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41011" y="1686662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78" y="34466"/>
                  </a:moveTo>
                  <a:lnTo>
                    <a:pt x="0" y="101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43049" y="1709864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82"/>
                  </a:lnTo>
                  <a:lnTo>
                    <a:pt x="0" y="11303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43051" y="170986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04"/>
                  </a:moveTo>
                  <a:lnTo>
                    <a:pt x="35770" y="1002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41170" y="16857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41182" y="16857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880895" y="1698053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810"/>
                  </a:lnTo>
                  <a:lnTo>
                    <a:pt x="1879" y="321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80900" y="1698087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69" y="32191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1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82635" y="1721319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82629" y="1721320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74"/>
                  </a:moveTo>
                  <a:lnTo>
                    <a:pt x="35770" y="77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880742" y="16969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880745" y="16969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023656" y="1715033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023657" y="171500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025599" y="173814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025596" y="173814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28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023719" y="17140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023728" y="17140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178062" y="172482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178058" y="172478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180234" y="174804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180229" y="174804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178354" y="17235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178357" y="17235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425575" y="177874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905" y="2658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425565" y="177874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427505" y="180221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427502" y="180221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62" y="1672"/>
                  </a:lnTo>
                  <a:lnTo>
                    <a:pt x="35762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425600" y="17773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425601" y="17773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574190" y="1780133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91"/>
                  </a:lnTo>
                  <a:lnTo>
                    <a:pt x="1879" y="3497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574194" y="1780122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5100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1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576298" y="1803221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82"/>
                  </a:lnTo>
                  <a:lnTo>
                    <a:pt x="0" y="11861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576294" y="1803222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62"/>
                  </a:moveTo>
                  <a:lnTo>
                    <a:pt x="35770" y="1058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574419" y="17787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574426" y="17787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28089" y="1766874"/>
              <a:ext cx="2540" cy="58419"/>
            </a:xfrm>
            <a:custGeom>
              <a:avLst/>
              <a:gdLst/>
              <a:ahLst/>
              <a:cxnLst/>
              <a:rect l="l" t="t" r="r" b="b"/>
              <a:pathLst>
                <a:path w="2539" h="58419">
                  <a:moveTo>
                    <a:pt x="0" y="0"/>
                  </a:moveTo>
                  <a:lnTo>
                    <a:pt x="0" y="33439"/>
                  </a:lnTo>
                  <a:lnTo>
                    <a:pt x="1917" y="5834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28087" y="1766804"/>
              <a:ext cx="2540" cy="59055"/>
            </a:xfrm>
            <a:custGeom>
              <a:avLst/>
              <a:gdLst/>
              <a:ahLst/>
              <a:cxnLst/>
              <a:rect l="l" t="t" r="r" b="b"/>
              <a:pathLst>
                <a:path w="2539" h="59055">
                  <a:moveTo>
                    <a:pt x="1923" y="58518"/>
                  </a:moveTo>
                  <a:lnTo>
                    <a:pt x="0" y="33481"/>
                  </a:lnTo>
                  <a:lnTo>
                    <a:pt x="0" y="0"/>
                  </a:lnTo>
                  <a:lnTo>
                    <a:pt x="1923" y="25037"/>
                  </a:lnTo>
                  <a:lnTo>
                    <a:pt x="1923" y="58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29676" y="1790356"/>
              <a:ext cx="36830" cy="34925"/>
            </a:xfrm>
            <a:custGeom>
              <a:avLst/>
              <a:gdLst/>
              <a:ahLst/>
              <a:cxnLst/>
              <a:rect l="l" t="t" r="r" b="b"/>
              <a:pathLst>
                <a:path w="36830" h="34925">
                  <a:moveTo>
                    <a:pt x="36512" y="0"/>
                  </a:moveTo>
                  <a:lnTo>
                    <a:pt x="0" y="1295"/>
                  </a:lnTo>
                  <a:lnTo>
                    <a:pt x="0" y="34734"/>
                  </a:lnTo>
                  <a:lnTo>
                    <a:pt x="36512" y="3342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29677" y="1790348"/>
              <a:ext cx="36830" cy="34925"/>
            </a:xfrm>
            <a:custGeom>
              <a:avLst/>
              <a:gdLst/>
              <a:ahLst/>
              <a:cxnLst/>
              <a:rect l="l" t="t" r="r" b="b"/>
              <a:pathLst>
                <a:path w="36830" h="34925">
                  <a:moveTo>
                    <a:pt x="0" y="34740"/>
                  </a:moveTo>
                  <a:lnTo>
                    <a:pt x="36517" y="3343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47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27771" y="176573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27762" y="176573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891792" y="1786889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0" y="0"/>
                  </a:moveTo>
                  <a:lnTo>
                    <a:pt x="0" y="27863"/>
                  </a:lnTo>
                  <a:lnTo>
                    <a:pt x="1866" y="522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891790" y="1786925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1869" y="52229"/>
                  </a:moveTo>
                  <a:lnTo>
                    <a:pt x="0" y="2790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22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894052" y="1810118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35763" y="0"/>
                  </a:moveTo>
                  <a:lnTo>
                    <a:pt x="0" y="1282"/>
                  </a:lnTo>
                  <a:lnTo>
                    <a:pt x="0" y="29146"/>
                  </a:lnTo>
                  <a:lnTo>
                    <a:pt x="35763" y="278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894049" y="1810118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0" y="29148"/>
                  </a:moveTo>
                  <a:lnTo>
                    <a:pt x="35770" y="2786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892160" y="17856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92171" y="17856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041753" y="1807362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036"/>
                  </a:lnTo>
                  <a:lnTo>
                    <a:pt x="1905" y="3995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41744" y="1807321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1914" y="40011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00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043455" y="1830806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30" h="16510">
                  <a:moveTo>
                    <a:pt x="36525" y="0"/>
                  </a:moveTo>
                  <a:lnTo>
                    <a:pt x="0" y="1308"/>
                  </a:lnTo>
                  <a:lnTo>
                    <a:pt x="0" y="16357"/>
                  </a:lnTo>
                  <a:lnTo>
                    <a:pt x="36525" y="1504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043453" y="1830811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30" h="16510">
                  <a:moveTo>
                    <a:pt x="0" y="16350"/>
                  </a:moveTo>
                  <a:lnTo>
                    <a:pt x="36532" y="1504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6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041550" y="180599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41546" y="180599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199474" y="1813991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39" h="43814">
                  <a:moveTo>
                    <a:pt x="0" y="0"/>
                  </a:moveTo>
                  <a:lnTo>
                    <a:pt x="0" y="18389"/>
                  </a:lnTo>
                  <a:lnTo>
                    <a:pt x="1917" y="4329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199467" y="1813912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39" h="43814">
                  <a:moveTo>
                    <a:pt x="1914" y="43308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33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201405" y="1837461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70"/>
                  </a:lnTo>
                  <a:lnTo>
                    <a:pt x="0" y="19672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201404" y="1837460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668"/>
                  </a:moveTo>
                  <a:lnTo>
                    <a:pt x="35770" y="1839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99500" y="18128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199498" y="18128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801569" y="185346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905" y="2602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801561" y="185336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803626" y="187688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803630" y="187687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801721" y="18519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801721" y="18519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80655" y="1866150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9474"/>
                  </a:lnTo>
                  <a:lnTo>
                    <a:pt x="1879" y="338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280657" y="1866117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1869" y="33840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82179" y="1889277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36525" y="0"/>
                  </a:moveTo>
                  <a:lnTo>
                    <a:pt x="0" y="1308"/>
                  </a:lnTo>
                  <a:lnTo>
                    <a:pt x="0" y="10782"/>
                  </a:lnTo>
                  <a:lnTo>
                    <a:pt x="36525" y="947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82181" y="1889278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0" y="10784"/>
                  </a:moveTo>
                  <a:lnTo>
                    <a:pt x="36526" y="9479"/>
                  </a:lnTo>
                  <a:lnTo>
                    <a:pt x="36526" y="0"/>
                  </a:lnTo>
                  <a:lnTo>
                    <a:pt x="0" y="1305"/>
                  </a:lnTo>
                  <a:lnTo>
                    <a:pt x="0" y="107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80299" y="186491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280303" y="18649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438605" y="188659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438598" y="188657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440281" y="191006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440279" y="191006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438376" y="188536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438378" y="188535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594167" y="189494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594160" y="189498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110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1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595958" y="191795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51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595961" y="191794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594091" y="18934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594093" y="18934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29371" y="1901266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29376" y="1901266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69" y="31557"/>
                  </a:moveTo>
                  <a:lnTo>
                    <a:pt x="0" y="73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31086" y="1924379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70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31085" y="1924381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70" y="723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29219" y="18997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29211" y="18997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899856" y="1915655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45"/>
                  </a:lnTo>
                  <a:lnTo>
                    <a:pt x="1866" y="2884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899849" y="1915642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01380" y="1938870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308"/>
                  </a:lnTo>
                  <a:lnTo>
                    <a:pt x="0" y="5765"/>
                  </a:lnTo>
                  <a:lnTo>
                    <a:pt x="36525" y="44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901390" y="1938867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5766"/>
                  </a:moveTo>
                  <a:lnTo>
                    <a:pt x="36517" y="446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899500" y="19143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899496" y="19143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199411" y="1934235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22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199413" y="193419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201011" y="1957679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295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201017" y="1957680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199106" y="193318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199104" y="193317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594840" y="2003119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0" y="0"/>
                  </a:moveTo>
                  <a:lnTo>
                    <a:pt x="0" y="3340"/>
                  </a:lnTo>
                  <a:lnTo>
                    <a:pt x="1917" y="282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594841" y="2003148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596720" y="202660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596722" y="202659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594815" y="20016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594820" y="200160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49361" y="2008644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9474"/>
                  </a:lnTo>
                  <a:lnTo>
                    <a:pt x="1866" y="3385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49351" y="2008640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1878" y="33831"/>
                  </a:moveTo>
                  <a:lnTo>
                    <a:pt x="0" y="938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8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50949" y="2031707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36525" y="0"/>
                  </a:moveTo>
                  <a:lnTo>
                    <a:pt x="0" y="1295"/>
                  </a:lnTo>
                  <a:lnTo>
                    <a:pt x="0" y="10769"/>
                  </a:lnTo>
                  <a:lnTo>
                    <a:pt x="36525" y="947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50952" y="2031703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0" y="10774"/>
                  </a:moveTo>
                  <a:lnTo>
                    <a:pt x="36532" y="946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07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49082" y="20071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749088" y="20071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60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60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900123" y="1995423"/>
              <a:ext cx="2540" cy="58419"/>
            </a:xfrm>
            <a:custGeom>
              <a:avLst/>
              <a:gdLst/>
              <a:ahLst/>
              <a:cxnLst/>
              <a:rect l="l" t="t" r="r" b="b"/>
              <a:pathLst>
                <a:path w="2539" h="58419">
                  <a:moveTo>
                    <a:pt x="0" y="0"/>
                  </a:moveTo>
                  <a:lnTo>
                    <a:pt x="0" y="33439"/>
                  </a:lnTo>
                  <a:lnTo>
                    <a:pt x="1917" y="5834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900131" y="1995523"/>
              <a:ext cx="2540" cy="58419"/>
            </a:xfrm>
            <a:custGeom>
              <a:avLst/>
              <a:gdLst/>
              <a:ahLst/>
              <a:cxnLst/>
              <a:rect l="l" t="t" r="r" b="b"/>
              <a:pathLst>
                <a:path w="2539" h="58419">
                  <a:moveTo>
                    <a:pt x="1914" y="58273"/>
                  </a:moveTo>
                  <a:lnTo>
                    <a:pt x="0" y="33354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582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02117" y="2018804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4" h="34925">
                  <a:moveTo>
                    <a:pt x="35763" y="0"/>
                  </a:moveTo>
                  <a:lnTo>
                    <a:pt x="0" y="1282"/>
                  </a:lnTo>
                  <a:lnTo>
                    <a:pt x="0" y="34721"/>
                  </a:lnTo>
                  <a:lnTo>
                    <a:pt x="35763" y="334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02123" y="2018805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4" h="34925">
                  <a:moveTo>
                    <a:pt x="0" y="34724"/>
                  </a:moveTo>
                  <a:lnTo>
                    <a:pt x="35770" y="3343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7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00224" y="19941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00230" y="19941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296238" y="2077961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15"/>
                  </a:lnTo>
                  <a:lnTo>
                    <a:pt x="1866" y="3329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96231" y="2077911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69" y="33333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33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98422" y="210115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298417" y="210115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99"/>
                  </a:moveTo>
                  <a:lnTo>
                    <a:pt x="35763" y="8921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01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296530" y="20769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296535" y="20769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63611" y="2092197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10033"/>
                  </a:lnTo>
                  <a:lnTo>
                    <a:pt x="1879" y="3441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63619" y="2092208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69" y="34474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44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65173" y="2115375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30" h="11430">
                  <a:moveTo>
                    <a:pt x="36537" y="0"/>
                  </a:moveTo>
                  <a:lnTo>
                    <a:pt x="0" y="1308"/>
                  </a:lnTo>
                  <a:lnTo>
                    <a:pt x="0" y="11341"/>
                  </a:lnTo>
                  <a:lnTo>
                    <a:pt x="36537" y="1003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65175" y="2115374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30" h="11430">
                  <a:moveTo>
                    <a:pt x="0" y="11342"/>
                  </a:moveTo>
                  <a:lnTo>
                    <a:pt x="36532" y="1002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3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63294" y="20908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63302" y="20908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579130" y="210731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3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579122" y="210728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580946" y="213042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75" y="223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580948" y="213042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579079" y="21059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579081" y="21059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761578" y="2114511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51"/>
                  </a:lnTo>
                  <a:lnTo>
                    <a:pt x="1879" y="316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761585" y="2114576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63496" y="2137562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70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763494" y="2137553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7"/>
                  </a:moveTo>
                  <a:lnTo>
                    <a:pt x="35770" y="724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761629" y="21134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761630" y="21134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13153" y="2106510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0" y="0"/>
                  </a:moveTo>
                  <a:lnTo>
                    <a:pt x="0" y="30645"/>
                  </a:lnTo>
                  <a:lnTo>
                    <a:pt x="1866" y="5504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13145" y="2106416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1878" y="55138"/>
                  </a:moveTo>
                  <a:lnTo>
                    <a:pt x="0" y="306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15007" y="2129777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5">
                  <a:moveTo>
                    <a:pt x="35775" y="0"/>
                  </a:moveTo>
                  <a:lnTo>
                    <a:pt x="0" y="1282"/>
                  </a:lnTo>
                  <a:lnTo>
                    <a:pt x="0" y="31940"/>
                  </a:lnTo>
                  <a:lnTo>
                    <a:pt x="35775" y="3065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15009" y="2129781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5">
                  <a:moveTo>
                    <a:pt x="0" y="31936"/>
                  </a:moveTo>
                  <a:lnTo>
                    <a:pt x="35770" y="306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9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913128" y="21054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913132" y="21054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465059" y="2163152"/>
              <a:ext cx="1905" cy="70485"/>
            </a:xfrm>
            <a:custGeom>
              <a:avLst/>
              <a:gdLst/>
              <a:ahLst/>
              <a:cxnLst/>
              <a:rect l="l" t="t" r="r" b="b"/>
              <a:pathLst>
                <a:path w="1905" h="70485">
                  <a:moveTo>
                    <a:pt x="0" y="0"/>
                  </a:moveTo>
                  <a:lnTo>
                    <a:pt x="0" y="45707"/>
                  </a:lnTo>
                  <a:lnTo>
                    <a:pt x="1866" y="7009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465062" y="2163238"/>
              <a:ext cx="1905" cy="70485"/>
            </a:xfrm>
            <a:custGeom>
              <a:avLst/>
              <a:gdLst/>
              <a:ahLst/>
              <a:cxnLst/>
              <a:rect l="l" t="t" r="r" b="b"/>
              <a:pathLst>
                <a:path w="1905" h="70485">
                  <a:moveTo>
                    <a:pt x="1869" y="69985"/>
                  </a:moveTo>
                  <a:lnTo>
                    <a:pt x="0" y="4565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99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467281" y="2186457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4" h="46989">
                  <a:moveTo>
                    <a:pt x="35763" y="0"/>
                  </a:moveTo>
                  <a:lnTo>
                    <a:pt x="0" y="1282"/>
                  </a:lnTo>
                  <a:lnTo>
                    <a:pt x="0" y="46977"/>
                  </a:lnTo>
                  <a:lnTo>
                    <a:pt x="35763" y="457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467272" y="2186458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4" h="46989">
                  <a:moveTo>
                    <a:pt x="0" y="46981"/>
                  </a:moveTo>
                  <a:lnTo>
                    <a:pt x="35770" y="4570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9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465389" y="21620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465381" y="21620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602752" y="2209215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90"/>
                  </a:lnTo>
                  <a:lnTo>
                    <a:pt x="1866" y="3888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602755" y="2209239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69" y="38913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9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604975" y="223221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35775" y="0"/>
                  </a:moveTo>
                  <a:lnTo>
                    <a:pt x="0" y="1282"/>
                  </a:lnTo>
                  <a:lnTo>
                    <a:pt x="0" y="15773"/>
                  </a:lnTo>
                  <a:lnTo>
                    <a:pt x="35775" y="1449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604982" y="223221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0" y="15765"/>
                  </a:moveTo>
                  <a:lnTo>
                    <a:pt x="35770" y="1449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603108" y="22081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603111" y="22081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761274" y="222681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761267" y="222673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763255" y="224991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763264" y="224991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761388" y="22254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761391" y="22254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934984" y="2207170"/>
              <a:ext cx="2540" cy="56515"/>
            </a:xfrm>
            <a:custGeom>
              <a:avLst/>
              <a:gdLst/>
              <a:ahLst/>
              <a:cxnLst/>
              <a:rect l="l" t="t" r="r" b="b"/>
              <a:pathLst>
                <a:path w="2539" h="56514">
                  <a:moveTo>
                    <a:pt x="0" y="0"/>
                  </a:moveTo>
                  <a:lnTo>
                    <a:pt x="0" y="31203"/>
                  </a:lnTo>
                  <a:lnTo>
                    <a:pt x="1917" y="5610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934981" y="2207184"/>
              <a:ext cx="2540" cy="56515"/>
            </a:xfrm>
            <a:custGeom>
              <a:avLst/>
              <a:gdLst/>
              <a:ahLst/>
              <a:cxnLst/>
              <a:rect l="l" t="t" r="r" b="b"/>
              <a:pathLst>
                <a:path w="2539" h="56514">
                  <a:moveTo>
                    <a:pt x="1914" y="56117"/>
                  </a:moveTo>
                  <a:lnTo>
                    <a:pt x="0" y="3119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61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936546" y="2230640"/>
              <a:ext cx="36830" cy="33020"/>
            </a:xfrm>
            <a:custGeom>
              <a:avLst/>
              <a:gdLst/>
              <a:ahLst/>
              <a:cxnLst/>
              <a:rect l="l" t="t" r="r" b="b"/>
              <a:pathLst>
                <a:path w="36830" h="33019">
                  <a:moveTo>
                    <a:pt x="36525" y="0"/>
                  </a:moveTo>
                  <a:lnTo>
                    <a:pt x="0" y="1295"/>
                  </a:lnTo>
                  <a:lnTo>
                    <a:pt x="0" y="32512"/>
                  </a:lnTo>
                  <a:lnTo>
                    <a:pt x="36525" y="3120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936543" y="2230637"/>
              <a:ext cx="36830" cy="33020"/>
            </a:xfrm>
            <a:custGeom>
              <a:avLst/>
              <a:gdLst/>
              <a:ahLst/>
              <a:cxnLst/>
              <a:rect l="l" t="t" r="r" b="b"/>
              <a:pathLst>
                <a:path w="36830" h="33019">
                  <a:moveTo>
                    <a:pt x="0" y="32510"/>
                  </a:moveTo>
                  <a:lnTo>
                    <a:pt x="36532" y="3120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25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934641" y="220563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934645" y="220563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458683" y="230963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458682" y="230963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460233" y="2332913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36525" y="0"/>
                  </a:moveTo>
                  <a:lnTo>
                    <a:pt x="0" y="1308"/>
                  </a:lnTo>
                  <a:lnTo>
                    <a:pt x="0" y="7442"/>
                  </a:lnTo>
                  <a:lnTo>
                    <a:pt x="36525" y="613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460233" y="233291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0" y="7438"/>
                  </a:moveTo>
                  <a:lnTo>
                    <a:pt x="36517" y="613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458341" y="23083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458336" y="23083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621853" y="2317444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0" y="0"/>
                  </a:moveTo>
                  <a:lnTo>
                    <a:pt x="0" y="12255"/>
                  </a:lnTo>
                  <a:lnTo>
                    <a:pt x="1879" y="366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621859" y="2317451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869" y="36630"/>
                  </a:moveTo>
                  <a:lnTo>
                    <a:pt x="0" y="1230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6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623809" y="2340495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763" y="0"/>
                  </a:moveTo>
                  <a:lnTo>
                    <a:pt x="0" y="1282"/>
                  </a:lnTo>
                  <a:lnTo>
                    <a:pt x="0" y="13538"/>
                  </a:lnTo>
                  <a:lnTo>
                    <a:pt x="35763" y="122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623816" y="2340495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13545"/>
                  </a:moveTo>
                  <a:lnTo>
                    <a:pt x="35770" y="1226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621942" y="23159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621939" y="23159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772297" y="2330284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45"/>
                  </a:lnTo>
                  <a:lnTo>
                    <a:pt x="1879" y="2884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772303" y="2330275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894"/>
                  </a:moveTo>
                  <a:lnTo>
                    <a:pt x="0" y="456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8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774532" y="235360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774541" y="235359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772653" y="23289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772654" y="23289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922614" y="2333573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049"/>
                  </a:lnTo>
                  <a:lnTo>
                    <a:pt x="1879" y="3943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922611" y="2333464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1878" y="39538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924405" y="2356929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763" y="0"/>
                  </a:moveTo>
                  <a:lnTo>
                    <a:pt x="0" y="1270"/>
                  </a:lnTo>
                  <a:lnTo>
                    <a:pt x="0" y="16319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924404" y="2356927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0" y="16323"/>
                  </a:moveTo>
                  <a:lnTo>
                    <a:pt x="35770" y="150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3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922513" y="23321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922504" y="23320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317180" y="2330157"/>
              <a:ext cx="1905" cy="104139"/>
            </a:xfrm>
            <a:custGeom>
              <a:avLst/>
              <a:gdLst/>
              <a:ahLst/>
              <a:cxnLst/>
              <a:rect l="l" t="t" r="r" b="b"/>
              <a:pathLst>
                <a:path w="1905" h="104139">
                  <a:moveTo>
                    <a:pt x="0" y="0"/>
                  </a:moveTo>
                  <a:lnTo>
                    <a:pt x="0" y="79133"/>
                  </a:lnTo>
                  <a:lnTo>
                    <a:pt x="1879" y="10353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317186" y="2330190"/>
              <a:ext cx="1905" cy="103505"/>
            </a:xfrm>
            <a:custGeom>
              <a:avLst/>
              <a:gdLst/>
              <a:ahLst/>
              <a:cxnLst/>
              <a:rect l="l" t="t" r="r" b="b"/>
              <a:pathLst>
                <a:path w="1905" h="103505">
                  <a:moveTo>
                    <a:pt x="1869" y="103466"/>
                  </a:moveTo>
                  <a:lnTo>
                    <a:pt x="0" y="7913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3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319390" y="2353462"/>
              <a:ext cx="36195" cy="80645"/>
            </a:xfrm>
            <a:custGeom>
              <a:avLst/>
              <a:gdLst/>
              <a:ahLst/>
              <a:cxnLst/>
              <a:rect l="l" t="t" r="r" b="b"/>
              <a:pathLst>
                <a:path w="36194" h="80644">
                  <a:moveTo>
                    <a:pt x="35763" y="0"/>
                  </a:moveTo>
                  <a:lnTo>
                    <a:pt x="0" y="1282"/>
                  </a:lnTo>
                  <a:lnTo>
                    <a:pt x="0" y="80429"/>
                  </a:lnTo>
                  <a:lnTo>
                    <a:pt x="35763" y="791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319387" y="2353470"/>
              <a:ext cx="36195" cy="80645"/>
            </a:xfrm>
            <a:custGeom>
              <a:avLst/>
              <a:gdLst/>
              <a:ahLst/>
              <a:cxnLst/>
              <a:rect l="l" t="t" r="r" b="b"/>
              <a:pathLst>
                <a:path w="36194" h="80644">
                  <a:moveTo>
                    <a:pt x="0" y="80416"/>
                  </a:moveTo>
                  <a:lnTo>
                    <a:pt x="35764" y="79137"/>
                  </a:lnTo>
                  <a:lnTo>
                    <a:pt x="35764" y="0"/>
                  </a:lnTo>
                  <a:lnTo>
                    <a:pt x="0" y="1278"/>
                  </a:lnTo>
                  <a:lnTo>
                    <a:pt x="0" y="80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317497" y="23288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317492" y="23288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471015" y="2388120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5" h="57150">
                  <a:moveTo>
                    <a:pt x="0" y="0"/>
                  </a:moveTo>
                  <a:lnTo>
                    <a:pt x="0" y="32321"/>
                  </a:lnTo>
                  <a:lnTo>
                    <a:pt x="1879" y="567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471015" y="2388080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5" h="57150">
                  <a:moveTo>
                    <a:pt x="1878" y="56786"/>
                  </a:moveTo>
                  <a:lnTo>
                    <a:pt x="0" y="3233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6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472844" y="2411386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4" h="33655">
                  <a:moveTo>
                    <a:pt x="35775" y="0"/>
                  </a:moveTo>
                  <a:lnTo>
                    <a:pt x="0" y="1282"/>
                  </a:lnTo>
                  <a:lnTo>
                    <a:pt x="0" y="33604"/>
                  </a:lnTo>
                  <a:lnTo>
                    <a:pt x="35775" y="3233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472846" y="2411394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4" h="33655">
                  <a:moveTo>
                    <a:pt x="0" y="33598"/>
                  </a:moveTo>
                  <a:lnTo>
                    <a:pt x="35770" y="323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470964" y="23868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470957" y="23868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624418" y="243198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624409" y="243193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626501" y="245502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626502" y="245502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4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624622" y="24308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55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624624" y="24308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759953" y="243870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759942" y="243866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761947" y="246176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761942" y="246176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760080" y="24371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760074" y="24371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478724" y="2514409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049"/>
                  </a:lnTo>
                  <a:lnTo>
                    <a:pt x="1879" y="3943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478730" y="2514465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69" y="39294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9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480464" y="2537739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763" y="0"/>
                  </a:moveTo>
                  <a:lnTo>
                    <a:pt x="0" y="1270"/>
                  </a:lnTo>
                  <a:lnTo>
                    <a:pt x="0" y="16319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480474" y="2537740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0" y="16322"/>
                  </a:moveTo>
                  <a:lnTo>
                    <a:pt x="35756" y="1504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63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478572" y="25130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478582" y="25130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636445" y="2479687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5" h="85725">
                  <a:moveTo>
                    <a:pt x="0" y="0"/>
                  </a:moveTo>
                  <a:lnTo>
                    <a:pt x="0" y="61302"/>
                  </a:lnTo>
                  <a:lnTo>
                    <a:pt x="1879" y="8568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636452" y="2479712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5" h="85725">
                  <a:moveTo>
                    <a:pt x="1869" y="85711"/>
                  </a:moveTo>
                  <a:lnTo>
                    <a:pt x="0" y="6138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857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638528" y="2502852"/>
              <a:ext cx="36195" cy="62865"/>
            </a:xfrm>
            <a:custGeom>
              <a:avLst/>
              <a:gdLst/>
              <a:ahLst/>
              <a:cxnLst/>
              <a:rect l="l" t="t" r="r" b="b"/>
              <a:pathLst>
                <a:path w="36194" h="62864">
                  <a:moveTo>
                    <a:pt x="35763" y="0"/>
                  </a:moveTo>
                  <a:lnTo>
                    <a:pt x="0" y="1270"/>
                  </a:lnTo>
                  <a:lnTo>
                    <a:pt x="0" y="62572"/>
                  </a:lnTo>
                  <a:lnTo>
                    <a:pt x="35763" y="613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638526" y="2502842"/>
              <a:ext cx="36195" cy="62865"/>
            </a:xfrm>
            <a:custGeom>
              <a:avLst/>
              <a:gdLst/>
              <a:ahLst/>
              <a:cxnLst/>
              <a:rect l="l" t="t" r="r" b="b"/>
              <a:pathLst>
                <a:path w="36194" h="62864">
                  <a:moveTo>
                    <a:pt x="0" y="62583"/>
                  </a:moveTo>
                  <a:lnTo>
                    <a:pt x="35770" y="61304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625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636649" y="24784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636643" y="24784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789099" y="2539441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696"/>
                  </a:lnTo>
                  <a:lnTo>
                    <a:pt x="1866" y="3609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789092" y="2539379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878" y="36241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2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791157" y="2562656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70"/>
                  </a:lnTo>
                  <a:lnTo>
                    <a:pt x="0" y="12979"/>
                  </a:lnTo>
                  <a:lnTo>
                    <a:pt x="35763" y="116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791162" y="2562648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88"/>
                  </a:moveTo>
                  <a:lnTo>
                    <a:pt x="35770" y="1170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789277" y="25378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789282" y="25378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995479" y="1966569"/>
              <a:ext cx="1905" cy="711835"/>
            </a:xfrm>
            <a:custGeom>
              <a:avLst/>
              <a:gdLst/>
              <a:ahLst/>
              <a:cxnLst/>
              <a:rect l="l" t="t" r="r" b="b"/>
              <a:pathLst>
                <a:path w="1904" h="711835">
                  <a:moveTo>
                    <a:pt x="0" y="0"/>
                  </a:moveTo>
                  <a:lnTo>
                    <a:pt x="0" y="687146"/>
                  </a:lnTo>
                  <a:lnTo>
                    <a:pt x="1866" y="71153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995473" y="1966530"/>
              <a:ext cx="1905" cy="711835"/>
            </a:xfrm>
            <a:custGeom>
              <a:avLst/>
              <a:gdLst/>
              <a:ahLst/>
              <a:cxnLst/>
              <a:rect l="l" t="t" r="r" b="b"/>
              <a:pathLst>
                <a:path w="1904" h="711835">
                  <a:moveTo>
                    <a:pt x="1878" y="711571"/>
                  </a:moveTo>
                  <a:lnTo>
                    <a:pt x="0" y="6871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115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997321" y="1989924"/>
              <a:ext cx="36195" cy="688975"/>
            </a:xfrm>
            <a:custGeom>
              <a:avLst/>
              <a:gdLst/>
              <a:ahLst/>
              <a:cxnLst/>
              <a:rect l="l" t="t" r="r" b="b"/>
              <a:pathLst>
                <a:path w="36195" h="688975">
                  <a:moveTo>
                    <a:pt x="35775" y="0"/>
                  </a:moveTo>
                  <a:lnTo>
                    <a:pt x="0" y="1270"/>
                  </a:lnTo>
                  <a:lnTo>
                    <a:pt x="0" y="688416"/>
                  </a:lnTo>
                  <a:lnTo>
                    <a:pt x="35775" y="68714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997334" y="1989920"/>
              <a:ext cx="36195" cy="688975"/>
            </a:xfrm>
            <a:custGeom>
              <a:avLst/>
              <a:gdLst/>
              <a:ahLst/>
              <a:cxnLst/>
              <a:rect l="l" t="t" r="r" b="b"/>
              <a:pathLst>
                <a:path w="36195" h="688975">
                  <a:moveTo>
                    <a:pt x="0" y="688425"/>
                  </a:moveTo>
                  <a:lnTo>
                    <a:pt x="35770" y="6871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84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995441" y="19654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995443" y="19654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853861" y="2484488"/>
              <a:ext cx="1905" cy="204470"/>
            </a:xfrm>
            <a:custGeom>
              <a:avLst/>
              <a:gdLst/>
              <a:ahLst/>
              <a:cxnLst/>
              <a:rect l="l" t="t" r="r" b="b"/>
              <a:pathLst>
                <a:path w="1904" h="204469">
                  <a:moveTo>
                    <a:pt x="0" y="0"/>
                  </a:moveTo>
                  <a:lnTo>
                    <a:pt x="0" y="180009"/>
                  </a:lnTo>
                  <a:lnTo>
                    <a:pt x="1866" y="20439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853860" y="2484471"/>
              <a:ext cx="1905" cy="204470"/>
            </a:xfrm>
            <a:custGeom>
              <a:avLst/>
              <a:gdLst/>
              <a:ahLst/>
              <a:cxnLst/>
              <a:rect l="l" t="t" r="r" b="b"/>
              <a:pathLst>
                <a:path w="1904" h="204469">
                  <a:moveTo>
                    <a:pt x="1869" y="204417"/>
                  </a:moveTo>
                  <a:lnTo>
                    <a:pt x="0" y="18008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044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855461" y="2507729"/>
              <a:ext cx="36830" cy="181610"/>
            </a:xfrm>
            <a:custGeom>
              <a:avLst/>
              <a:gdLst/>
              <a:ahLst/>
              <a:cxnLst/>
              <a:rect l="l" t="t" r="r" b="b"/>
              <a:pathLst>
                <a:path w="36829" h="181610">
                  <a:moveTo>
                    <a:pt x="36525" y="0"/>
                  </a:moveTo>
                  <a:lnTo>
                    <a:pt x="0" y="1308"/>
                  </a:lnTo>
                  <a:lnTo>
                    <a:pt x="0" y="181317"/>
                  </a:lnTo>
                  <a:lnTo>
                    <a:pt x="36525" y="17999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855472" y="2507728"/>
              <a:ext cx="36830" cy="181610"/>
            </a:xfrm>
            <a:custGeom>
              <a:avLst/>
              <a:gdLst/>
              <a:ahLst/>
              <a:cxnLst/>
              <a:rect l="l" t="t" r="r" b="b"/>
              <a:pathLst>
                <a:path w="36829" h="181610">
                  <a:moveTo>
                    <a:pt x="0" y="181316"/>
                  </a:moveTo>
                  <a:lnTo>
                    <a:pt x="36517" y="18000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1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853569" y="24831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853583" y="24831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928448" y="1071610"/>
              <a:ext cx="3859706" cy="27858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019673" y="2574137"/>
              <a:ext cx="2540" cy="208279"/>
            </a:xfrm>
            <a:custGeom>
              <a:avLst/>
              <a:gdLst/>
              <a:ahLst/>
              <a:cxnLst/>
              <a:rect l="l" t="t" r="r" b="b"/>
              <a:pathLst>
                <a:path w="2539" h="208280">
                  <a:moveTo>
                    <a:pt x="0" y="0"/>
                  </a:moveTo>
                  <a:lnTo>
                    <a:pt x="0" y="182791"/>
                  </a:lnTo>
                  <a:lnTo>
                    <a:pt x="1917" y="20769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019669" y="2574096"/>
              <a:ext cx="2540" cy="208279"/>
            </a:xfrm>
            <a:custGeom>
              <a:avLst/>
              <a:gdLst/>
              <a:ahLst/>
              <a:cxnLst/>
              <a:rect l="l" t="t" r="r" b="b"/>
              <a:pathLst>
                <a:path w="2539" h="208280">
                  <a:moveTo>
                    <a:pt x="1914" y="207670"/>
                  </a:moveTo>
                  <a:lnTo>
                    <a:pt x="0" y="18275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076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021298" y="2597556"/>
              <a:ext cx="36830" cy="184150"/>
            </a:xfrm>
            <a:custGeom>
              <a:avLst/>
              <a:gdLst/>
              <a:ahLst/>
              <a:cxnLst/>
              <a:rect l="l" t="t" r="r" b="b"/>
              <a:pathLst>
                <a:path w="36829" h="184150">
                  <a:moveTo>
                    <a:pt x="36512" y="0"/>
                  </a:moveTo>
                  <a:lnTo>
                    <a:pt x="0" y="1308"/>
                  </a:lnTo>
                  <a:lnTo>
                    <a:pt x="0" y="184099"/>
                  </a:lnTo>
                  <a:lnTo>
                    <a:pt x="36512" y="182791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021310" y="2597551"/>
              <a:ext cx="36830" cy="184150"/>
            </a:xfrm>
            <a:custGeom>
              <a:avLst/>
              <a:gdLst/>
              <a:ahLst/>
              <a:cxnLst/>
              <a:rect l="l" t="t" r="r" b="b"/>
              <a:pathLst>
                <a:path w="36829" h="184150">
                  <a:moveTo>
                    <a:pt x="0" y="184104"/>
                  </a:moveTo>
                  <a:lnTo>
                    <a:pt x="36517" y="18279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4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019393" y="257303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019400" y="257303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855906" y="2493530"/>
              <a:ext cx="1905" cy="302895"/>
            </a:xfrm>
            <a:custGeom>
              <a:avLst/>
              <a:gdLst/>
              <a:ahLst/>
              <a:cxnLst/>
              <a:rect l="l" t="t" r="r" b="b"/>
              <a:pathLst>
                <a:path w="1904" h="302894">
                  <a:moveTo>
                    <a:pt x="0" y="0"/>
                  </a:moveTo>
                  <a:lnTo>
                    <a:pt x="0" y="278091"/>
                  </a:lnTo>
                  <a:lnTo>
                    <a:pt x="1879" y="30248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855911" y="2493534"/>
              <a:ext cx="1905" cy="302895"/>
            </a:xfrm>
            <a:custGeom>
              <a:avLst/>
              <a:gdLst/>
              <a:ahLst/>
              <a:cxnLst/>
              <a:rect l="l" t="t" r="r" b="b"/>
              <a:pathLst>
                <a:path w="1904" h="302894">
                  <a:moveTo>
                    <a:pt x="1869" y="302450"/>
                  </a:moveTo>
                  <a:lnTo>
                    <a:pt x="0" y="27812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024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857583" y="2516644"/>
              <a:ext cx="36830" cy="279400"/>
            </a:xfrm>
            <a:custGeom>
              <a:avLst/>
              <a:gdLst/>
              <a:ahLst/>
              <a:cxnLst/>
              <a:rect l="l" t="t" r="r" b="b"/>
              <a:pathLst>
                <a:path w="36829" h="279400">
                  <a:moveTo>
                    <a:pt x="36525" y="0"/>
                  </a:moveTo>
                  <a:lnTo>
                    <a:pt x="0" y="1308"/>
                  </a:lnTo>
                  <a:lnTo>
                    <a:pt x="0" y="279387"/>
                  </a:lnTo>
                  <a:lnTo>
                    <a:pt x="36525" y="27807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857584" y="2516637"/>
              <a:ext cx="36830" cy="279400"/>
            </a:xfrm>
            <a:custGeom>
              <a:avLst/>
              <a:gdLst/>
              <a:ahLst/>
              <a:cxnLst/>
              <a:rect l="l" t="t" r="r" b="b"/>
              <a:pathLst>
                <a:path w="36829" h="279400">
                  <a:moveTo>
                    <a:pt x="0" y="279392"/>
                  </a:moveTo>
                  <a:lnTo>
                    <a:pt x="36532" y="2780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793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855703" y="249196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855703" y="24919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032690" y="2390597"/>
              <a:ext cx="2540" cy="489584"/>
            </a:xfrm>
            <a:custGeom>
              <a:avLst/>
              <a:gdLst/>
              <a:ahLst/>
              <a:cxnLst/>
              <a:rect l="l" t="t" r="r" b="b"/>
              <a:pathLst>
                <a:path w="2539" h="489585">
                  <a:moveTo>
                    <a:pt x="0" y="0"/>
                  </a:moveTo>
                  <a:lnTo>
                    <a:pt x="0" y="464223"/>
                  </a:lnTo>
                  <a:lnTo>
                    <a:pt x="1917" y="48912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032683" y="2390507"/>
              <a:ext cx="2540" cy="489584"/>
            </a:xfrm>
            <a:custGeom>
              <a:avLst/>
              <a:gdLst/>
              <a:ahLst/>
              <a:cxnLst/>
              <a:rect l="l" t="t" r="r" b="b"/>
              <a:pathLst>
                <a:path w="2539" h="489585">
                  <a:moveTo>
                    <a:pt x="1914" y="489216"/>
                  </a:moveTo>
                  <a:lnTo>
                    <a:pt x="0" y="464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89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034925" y="2414053"/>
              <a:ext cx="36195" cy="466090"/>
            </a:xfrm>
            <a:custGeom>
              <a:avLst/>
              <a:gdLst/>
              <a:ahLst/>
              <a:cxnLst/>
              <a:rect l="l" t="t" r="r" b="b"/>
              <a:pathLst>
                <a:path w="36195" h="466089">
                  <a:moveTo>
                    <a:pt x="35763" y="0"/>
                  </a:moveTo>
                  <a:lnTo>
                    <a:pt x="0" y="1282"/>
                  </a:lnTo>
                  <a:lnTo>
                    <a:pt x="0" y="465505"/>
                  </a:lnTo>
                  <a:lnTo>
                    <a:pt x="35763" y="4642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034929" y="2414060"/>
              <a:ext cx="36195" cy="466090"/>
            </a:xfrm>
            <a:custGeom>
              <a:avLst/>
              <a:gdLst/>
              <a:ahLst/>
              <a:cxnLst/>
              <a:rect l="l" t="t" r="r" b="b"/>
              <a:pathLst>
                <a:path w="36195" h="466089">
                  <a:moveTo>
                    <a:pt x="0" y="465499"/>
                  </a:moveTo>
                  <a:lnTo>
                    <a:pt x="35770" y="464221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465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033020" y="23890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033018" y="238909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865037" y="2401417"/>
              <a:ext cx="1905" cy="502284"/>
            </a:xfrm>
            <a:custGeom>
              <a:avLst/>
              <a:gdLst/>
              <a:ahLst/>
              <a:cxnLst/>
              <a:rect l="l" t="t" r="r" b="b"/>
              <a:pathLst>
                <a:path w="1904" h="502285">
                  <a:moveTo>
                    <a:pt x="0" y="0"/>
                  </a:moveTo>
                  <a:lnTo>
                    <a:pt x="0" y="477608"/>
                  </a:lnTo>
                  <a:lnTo>
                    <a:pt x="1866" y="50199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865031" y="2401447"/>
              <a:ext cx="1905" cy="502284"/>
            </a:xfrm>
            <a:custGeom>
              <a:avLst/>
              <a:gdLst/>
              <a:ahLst/>
              <a:cxnLst/>
              <a:rect l="l" t="t" r="r" b="b"/>
              <a:pathLst>
                <a:path w="1904" h="502285">
                  <a:moveTo>
                    <a:pt x="1878" y="502060"/>
                  </a:moveTo>
                  <a:lnTo>
                    <a:pt x="0" y="47761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02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866612" y="2424683"/>
              <a:ext cx="36830" cy="479425"/>
            </a:xfrm>
            <a:custGeom>
              <a:avLst/>
              <a:gdLst/>
              <a:ahLst/>
              <a:cxnLst/>
              <a:rect l="l" t="t" r="r" b="b"/>
              <a:pathLst>
                <a:path w="36829" h="479425">
                  <a:moveTo>
                    <a:pt x="36525" y="0"/>
                  </a:moveTo>
                  <a:lnTo>
                    <a:pt x="0" y="1308"/>
                  </a:lnTo>
                  <a:lnTo>
                    <a:pt x="0" y="478904"/>
                  </a:lnTo>
                  <a:lnTo>
                    <a:pt x="36525" y="4775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866620" y="2424678"/>
              <a:ext cx="36830" cy="479425"/>
            </a:xfrm>
            <a:custGeom>
              <a:avLst/>
              <a:gdLst/>
              <a:ahLst/>
              <a:cxnLst/>
              <a:rect l="l" t="t" r="r" b="b"/>
              <a:pathLst>
                <a:path w="36829" h="479425">
                  <a:moveTo>
                    <a:pt x="0" y="478908"/>
                  </a:moveTo>
                  <a:lnTo>
                    <a:pt x="36517" y="47760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789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864720" y="24001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864721" y="24001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879731" y="2178189"/>
              <a:ext cx="1905" cy="832485"/>
            </a:xfrm>
            <a:custGeom>
              <a:avLst/>
              <a:gdLst/>
              <a:ahLst/>
              <a:cxnLst/>
              <a:rect l="l" t="t" r="r" b="b"/>
              <a:pathLst>
                <a:path w="1904" h="832485">
                  <a:moveTo>
                    <a:pt x="0" y="0"/>
                  </a:moveTo>
                  <a:lnTo>
                    <a:pt x="0" y="807504"/>
                  </a:lnTo>
                  <a:lnTo>
                    <a:pt x="1866" y="83190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879725" y="2178198"/>
              <a:ext cx="1905" cy="832485"/>
            </a:xfrm>
            <a:custGeom>
              <a:avLst/>
              <a:gdLst/>
              <a:ahLst/>
              <a:cxnLst/>
              <a:rect l="l" t="t" r="r" b="b"/>
              <a:pathLst>
                <a:path w="1904" h="832485">
                  <a:moveTo>
                    <a:pt x="1878" y="831926"/>
                  </a:moveTo>
                  <a:lnTo>
                    <a:pt x="0" y="80747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319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881674" y="2201532"/>
              <a:ext cx="36195" cy="808990"/>
            </a:xfrm>
            <a:custGeom>
              <a:avLst/>
              <a:gdLst/>
              <a:ahLst/>
              <a:cxnLst/>
              <a:rect l="l" t="t" r="r" b="b"/>
              <a:pathLst>
                <a:path w="36195" h="808989">
                  <a:moveTo>
                    <a:pt x="35763" y="0"/>
                  </a:moveTo>
                  <a:lnTo>
                    <a:pt x="0" y="1282"/>
                  </a:lnTo>
                  <a:lnTo>
                    <a:pt x="0" y="808786"/>
                  </a:lnTo>
                  <a:lnTo>
                    <a:pt x="35763" y="8075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881689" y="2201525"/>
              <a:ext cx="36195" cy="808990"/>
            </a:xfrm>
            <a:custGeom>
              <a:avLst/>
              <a:gdLst/>
              <a:ahLst/>
              <a:cxnLst/>
              <a:rect l="l" t="t" r="r" b="b"/>
              <a:pathLst>
                <a:path w="36195" h="808989">
                  <a:moveTo>
                    <a:pt x="0" y="808793"/>
                  </a:moveTo>
                  <a:lnTo>
                    <a:pt x="35756" y="80751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8087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879782" y="21768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879790" y="21768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427503" y="1982659"/>
              <a:ext cx="68580" cy="45085"/>
            </a:xfrm>
            <a:custGeom>
              <a:avLst/>
              <a:gdLst/>
              <a:ahLst/>
              <a:cxnLst/>
              <a:rect l="l" t="t" r="r" b="b"/>
              <a:pathLst>
                <a:path w="68580" h="45085">
                  <a:moveTo>
                    <a:pt x="32712" y="0"/>
                  </a:moveTo>
                  <a:lnTo>
                    <a:pt x="42042" y="16564"/>
                  </a:lnTo>
                  <a:lnTo>
                    <a:pt x="68029" y="15635"/>
                  </a:lnTo>
                  <a:lnTo>
                    <a:pt x="47793" y="26799"/>
                  </a:lnTo>
                  <a:lnTo>
                    <a:pt x="57124" y="43373"/>
                  </a:lnTo>
                  <a:lnTo>
                    <a:pt x="35302" y="33703"/>
                  </a:lnTo>
                  <a:lnTo>
                    <a:pt x="15081" y="44876"/>
                  </a:lnTo>
                  <a:lnTo>
                    <a:pt x="21821" y="27728"/>
                  </a:lnTo>
                  <a:lnTo>
                    <a:pt x="0" y="18067"/>
                  </a:lnTo>
                  <a:lnTo>
                    <a:pt x="25971" y="17138"/>
                  </a:lnTo>
                  <a:lnTo>
                    <a:pt x="32712" y="0"/>
                  </a:lnTo>
                  <a:close/>
                </a:path>
              </a:pathLst>
            </a:custGeom>
            <a:ln w="1009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1" name="object 341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2000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42" name="object 3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20202" y="1560601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5" h="57784">
                  <a:moveTo>
                    <a:pt x="0" y="0"/>
                  </a:moveTo>
                  <a:lnTo>
                    <a:pt x="0" y="32880"/>
                  </a:lnTo>
                  <a:lnTo>
                    <a:pt x="1866" y="5726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0201" y="1560559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5" h="57784">
                  <a:moveTo>
                    <a:pt x="1869" y="57302"/>
                  </a:moveTo>
                  <a:lnTo>
                    <a:pt x="0" y="3297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573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22132" y="1583626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4" h="34290">
                  <a:moveTo>
                    <a:pt x="35763" y="0"/>
                  </a:moveTo>
                  <a:lnTo>
                    <a:pt x="0" y="1270"/>
                  </a:lnTo>
                  <a:lnTo>
                    <a:pt x="0" y="34150"/>
                  </a:lnTo>
                  <a:lnTo>
                    <a:pt x="35763" y="328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2135" y="1583616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4" h="34290">
                  <a:moveTo>
                    <a:pt x="0" y="34166"/>
                  </a:moveTo>
                  <a:lnTo>
                    <a:pt x="35770" y="328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1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20265" y="15592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20264" y="15592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59800" y="162511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59798" y="162501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61806" y="164832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61812" y="16483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59927" y="16237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59925" y="16237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87728" y="1631873"/>
              <a:ext cx="1905" cy="74930"/>
            </a:xfrm>
            <a:custGeom>
              <a:avLst/>
              <a:gdLst/>
              <a:ahLst/>
              <a:cxnLst/>
              <a:rect l="l" t="t" r="r" b="b"/>
              <a:pathLst>
                <a:path w="1905" h="74930">
                  <a:moveTo>
                    <a:pt x="0" y="0"/>
                  </a:moveTo>
                  <a:lnTo>
                    <a:pt x="0" y="49606"/>
                  </a:lnTo>
                  <a:lnTo>
                    <a:pt x="1905" y="74510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87726" y="1631927"/>
              <a:ext cx="2540" cy="74930"/>
            </a:xfrm>
            <a:custGeom>
              <a:avLst/>
              <a:gdLst/>
              <a:ahLst/>
              <a:cxnLst/>
              <a:rect l="l" t="t" r="r" b="b"/>
              <a:pathLst>
                <a:path w="2540" h="74930">
                  <a:moveTo>
                    <a:pt x="1914" y="74507"/>
                  </a:moveTo>
                  <a:lnTo>
                    <a:pt x="0" y="4958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45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89290" y="1655254"/>
              <a:ext cx="36830" cy="51435"/>
            </a:xfrm>
            <a:custGeom>
              <a:avLst/>
              <a:gdLst/>
              <a:ahLst/>
              <a:cxnLst/>
              <a:rect l="l" t="t" r="r" b="b"/>
              <a:pathLst>
                <a:path w="36830" h="51435">
                  <a:moveTo>
                    <a:pt x="36525" y="0"/>
                  </a:moveTo>
                  <a:lnTo>
                    <a:pt x="0" y="1308"/>
                  </a:lnTo>
                  <a:lnTo>
                    <a:pt x="0" y="50901"/>
                  </a:lnTo>
                  <a:lnTo>
                    <a:pt x="36525" y="4960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89295" y="1655260"/>
              <a:ext cx="36830" cy="51435"/>
            </a:xfrm>
            <a:custGeom>
              <a:avLst/>
              <a:gdLst/>
              <a:ahLst/>
              <a:cxnLst/>
              <a:rect l="l" t="t" r="r" b="b"/>
              <a:pathLst>
                <a:path w="36830" h="51435">
                  <a:moveTo>
                    <a:pt x="0" y="50900"/>
                  </a:moveTo>
                  <a:lnTo>
                    <a:pt x="36517" y="49595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509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87385" y="163081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87393" y="163082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0"/>
                  </a:moveTo>
                  <a:lnTo>
                    <a:pt x="38433" y="24905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914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41309" y="1649209"/>
              <a:ext cx="2540" cy="76200"/>
            </a:xfrm>
            <a:custGeom>
              <a:avLst/>
              <a:gdLst/>
              <a:ahLst/>
              <a:cxnLst/>
              <a:rect l="l" t="t" r="r" b="b"/>
              <a:pathLst>
                <a:path w="2539" h="76200">
                  <a:moveTo>
                    <a:pt x="0" y="0"/>
                  </a:moveTo>
                  <a:lnTo>
                    <a:pt x="0" y="50711"/>
                  </a:lnTo>
                  <a:lnTo>
                    <a:pt x="1917" y="7562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41310" y="1649216"/>
              <a:ext cx="2540" cy="76200"/>
            </a:xfrm>
            <a:custGeom>
              <a:avLst/>
              <a:gdLst/>
              <a:ahLst/>
              <a:cxnLst/>
              <a:rect l="l" t="t" r="r" b="b"/>
              <a:pathLst>
                <a:path w="2539" h="76200">
                  <a:moveTo>
                    <a:pt x="1914" y="75648"/>
                  </a:moveTo>
                  <a:lnTo>
                    <a:pt x="0" y="5072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56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43316" y="1672640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4" h="52069">
                  <a:moveTo>
                    <a:pt x="35763" y="0"/>
                  </a:moveTo>
                  <a:lnTo>
                    <a:pt x="0" y="1270"/>
                  </a:lnTo>
                  <a:lnTo>
                    <a:pt x="0" y="51981"/>
                  </a:lnTo>
                  <a:lnTo>
                    <a:pt x="35763" y="506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43310" y="1672633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4" h="52069">
                  <a:moveTo>
                    <a:pt x="0" y="51988"/>
                  </a:moveTo>
                  <a:lnTo>
                    <a:pt x="35770" y="5071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41411" y="16479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41411" y="16479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74546" y="1704847"/>
              <a:ext cx="1905" cy="103505"/>
            </a:xfrm>
            <a:custGeom>
              <a:avLst/>
              <a:gdLst/>
              <a:ahLst/>
              <a:cxnLst/>
              <a:rect l="l" t="t" r="r" b="b"/>
              <a:pathLst>
                <a:path w="1905" h="103505">
                  <a:moveTo>
                    <a:pt x="0" y="0"/>
                  </a:moveTo>
                  <a:lnTo>
                    <a:pt x="0" y="78574"/>
                  </a:lnTo>
                  <a:lnTo>
                    <a:pt x="1879" y="10297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74548" y="1704830"/>
              <a:ext cx="1905" cy="103505"/>
            </a:xfrm>
            <a:custGeom>
              <a:avLst/>
              <a:gdLst/>
              <a:ahLst/>
              <a:cxnLst/>
              <a:rect l="l" t="t" r="r" b="b"/>
              <a:pathLst>
                <a:path w="1905" h="103505">
                  <a:moveTo>
                    <a:pt x="1869" y="102958"/>
                  </a:moveTo>
                  <a:lnTo>
                    <a:pt x="0" y="7863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29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76501" y="1728037"/>
              <a:ext cx="36195" cy="80010"/>
            </a:xfrm>
            <a:custGeom>
              <a:avLst/>
              <a:gdLst/>
              <a:ahLst/>
              <a:cxnLst/>
              <a:rect l="l" t="t" r="r" b="b"/>
              <a:pathLst>
                <a:path w="36194" h="80010">
                  <a:moveTo>
                    <a:pt x="35763" y="0"/>
                  </a:moveTo>
                  <a:lnTo>
                    <a:pt x="0" y="1270"/>
                  </a:lnTo>
                  <a:lnTo>
                    <a:pt x="0" y="79857"/>
                  </a:lnTo>
                  <a:lnTo>
                    <a:pt x="35763" y="785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6509" y="1728033"/>
              <a:ext cx="36195" cy="80010"/>
            </a:xfrm>
            <a:custGeom>
              <a:avLst/>
              <a:gdLst/>
              <a:ahLst/>
              <a:cxnLst/>
              <a:rect l="l" t="t" r="r" b="b"/>
              <a:pathLst>
                <a:path w="36194" h="80010">
                  <a:moveTo>
                    <a:pt x="0" y="79858"/>
                  </a:moveTo>
                  <a:lnTo>
                    <a:pt x="35756" y="7858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8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74622" y="17037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74625" y="17037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24470" y="178395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24467" y="178398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26387" y="180715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26396" y="180716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8"/>
                  </a:moveTo>
                  <a:lnTo>
                    <a:pt x="35762" y="2219"/>
                  </a:lnTo>
                  <a:lnTo>
                    <a:pt x="35762" y="0"/>
                  </a:lnTo>
                  <a:lnTo>
                    <a:pt x="0" y="1267"/>
                  </a:lnTo>
                  <a:lnTo>
                    <a:pt x="0" y="34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24508" y="17827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24519" y="17827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33448" y="1760257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5" h="68580">
                  <a:moveTo>
                    <a:pt x="0" y="0"/>
                  </a:moveTo>
                  <a:lnTo>
                    <a:pt x="0" y="44030"/>
                  </a:lnTo>
                  <a:lnTo>
                    <a:pt x="1866" y="6841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33442" y="1760264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5" h="68580">
                  <a:moveTo>
                    <a:pt x="1869" y="68336"/>
                  </a:moveTo>
                  <a:lnTo>
                    <a:pt x="0" y="440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83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35277" y="1783232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4" h="45719">
                  <a:moveTo>
                    <a:pt x="35763" y="0"/>
                  </a:moveTo>
                  <a:lnTo>
                    <a:pt x="0" y="1282"/>
                  </a:lnTo>
                  <a:lnTo>
                    <a:pt x="0" y="45313"/>
                  </a:lnTo>
                  <a:lnTo>
                    <a:pt x="35763" y="440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35279" y="1783242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4" h="45719">
                  <a:moveTo>
                    <a:pt x="0" y="45297"/>
                  </a:moveTo>
                  <a:lnTo>
                    <a:pt x="35756" y="4401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52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33410" y="17590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33407" y="17590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352954" y="184091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352961" y="18409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54668" y="186391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54672" y="186391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52814" y="18397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52813" y="18397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654401" y="184931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654402" y="184930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656065" y="1872500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656066" y="187250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6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54185" y="18478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54188" y="18478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93749" y="186747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21"/>
                  </a:lnTo>
                  <a:lnTo>
                    <a:pt x="1866" y="3051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93744" y="186749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3041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95755" y="1890509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82"/>
                  </a:lnTo>
                  <a:lnTo>
                    <a:pt x="0" y="7404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95754" y="1890504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1"/>
                  </a:moveTo>
                  <a:lnTo>
                    <a:pt x="35763" y="6133"/>
                  </a:lnTo>
                  <a:lnTo>
                    <a:pt x="35763" y="0"/>
                  </a:lnTo>
                  <a:lnTo>
                    <a:pt x="0" y="1288"/>
                  </a:lnTo>
                  <a:lnTo>
                    <a:pt x="0" y="7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93875" y="18659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93890" y="18659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431645" y="187863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31646" y="187867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1041"/>
                  </a:moveTo>
                  <a:lnTo>
                    <a:pt x="0" y="65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33245" y="1901672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36512" y="0"/>
                  </a:moveTo>
                  <a:lnTo>
                    <a:pt x="0" y="1308"/>
                  </a:lnTo>
                  <a:lnTo>
                    <a:pt x="0" y="7988"/>
                  </a:lnTo>
                  <a:lnTo>
                    <a:pt x="36512" y="6680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33241" y="1901670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0" y="7996"/>
                  </a:moveTo>
                  <a:lnTo>
                    <a:pt x="36516" y="6691"/>
                  </a:lnTo>
                  <a:lnTo>
                    <a:pt x="36516" y="0"/>
                  </a:lnTo>
                  <a:lnTo>
                    <a:pt x="0" y="1305"/>
                  </a:lnTo>
                  <a:lnTo>
                    <a:pt x="0" y="7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431366" y="18770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431368" y="18770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89290" y="1890953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91"/>
                  </a:lnTo>
                  <a:lnTo>
                    <a:pt x="1866" y="3497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89287" y="1890920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69" y="34982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9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590916" y="1914067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30" h="12064">
                  <a:moveTo>
                    <a:pt x="36525" y="0"/>
                  </a:moveTo>
                  <a:lnTo>
                    <a:pt x="0" y="1308"/>
                  </a:lnTo>
                  <a:lnTo>
                    <a:pt x="0" y="11899"/>
                  </a:lnTo>
                  <a:lnTo>
                    <a:pt x="36525" y="1059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90918" y="1914067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30" h="12064">
                  <a:moveTo>
                    <a:pt x="0" y="11899"/>
                  </a:moveTo>
                  <a:lnTo>
                    <a:pt x="36517" y="1058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18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89036" y="18899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89044" y="18899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732394" y="1904974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70"/>
                  </a:lnTo>
                  <a:lnTo>
                    <a:pt x="1866" y="2885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732389" y="1904965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734210" y="192817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75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75" y="445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734216" y="192817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732330" y="19037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32333" y="19037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81035" y="1988388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0" y="0"/>
                  </a:moveTo>
                  <a:lnTo>
                    <a:pt x="0" y="13373"/>
                  </a:lnTo>
                  <a:lnTo>
                    <a:pt x="1905" y="3827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581028" y="1988393"/>
              <a:ext cx="2540" cy="38735"/>
            </a:xfrm>
            <a:custGeom>
              <a:avLst/>
              <a:gdLst/>
              <a:ahLst/>
              <a:cxnLst/>
              <a:rect l="l" t="t" r="r" b="b"/>
              <a:pathLst>
                <a:path w="2540" h="38735">
                  <a:moveTo>
                    <a:pt x="1914" y="38235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82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582610" y="201179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36525" y="0"/>
                  </a:moveTo>
                  <a:lnTo>
                    <a:pt x="0" y="1295"/>
                  </a:lnTo>
                  <a:lnTo>
                    <a:pt x="0" y="14668"/>
                  </a:lnTo>
                  <a:lnTo>
                    <a:pt x="36525" y="1337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82615" y="2011786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0" y="14677"/>
                  </a:moveTo>
                  <a:lnTo>
                    <a:pt x="36532" y="1337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46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580718" y="198701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580722" y="198701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447685" y="1999538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0" y="0"/>
                  </a:moveTo>
                  <a:lnTo>
                    <a:pt x="0" y="3340"/>
                  </a:lnTo>
                  <a:lnTo>
                    <a:pt x="1917" y="2824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447691" y="199958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905" y="28225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282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49933" y="2022957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49933" y="202296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48028" y="19984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448034" y="19985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50352" y="1995423"/>
              <a:ext cx="2540" cy="45085"/>
            </a:xfrm>
            <a:custGeom>
              <a:avLst/>
              <a:gdLst/>
              <a:ahLst/>
              <a:cxnLst/>
              <a:rect l="l" t="t" r="r" b="b"/>
              <a:pathLst>
                <a:path w="2539" h="45085">
                  <a:moveTo>
                    <a:pt x="0" y="0"/>
                  </a:moveTo>
                  <a:lnTo>
                    <a:pt x="0" y="20053"/>
                  </a:lnTo>
                  <a:lnTo>
                    <a:pt x="1917" y="4497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50349" y="1995379"/>
              <a:ext cx="2540" cy="45085"/>
            </a:xfrm>
            <a:custGeom>
              <a:avLst/>
              <a:gdLst/>
              <a:ahLst/>
              <a:cxnLst/>
              <a:rect l="l" t="t" r="r" b="b"/>
              <a:pathLst>
                <a:path w="2539" h="45085">
                  <a:moveTo>
                    <a:pt x="1914" y="44957"/>
                  </a:moveTo>
                  <a:lnTo>
                    <a:pt x="0" y="2003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9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52295" y="2018804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35775" y="0"/>
                  </a:moveTo>
                  <a:lnTo>
                    <a:pt x="0" y="1282"/>
                  </a:lnTo>
                  <a:lnTo>
                    <a:pt x="0" y="21348"/>
                  </a:lnTo>
                  <a:lnTo>
                    <a:pt x="35775" y="2006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52303" y="2018805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0" y="21341"/>
                  </a:moveTo>
                  <a:lnTo>
                    <a:pt x="35770" y="2006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50402" y="19939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50404" y="199394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755110" y="2051557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0" y="0"/>
                  </a:moveTo>
                  <a:lnTo>
                    <a:pt x="0" y="15595"/>
                  </a:lnTo>
                  <a:lnTo>
                    <a:pt x="1917" y="4051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755102" y="2051483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1914" y="40518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0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756977" y="2075027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4">
                  <a:moveTo>
                    <a:pt x="35763" y="0"/>
                  </a:moveTo>
                  <a:lnTo>
                    <a:pt x="0" y="1282"/>
                  </a:lnTo>
                  <a:lnTo>
                    <a:pt x="0" y="16891"/>
                  </a:lnTo>
                  <a:lnTo>
                    <a:pt x="35763" y="156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756983" y="2075034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4">
                  <a:moveTo>
                    <a:pt x="0" y="16880"/>
                  </a:moveTo>
                  <a:lnTo>
                    <a:pt x="35770" y="1560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755085" y="20500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755089" y="20500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00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315135" y="2072004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10033"/>
                  </a:lnTo>
                  <a:lnTo>
                    <a:pt x="1866" y="3441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315126" y="2071930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78" y="34466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317104" y="2095042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17110" y="2095044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04"/>
                  </a:moveTo>
                  <a:lnTo>
                    <a:pt x="35763" y="10026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15237" y="20704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15234" y="20704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61947" y="209950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61949" y="209939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245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7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3649" y="212269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3652" y="212269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461770" y="20983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461779" y="20983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9974" y="211917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9965" y="211912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571853" y="214218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571855" y="214218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569986" y="21180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569981" y="21179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759724" y="2082710"/>
              <a:ext cx="1905" cy="65405"/>
            </a:xfrm>
            <a:custGeom>
              <a:avLst/>
              <a:gdLst/>
              <a:ahLst/>
              <a:cxnLst/>
              <a:rect l="l" t="t" r="r" b="b"/>
              <a:pathLst>
                <a:path w="1905" h="65405">
                  <a:moveTo>
                    <a:pt x="0" y="0"/>
                  </a:moveTo>
                  <a:lnTo>
                    <a:pt x="0" y="40678"/>
                  </a:lnTo>
                  <a:lnTo>
                    <a:pt x="1879" y="6506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759724" y="2082756"/>
              <a:ext cx="1905" cy="65405"/>
            </a:xfrm>
            <a:custGeom>
              <a:avLst/>
              <a:gdLst/>
              <a:ahLst/>
              <a:cxnLst/>
              <a:rect l="l" t="t" r="r" b="b"/>
              <a:pathLst>
                <a:path w="1905" h="65405">
                  <a:moveTo>
                    <a:pt x="1869" y="64912"/>
                  </a:moveTo>
                  <a:lnTo>
                    <a:pt x="0" y="4058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49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61324" y="2105685"/>
              <a:ext cx="36830" cy="42545"/>
            </a:xfrm>
            <a:custGeom>
              <a:avLst/>
              <a:gdLst/>
              <a:ahLst/>
              <a:cxnLst/>
              <a:rect l="l" t="t" r="r" b="b"/>
              <a:pathLst>
                <a:path w="36830" h="42544">
                  <a:moveTo>
                    <a:pt x="36525" y="0"/>
                  </a:moveTo>
                  <a:lnTo>
                    <a:pt x="0" y="1308"/>
                  </a:lnTo>
                  <a:lnTo>
                    <a:pt x="0" y="41998"/>
                  </a:lnTo>
                  <a:lnTo>
                    <a:pt x="36525" y="4069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61324" y="2105694"/>
              <a:ext cx="36830" cy="42545"/>
            </a:xfrm>
            <a:custGeom>
              <a:avLst/>
              <a:gdLst/>
              <a:ahLst/>
              <a:cxnLst/>
              <a:rect l="l" t="t" r="r" b="b"/>
              <a:pathLst>
                <a:path w="36830" h="42544">
                  <a:moveTo>
                    <a:pt x="0" y="41979"/>
                  </a:moveTo>
                  <a:lnTo>
                    <a:pt x="36532" y="40684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419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59458" y="20813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759466" y="208131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995218" y="216766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995223" y="216771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997098" y="219077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997094" y="219076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995218" y="21661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995220" y="21661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835770" y="217230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71"/>
                  </a:lnTo>
                  <a:lnTo>
                    <a:pt x="1905" y="25476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835767" y="217229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838005" y="219579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838007" y="219579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36100" y="21707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36110" y="21707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471320" y="2073770"/>
              <a:ext cx="1905" cy="167640"/>
            </a:xfrm>
            <a:custGeom>
              <a:avLst/>
              <a:gdLst/>
              <a:ahLst/>
              <a:cxnLst/>
              <a:rect l="l" t="t" r="r" b="b"/>
              <a:pathLst>
                <a:path w="1905" h="167639">
                  <a:moveTo>
                    <a:pt x="0" y="0"/>
                  </a:moveTo>
                  <a:lnTo>
                    <a:pt x="0" y="142671"/>
                  </a:lnTo>
                  <a:lnTo>
                    <a:pt x="1866" y="1670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471315" y="2073780"/>
              <a:ext cx="1905" cy="167005"/>
            </a:xfrm>
            <a:custGeom>
              <a:avLst/>
              <a:gdLst/>
              <a:ahLst/>
              <a:cxnLst/>
              <a:rect l="l" t="t" r="r" b="b"/>
              <a:pathLst>
                <a:path w="1905" h="167005">
                  <a:moveTo>
                    <a:pt x="1869" y="167004"/>
                  </a:moveTo>
                  <a:lnTo>
                    <a:pt x="0" y="1426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70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473187" y="2096947"/>
              <a:ext cx="36195" cy="144145"/>
            </a:xfrm>
            <a:custGeom>
              <a:avLst/>
              <a:gdLst/>
              <a:ahLst/>
              <a:cxnLst/>
              <a:rect l="l" t="t" r="r" b="b"/>
              <a:pathLst>
                <a:path w="36194" h="144144">
                  <a:moveTo>
                    <a:pt x="35763" y="0"/>
                  </a:moveTo>
                  <a:lnTo>
                    <a:pt x="0" y="1270"/>
                  </a:lnTo>
                  <a:lnTo>
                    <a:pt x="0" y="143941"/>
                  </a:lnTo>
                  <a:lnTo>
                    <a:pt x="35763" y="1426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473191" y="2096945"/>
              <a:ext cx="36195" cy="144145"/>
            </a:xfrm>
            <a:custGeom>
              <a:avLst/>
              <a:gdLst/>
              <a:ahLst/>
              <a:cxnLst/>
              <a:rect l="l" t="t" r="r" b="b"/>
              <a:pathLst>
                <a:path w="36194" h="144144">
                  <a:moveTo>
                    <a:pt x="0" y="143941"/>
                  </a:moveTo>
                  <a:lnTo>
                    <a:pt x="35770" y="14267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39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471307" y="20722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471315" y="20722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588655" y="2216264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0" y="0"/>
                  </a:moveTo>
                  <a:lnTo>
                    <a:pt x="0" y="2222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588652" y="221619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590878" y="223969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590875" y="223968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588973" y="22148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588974" y="22148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58784" y="2216098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036"/>
                  </a:lnTo>
                  <a:lnTo>
                    <a:pt x="1866" y="3943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58780" y="2216066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1869" y="39420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9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60474" y="2239441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30" h="16510">
                  <a:moveTo>
                    <a:pt x="36525" y="0"/>
                  </a:moveTo>
                  <a:lnTo>
                    <a:pt x="0" y="1308"/>
                  </a:lnTo>
                  <a:lnTo>
                    <a:pt x="0" y="16344"/>
                  </a:lnTo>
                  <a:lnTo>
                    <a:pt x="36525" y="1504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60477" y="2239444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30" h="16510">
                  <a:moveTo>
                    <a:pt x="0" y="16350"/>
                  </a:moveTo>
                  <a:lnTo>
                    <a:pt x="36532" y="1504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6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58581" y="22146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758590" y="22146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997847" y="227209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997845" y="227210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999854" y="229508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999866" y="229507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997987" y="22709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997992" y="22709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093679" y="2279713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5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093672" y="2279728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095496" y="230319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095498" y="230319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093591" y="22786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093598" y="22786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71904" y="2301658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9474"/>
                  </a:lnTo>
                  <a:lnTo>
                    <a:pt x="1905" y="3437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71896" y="2301629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40" h="34925">
                  <a:moveTo>
                    <a:pt x="1914" y="34304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73619" y="2325077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756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73622" y="232508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47"/>
                  </a:moveTo>
                  <a:lnTo>
                    <a:pt x="35770" y="94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71726" y="23006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71725" y="230060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619605" y="233636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619599" y="233636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621497" y="235965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621503" y="235966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619618" y="23352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619624" y="23352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759790" y="1486568"/>
              <a:ext cx="1035138" cy="15563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102277" y="2328646"/>
              <a:ext cx="1905" cy="69215"/>
            </a:xfrm>
            <a:custGeom>
              <a:avLst/>
              <a:gdLst/>
              <a:ahLst/>
              <a:cxnLst/>
              <a:rect l="l" t="t" r="r" b="b"/>
              <a:pathLst>
                <a:path w="1904" h="69214">
                  <a:moveTo>
                    <a:pt x="0" y="0"/>
                  </a:moveTo>
                  <a:lnTo>
                    <a:pt x="0" y="44589"/>
                  </a:lnTo>
                  <a:lnTo>
                    <a:pt x="1879" y="689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102285" y="2328649"/>
              <a:ext cx="1905" cy="69215"/>
            </a:xfrm>
            <a:custGeom>
              <a:avLst/>
              <a:gdLst/>
              <a:ahLst/>
              <a:cxnLst/>
              <a:rect l="l" t="t" r="r" b="b"/>
              <a:pathLst>
                <a:path w="1904" h="69214">
                  <a:moveTo>
                    <a:pt x="1869" y="68970"/>
                  </a:moveTo>
                  <a:lnTo>
                    <a:pt x="0" y="446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89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104004" y="2351836"/>
              <a:ext cx="36195" cy="46355"/>
            </a:xfrm>
            <a:custGeom>
              <a:avLst/>
              <a:gdLst/>
              <a:ahLst/>
              <a:cxnLst/>
              <a:rect l="l" t="t" r="r" b="b"/>
              <a:pathLst>
                <a:path w="36195" h="46355">
                  <a:moveTo>
                    <a:pt x="35775" y="0"/>
                  </a:moveTo>
                  <a:lnTo>
                    <a:pt x="0" y="1282"/>
                  </a:lnTo>
                  <a:lnTo>
                    <a:pt x="0" y="45859"/>
                  </a:lnTo>
                  <a:lnTo>
                    <a:pt x="35775" y="4458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104016" y="2351838"/>
              <a:ext cx="36195" cy="46355"/>
            </a:xfrm>
            <a:custGeom>
              <a:avLst/>
              <a:gdLst/>
              <a:ahLst/>
              <a:cxnLst/>
              <a:rect l="l" t="t" r="r" b="b"/>
              <a:pathLst>
                <a:path w="36195" h="46355">
                  <a:moveTo>
                    <a:pt x="0" y="45865"/>
                  </a:moveTo>
                  <a:lnTo>
                    <a:pt x="35770" y="4458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58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102125" y="23276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102136" y="23276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006521" y="238269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006521" y="238272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008299" y="240609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008313" y="240608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006407" y="238136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006407" y="238136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856268" y="238550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856259" y="238545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858135" y="2408592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858134" y="2408593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70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856255" y="23839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856264" y="23839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321765" y="2372905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5" h="60960">
                  <a:moveTo>
                    <a:pt x="0" y="0"/>
                  </a:moveTo>
                  <a:lnTo>
                    <a:pt x="0" y="36220"/>
                  </a:lnTo>
                  <a:lnTo>
                    <a:pt x="1866" y="6061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321760" y="2372846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5" h="60960">
                  <a:moveTo>
                    <a:pt x="1878" y="60718"/>
                  </a:moveTo>
                  <a:lnTo>
                    <a:pt x="0" y="3627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07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323949" y="2396108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35763" y="0"/>
                  </a:moveTo>
                  <a:lnTo>
                    <a:pt x="0" y="1282"/>
                  </a:lnTo>
                  <a:lnTo>
                    <a:pt x="0" y="37503"/>
                  </a:lnTo>
                  <a:lnTo>
                    <a:pt x="35763" y="362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323947" y="2396116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0" y="37501"/>
                  </a:moveTo>
                  <a:lnTo>
                    <a:pt x="35763" y="36223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375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322057" y="23718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322062" y="23718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475447" y="2376626"/>
              <a:ext cx="1905" cy="71120"/>
            </a:xfrm>
            <a:custGeom>
              <a:avLst/>
              <a:gdLst/>
              <a:ahLst/>
              <a:cxnLst/>
              <a:rect l="l" t="t" r="r" b="b"/>
              <a:pathLst>
                <a:path w="1905" h="71119">
                  <a:moveTo>
                    <a:pt x="0" y="0"/>
                  </a:moveTo>
                  <a:lnTo>
                    <a:pt x="0" y="46266"/>
                  </a:lnTo>
                  <a:lnTo>
                    <a:pt x="1879" y="7065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475453" y="2376714"/>
              <a:ext cx="1905" cy="71120"/>
            </a:xfrm>
            <a:custGeom>
              <a:avLst/>
              <a:gdLst/>
              <a:ahLst/>
              <a:cxnLst/>
              <a:rect l="l" t="t" r="r" b="b"/>
              <a:pathLst>
                <a:path w="1905" h="71119">
                  <a:moveTo>
                    <a:pt x="1869" y="70619"/>
                  </a:moveTo>
                  <a:lnTo>
                    <a:pt x="0" y="4616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06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477594" y="2399715"/>
              <a:ext cx="36195" cy="47625"/>
            </a:xfrm>
            <a:custGeom>
              <a:avLst/>
              <a:gdLst/>
              <a:ahLst/>
              <a:cxnLst/>
              <a:rect l="l" t="t" r="r" b="b"/>
              <a:pathLst>
                <a:path w="36194" h="47625">
                  <a:moveTo>
                    <a:pt x="35775" y="0"/>
                  </a:moveTo>
                  <a:lnTo>
                    <a:pt x="0" y="1270"/>
                  </a:lnTo>
                  <a:lnTo>
                    <a:pt x="0" y="47523"/>
                  </a:lnTo>
                  <a:lnTo>
                    <a:pt x="35775" y="4625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477601" y="2399704"/>
              <a:ext cx="36195" cy="47625"/>
            </a:xfrm>
            <a:custGeom>
              <a:avLst/>
              <a:gdLst/>
              <a:ahLst/>
              <a:cxnLst/>
              <a:rect l="l" t="t" r="r" b="b"/>
              <a:pathLst>
                <a:path w="36194" h="47625">
                  <a:moveTo>
                    <a:pt x="0" y="47538"/>
                  </a:moveTo>
                  <a:lnTo>
                    <a:pt x="35770" y="4626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7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475727" y="23755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475724" y="23755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627289" y="243248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627295" y="243258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629524" y="245570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629519" y="245570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627632" y="24312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627635" y="24312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109872" y="2417787"/>
              <a:ext cx="1905" cy="86360"/>
            </a:xfrm>
            <a:custGeom>
              <a:avLst/>
              <a:gdLst/>
              <a:ahLst/>
              <a:cxnLst/>
              <a:rect l="l" t="t" r="r" b="b"/>
              <a:pathLst>
                <a:path w="1904" h="86360">
                  <a:moveTo>
                    <a:pt x="0" y="0"/>
                  </a:moveTo>
                  <a:lnTo>
                    <a:pt x="0" y="61861"/>
                  </a:lnTo>
                  <a:lnTo>
                    <a:pt x="1866" y="8624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109863" y="2417753"/>
              <a:ext cx="1905" cy="86360"/>
            </a:xfrm>
            <a:custGeom>
              <a:avLst/>
              <a:gdLst/>
              <a:ahLst/>
              <a:cxnLst/>
              <a:rect l="l" t="t" r="r" b="b"/>
              <a:pathLst>
                <a:path w="1904" h="86360">
                  <a:moveTo>
                    <a:pt x="1878" y="86336"/>
                  </a:moveTo>
                  <a:lnTo>
                    <a:pt x="0" y="6188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63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111434" y="2441092"/>
              <a:ext cx="36830" cy="63500"/>
            </a:xfrm>
            <a:custGeom>
              <a:avLst/>
              <a:gdLst/>
              <a:ahLst/>
              <a:cxnLst/>
              <a:rect l="l" t="t" r="r" b="b"/>
              <a:pathLst>
                <a:path w="36829" h="63500">
                  <a:moveTo>
                    <a:pt x="36525" y="0"/>
                  </a:moveTo>
                  <a:lnTo>
                    <a:pt x="0" y="1308"/>
                  </a:lnTo>
                  <a:lnTo>
                    <a:pt x="0" y="63169"/>
                  </a:lnTo>
                  <a:lnTo>
                    <a:pt x="36525" y="6186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111444" y="2441088"/>
              <a:ext cx="36830" cy="63500"/>
            </a:xfrm>
            <a:custGeom>
              <a:avLst/>
              <a:gdLst/>
              <a:ahLst/>
              <a:cxnLst/>
              <a:rect l="l" t="t" r="r" b="b"/>
              <a:pathLst>
                <a:path w="36829" h="63500">
                  <a:moveTo>
                    <a:pt x="0" y="63168"/>
                  </a:moveTo>
                  <a:lnTo>
                    <a:pt x="36532" y="6186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3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109542" y="24164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109550" y="24164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484858" y="2455481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5" h="100964">
                  <a:moveTo>
                    <a:pt x="0" y="0"/>
                  </a:moveTo>
                  <a:lnTo>
                    <a:pt x="0" y="76352"/>
                  </a:lnTo>
                  <a:lnTo>
                    <a:pt x="1879" y="10074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484865" y="2455558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5" h="100964">
                  <a:moveTo>
                    <a:pt x="1869" y="100676"/>
                  </a:moveTo>
                  <a:lnTo>
                    <a:pt x="0" y="7634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06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486738" y="2478557"/>
              <a:ext cx="36195" cy="78105"/>
            </a:xfrm>
            <a:custGeom>
              <a:avLst/>
              <a:gdLst/>
              <a:ahLst/>
              <a:cxnLst/>
              <a:rect l="l" t="t" r="r" b="b"/>
              <a:pathLst>
                <a:path w="36194" h="78105">
                  <a:moveTo>
                    <a:pt x="35763" y="0"/>
                  </a:moveTo>
                  <a:lnTo>
                    <a:pt x="0" y="1270"/>
                  </a:lnTo>
                  <a:lnTo>
                    <a:pt x="0" y="77622"/>
                  </a:lnTo>
                  <a:lnTo>
                    <a:pt x="35763" y="76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486738" y="2478557"/>
              <a:ext cx="36195" cy="78105"/>
            </a:xfrm>
            <a:custGeom>
              <a:avLst/>
              <a:gdLst/>
              <a:ahLst/>
              <a:cxnLst/>
              <a:rect l="l" t="t" r="r" b="b"/>
              <a:pathLst>
                <a:path w="36194" h="78105">
                  <a:moveTo>
                    <a:pt x="0" y="77628"/>
                  </a:moveTo>
                  <a:lnTo>
                    <a:pt x="35770" y="7634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76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484858" y="24542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484870" y="24542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634477" y="2475001"/>
              <a:ext cx="2540" cy="95250"/>
            </a:xfrm>
            <a:custGeom>
              <a:avLst/>
              <a:gdLst/>
              <a:ahLst/>
              <a:cxnLst/>
              <a:rect l="l" t="t" r="r" b="b"/>
              <a:pathLst>
                <a:path w="2539" h="95250">
                  <a:moveTo>
                    <a:pt x="0" y="0"/>
                  </a:moveTo>
                  <a:lnTo>
                    <a:pt x="0" y="70218"/>
                  </a:lnTo>
                  <a:lnTo>
                    <a:pt x="1917" y="9513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634483" y="2475009"/>
              <a:ext cx="2540" cy="95250"/>
            </a:xfrm>
            <a:custGeom>
              <a:avLst/>
              <a:gdLst/>
              <a:ahLst/>
              <a:cxnLst/>
              <a:rect l="l" t="t" r="r" b="b"/>
              <a:pathLst>
                <a:path w="2539" h="95250">
                  <a:moveTo>
                    <a:pt x="1914" y="95179"/>
                  </a:moveTo>
                  <a:lnTo>
                    <a:pt x="0" y="7025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51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636585" y="2498470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4" h="71755">
                  <a:moveTo>
                    <a:pt x="35763" y="0"/>
                  </a:moveTo>
                  <a:lnTo>
                    <a:pt x="0" y="1270"/>
                  </a:lnTo>
                  <a:lnTo>
                    <a:pt x="0" y="71488"/>
                  </a:lnTo>
                  <a:lnTo>
                    <a:pt x="35763" y="702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636587" y="2498461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4" h="71755">
                  <a:moveTo>
                    <a:pt x="0" y="71505"/>
                  </a:moveTo>
                  <a:lnTo>
                    <a:pt x="35770" y="7022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715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634693" y="247378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634687" y="24737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898758" y="2323020"/>
              <a:ext cx="1905" cy="250825"/>
            </a:xfrm>
            <a:custGeom>
              <a:avLst/>
              <a:gdLst/>
              <a:ahLst/>
              <a:cxnLst/>
              <a:rect l="l" t="t" r="r" b="b"/>
              <a:pathLst>
                <a:path w="1904" h="250825">
                  <a:moveTo>
                    <a:pt x="0" y="0"/>
                  </a:moveTo>
                  <a:lnTo>
                    <a:pt x="0" y="226263"/>
                  </a:lnTo>
                  <a:lnTo>
                    <a:pt x="1866" y="25065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898748" y="2322987"/>
              <a:ext cx="1905" cy="250825"/>
            </a:xfrm>
            <a:custGeom>
              <a:avLst/>
              <a:gdLst/>
              <a:ahLst/>
              <a:cxnLst/>
              <a:rect l="l" t="t" r="r" b="b"/>
              <a:pathLst>
                <a:path w="1904" h="250825">
                  <a:moveTo>
                    <a:pt x="1869" y="250707"/>
                  </a:moveTo>
                  <a:lnTo>
                    <a:pt x="0" y="22625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07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900434" y="2346312"/>
              <a:ext cx="36830" cy="227965"/>
            </a:xfrm>
            <a:custGeom>
              <a:avLst/>
              <a:gdLst/>
              <a:ahLst/>
              <a:cxnLst/>
              <a:rect l="l" t="t" r="r" b="b"/>
              <a:pathLst>
                <a:path w="36829" h="227964">
                  <a:moveTo>
                    <a:pt x="36525" y="0"/>
                  </a:moveTo>
                  <a:lnTo>
                    <a:pt x="0" y="1308"/>
                  </a:lnTo>
                  <a:lnTo>
                    <a:pt x="0" y="227571"/>
                  </a:lnTo>
                  <a:lnTo>
                    <a:pt x="36525" y="22625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900438" y="2346312"/>
              <a:ext cx="36830" cy="227965"/>
            </a:xfrm>
            <a:custGeom>
              <a:avLst/>
              <a:gdLst/>
              <a:ahLst/>
              <a:cxnLst/>
              <a:rect l="l" t="t" r="r" b="b"/>
              <a:pathLst>
                <a:path w="36829" h="227964">
                  <a:moveTo>
                    <a:pt x="0" y="227566"/>
                  </a:moveTo>
                  <a:lnTo>
                    <a:pt x="36532" y="22625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275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898542" y="23218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898554" y="23218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675553" y="2574010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0" y="0"/>
                  </a:moveTo>
                  <a:lnTo>
                    <a:pt x="0" y="8915"/>
                  </a:lnTo>
                  <a:lnTo>
                    <a:pt x="1866" y="3329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675545" y="2574015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1878" y="33324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3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677496" y="2597124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677509" y="259712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200"/>
                  </a:moveTo>
                  <a:lnTo>
                    <a:pt x="35770" y="892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0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675617" y="25726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675624" y="25726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580291" y="2584957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0" y="0"/>
                  </a:moveTo>
                  <a:lnTo>
                    <a:pt x="0" y="20624"/>
                  </a:lnTo>
                  <a:lnTo>
                    <a:pt x="1879" y="450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580289" y="2584888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1878" y="45119"/>
                  </a:moveTo>
                  <a:lnTo>
                    <a:pt x="0" y="206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582336" y="2608198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35763" y="0"/>
                  </a:moveTo>
                  <a:lnTo>
                    <a:pt x="0" y="1282"/>
                  </a:lnTo>
                  <a:lnTo>
                    <a:pt x="0" y="21907"/>
                  </a:lnTo>
                  <a:lnTo>
                    <a:pt x="35763" y="206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582351" y="2608207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0" y="21888"/>
                  </a:moveTo>
                  <a:lnTo>
                    <a:pt x="35756" y="2061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8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580456" y="25837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580454" y="25837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386552" y="2593593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0" y="0"/>
                  </a:moveTo>
                  <a:lnTo>
                    <a:pt x="0" y="18389"/>
                  </a:lnTo>
                  <a:lnTo>
                    <a:pt x="1905" y="4330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386546" y="2593633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39" h="43814">
                  <a:moveTo>
                    <a:pt x="1914" y="43308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33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388267" y="2617050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35763" y="0"/>
                  </a:moveTo>
                  <a:lnTo>
                    <a:pt x="0" y="1282"/>
                  </a:lnTo>
                  <a:lnTo>
                    <a:pt x="0" y="19672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388284" y="2617048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0" y="19678"/>
                  </a:moveTo>
                  <a:lnTo>
                    <a:pt x="35756" y="1839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96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386374" y="25920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386384" y="25920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229961" y="2618625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0" y="0"/>
                  </a:moveTo>
                  <a:lnTo>
                    <a:pt x="0" y="7797"/>
                  </a:lnTo>
                  <a:lnTo>
                    <a:pt x="1866" y="3219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229957" y="2618673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1878" y="32183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232158" y="2641650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35763" y="0"/>
                  </a:moveTo>
                  <a:lnTo>
                    <a:pt x="0" y="1282"/>
                  </a:lnTo>
                  <a:lnTo>
                    <a:pt x="0" y="9093"/>
                  </a:lnTo>
                  <a:lnTo>
                    <a:pt x="35763" y="78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232172" y="2641649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9084"/>
                  </a:moveTo>
                  <a:lnTo>
                    <a:pt x="35756" y="7806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230292" y="26172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230292" y="26172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067046" y="2587256"/>
              <a:ext cx="1905" cy="75565"/>
            </a:xfrm>
            <a:custGeom>
              <a:avLst/>
              <a:gdLst/>
              <a:ahLst/>
              <a:cxnLst/>
              <a:rect l="l" t="t" r="r" b="b"/>
              <a:pathLst>
                <a:path w="1904" h="75564">
                  <a:moveTo>
                    <a:pt x="0" y="0"/>
                  </a:moveTo>
                  <a:lnTo>
                    <a:pt x="0" y="50723"/>
                  </a:lnTo>
                  <a:lnTo>
                    <a:pt x="1879" y="7512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067044" y="2587267"/>
              <a:ext cx="1905" cy="75565"/>
            </a:xfrm>
            <a:custGeom>
              <a:avLst/>
              <a:gdLst/>
              <a:ahLst/>
              <a:cxnLst/>
              <a:rect l="l" t="t" r="r" b="b"/>
              <a:pathLst>
                <a:path w="1904" h="75564">
                  <a:moveTo>
                    <a:pt x="1878" y="75176"/>
                  </a:moveTo>
                  <a:lnTo>
                    <a:pt x="0" y="5072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51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069014" y="2610497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35763" y="0"/>
                  </a:moveTo>
                  <a:lnTo>
                    <a:pt x="0" y="1282"/>
                  </a:lnTo>
                  <a:lnTo>
                    <a:pt x="0" y="51993"/>
                  </a:lnTo>
                  <a:lnTo>
                    <a:pt x="35763" y="507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069020" y="2610489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0" y="51998"/>
                  </a:moveTo>
                  <a:lnTo>
                    <a:pt x="35756" y="5072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519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067122" y="25858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067133" y="25858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908918" y="2243238"/>
              <a:ext cx="1905" cy="436245"/>
            </a:xfrm>
            <a:custGeom>
              <a:avLst/>
              <a:gdLst/>
              <a:ahLst/>
              <a:cxnLst/>
              <a:rect l="l" t="t" r="r" b="b"/>
              <a:pathLst>
                <a:path w="1904" h="436244">
                  <a:moveTo>
                    <a:pt x="0" y="0"/>
                  </a:moveTo>
                  <a:lnTo>
                    <a:pt x="0" y="411835"/>
                  </a:lnTo>
                  <a:lnTo>
                    <a:pt x="1879" y="43623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908913" y="2243214"/>
              <a:ext cx="1905" cy="436245"/>
            </a:xfrm>
            <a:custGeom>
              <a:avLst/>
              <a:gdLst/>
              <a:ahLst/>
              <a:cxnLst/>
              <a:rect l="l" t="t" r="r" b="b"/>
              <a:pathLst>
                <a:path w="1904" h="436244">
                  <a:moveTo>
                    <a:pt x="1878" y="436240"/>
                  </a:moveTo>
                  <a:lnTo>
                    <a:pt x="0" y="41179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62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910835" y="2266378"/>
              <a:ext cx="36195" cy="413384"/>
            </a:xfrm>
            <a:custGeom>
              <a:avLst/>
              <a:gdLst/>
              <a:ahLst/>
              <a:cxnLst/>
              <a:rect l="l" t="t" r="r" b="b"/>
              <a:pathLst>
                <a:path w="36195" h="413385">
                  <a:moveTo>
                    <a:pt x="35763" y="0"/>
                  </a:moveTo>
                  <a:lnTo>
                    <a:pt x="0" y="1282"/>
                  </a:lnTo>
                  <a:lnTo>
                    <a:pt x="0" y="413118"/>
                  </a:lnTo>
                  <a:lnTo>
                    <a:pt x="35763" y="4118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910853" y="2266388"/>
              <a:ext cx="36195" cy="413384"/>
            </a:xfrm>
            <a:custGeom>
              <a:avLst/>
              <a:gdLst/>
              <a:ahLst/>
              <a:cxnLst/>
              <a:rect l="l" t="t" r="r" b="b"/>
              <a:pathLst>
                <a:path w="36195" h="413385">
                  <a:moveTo>
                    <a:pt x="0" y="413115"/>
                  </a:moveTo>
                  <a:lnTo>
                    <a:pt x="35756" y="41183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131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908956" y="22419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908972" y="22418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689015" y="2573946"/>
              <a:ext cx="2540" cy="137795"/>
            </a:xfrm>
            <a:custGeom>
              <a:avLst/>
              <a:gdLst/>
              <a:ahLst/>
              <a:cxnLst/>
              <a:rect l="l" t="t" r="r" b="b"/>
              <a:pathLst>
                <a:path w="2539" h="137794">
                  <a:moveTo>
                    <a:pt x="0" y="0"/>
                  </a:moveTo>
                  <a:lnTo>
                    <a:pt x="0" y="112572"/>
                  </a:lnTo>
                  <a:lnTo>
                    <a:pt x="1917" y="13747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689013" y="2574009"/>
              <a:ext cx="2540" cy="137795"/>
            </a:xfrm>
            <a:custGeom>
              <a:avLst/>
              <a:gdLst/>
              <a:ahLst/>
              <a:cxnLst/>
              <a:rect l="l" t="t" r="r" b="b"/>
              <a:pathLst>
                <a:path w="2539" h="137794">
                  <a:moveTo>
                    <a:pt x="1914" y="137411"/>
                  </a:moveTo>
                  <a:lnTo>
                    <a:pt x="0" y="112491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137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690819" y="2597353"/>
              <a:ext cx="36195" cy="114300"/>
            </a:xfrm>
            <a:custGeom>
              <a:avLst/>
              <a:gdLst/>
              <a:ahLst/>
              <a:cxnLst/>
              <a:rect l="l" t="t" r="r" b="b"/>
              <a:pathLst>
                <a:path w="36195" h="114300">
                  <a:moveTo>
                    <a:pt x="35763" y="0"/>
                  </a:moveTo>
                  <a:lnTo>
                    <a:pt x="0" y="1282"/>
                  </a:lnTo>
                  <a:lnTo>
                    <a:pt x="0" y="113855"/>
                  </a:lnTo>
                  <a:lnTo>
                    <a:pt x="35763" y="1125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690827" y="2597354"/>
              <a:ext cx="36195" cy="114300"/>
            </a:xfrm>
            <a:custGeom>
              <a:avLst/>
              <a:gdLst/>
              <a:ahLst/>
              <a:cxnLst/>
              <a:rect l="l" t="t" r="r" b="b"/>
              <a:pathLst>
                <a:path w="36195" h="114300">
                  <a:moveTo>
                    <a:pt x="0" y="113851"/>
                  </a:moveTo>
                  <a:lnTo>
                    <a:pt x="35770" y="1125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8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688926" y="25726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688926" y="25726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539206" y="2653347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0" y="0"/>
                  </a:moveTo>
                  <a:lnTo>
                    <a:pt x="0" y="47371"/>
                  </a:lnTo>
                  <a:lnTo>
                    <a:pt x="1866" y="7176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539204" y="2653409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1869" y="71633"/>
                  </a:moveTo>
                  <a:lnTo>
                    <a:pt x="0" y="473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16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540832" y="2676689"/>
              <a:ext cx="36830" cy="48895"/>
            </a:xfrm>
            <a:custGeom>
              <a:avLst/>
              <a:gdLst/>
              <a:ahLst/>
              <a:cxnLst/>
              <a:rect l="l" t="t" r="r" b="b"/>
              <a:pathLst>
                <a:path w="36829" h="48894">
                  <a:moveTo>
                    <a:pt x="36525" y="0"/>
                  </a:moveTo>
                  <a:lnTo>
                    <a:pt x="0" y="1308"/>
                  </a:lnTo>
                  <a:lnTo>
                    <a:pt x="0" y="48679"/>
                  </a:lnTo>
                  <a:lnTo>
                    <a:pt x="36525" y="473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540834" y="2676692"/>
              <a:ext cx="36830" cy="48895"/>
            </a:xfrm>
            <a:custGeom>
              <a:avLst/>
              <a:gdLst/>
              <a:ahLst/>
              <a:cxnLst/>
              <a:rect l="l" t="t" r="r" b="b"/>
              <a:pathLst>
                <a:path w="36829" h="48894">
                  <a:moveTo>
                    <a:pt x="0" y="48681"/>
                  </a:moveTo>
                  <a:lnTo>
                    <a:pt x="36532" y="47375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486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538927" y="26518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538941" y="26518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119367" y="2146061"/>
              <a:ext cx="707244" cy="883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383847" y="2488641"/>
              <a:ext cx="1905" cy="254000"/>
            </a:xfrm>
            <a:custGeom>
              <a:avLst/>
              <a:gdLst/>
              <a:ahLst/>
              <a:cxnLst/>
              <a:rect l="l" t="t" r="r" b="b"/>
              <a:pathLst>
                <a:path w="1904" h="254000">
                  <a:moveTo>
                    <a:pt x="0" y="0"/>
                  </a:moveTo>
                  <a:lnTo>
                    <a:pt x="0" y="229603"/>
                  </a:lnTo>
                  <a:lnTo>
                    <a:pt x="1866" y="25398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383841" y="2488687"/>
              <a:ext cx="1905" cy="254000"/>
            </a:xfrm>
            <a:custGeom>
              <a:avLst/>
              <a:gdLst/>
              <a:ahLst/>
              <a:cxnLst/>
              <a:rect l="l" t="t" r="r" b="b"/>
              <a:pathLst>
                <a:path w="1904" h="254000">
                  <a:moveTo>
                    <a:pt x="1869" y="253877"/>
                  </a:moveTo>
                  <a:lnTo>
                    <a:pt x="0" y="2295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8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385727" y="2511793"/>
              <a:ext cx="36195" cy="231140"/>
            </a:xfrm>
            <a:custGeom>
              <a:avLst/>
              <a:gdLst/>
              <a:ahLst/>
              <a:cxnLst/>
              <a:rect l="l" t="t" r="r" b="b"/>
              <a:pathLst>
                <a:path w="36195" h="231139">
                  <a:moveTo>
                    <a:pt x="35763" y="0"/>
                  </a:moveTo>
                  <a:lnTo>
                    <a:pt x="0" y="1270"/>
                  </a:lnTo>
                  <a:lnTo>
                    <a:pt x="0" y="230873"/>
                  </a:lnTo>
                  <a:lnTo>
                    <a:pt x="35763" y="2295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385741" y="2511782"/>
              <a:ext cx="36195" cy="231140"/>
            </a:xfrm>
            <a:custGeom>
              <a:avLst/>
              <a:gdLst/>
              <a:ahLst/>
              <a:cxnLst/>
              <a:rect l="l" t="t" r="r" b="b"/>
              <a:pathLst>
                <a:path w="36195" h="231139">
                  <a:moveTo>
                    <a:pt x="0" y="230885"/>
                  </a:moveTo>
                  <a:lnTo>
                    <a:pt x="35770" y="2296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0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383847" y="24874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383853" y="24874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228120" y="2590545"/>
              <a:ext cx="1905" cy="167005"/>
            </a:xfrm>
            <a:custGeom>
              <a:avLst/>
              <a:gdLst/>
              <a:ahLst/>
              <a:cxnLst/>
              <a:rect l="l" t="t" r="r" b="b"/>
              <a:pathLst>
                <a:path w="1904" h="167005">
                  <a:moveTo>
                    <a:pt x="0" y="0"/>
                  </a:moveTo>
                  <a:lnTo>
                    <a:pt x="0" y="142113"/>
                  </a:lnTo>
                  <a:lnTo>
                    <a:pt x="1866" y="16650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228115" y="2590640"/>
              <a:ext cx="1905" cy="167005"/>
            </a:xfrm>
            <a:custGeom>
              <a:avLst/>
              <a:gdLst/>
              <a:ahLst/>
              <a:cxnLst/>
              <a:rect l="l" t="t" r="r" b="b"/>
              <a:pathLst>
                <a:path w="1904" h="167005">
                  <a:moveTo>
                    <a:pt x="1869" y="166497"/>
                  </a:moveTo>
                  <a:lnTo>
                    <a:pt x="0" y="1420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64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229644" y="2613558"/>
              <a:ext cx="36830" cy="143510"/>
            </a:xfrm>
            <a:custGeom>
              <a:avLst/>
              <a:gdLst/>
              <a:ahLst/>
              <a:cxnLst/>
              <a:rect l="l" t="t" r="r" b="b"/>
              <a:pathLst>
                <a:path w="36829" h="143510">
                  <a:moveTo>
                    <a:pt x="36525" y="0"/>
                  </a:moveTo>
                  <a:lnTo>
                    <a:pt x="0" y="1308"/>
                  </a:lnTo>
                  <a:lnTo>
                    <a:pt x="0" y="143408"/>
                  </a:lnTo>
                  <a:lnTo>
                    <a:pt x="36525" y="14211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229643" y="2613558"/>
              <a:ext cx="36830" cy="143510"/>
            </a:xfrm>
            <a:custGeom>
              <a:avLst/>
              <a:gdLst/>
              <a:ahLst/>
              <a:cxnLst/>
              <a:rect l="l" t="t" r="r" b="b"/>
              <a:pathLst>
                <a:path w="36829" h="143510">
                  <a:moveTo>
                    <a:pt x="0" y="143410"/>
                  </a:moveTo>
                  <a:lnTo>
                    <a:pt x="36532" y="14210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434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227777" y="258937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227777" y="25893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058803" y="2594330"/>
              <a:ext cx="2540" cy="170180"/>
            </a:xfrm>
            <a:custGeom>
              <a:avLst/>
              <a:gdLst/>
              <a:ahLst/>
              <a:cxnLst/>
              <a:rect l="l" t="t" r="r" b="b"/>
              <a:pathLst>
                <a:path w="2539" h="170180">
                  <a:moveTo>
                    <a:pt x="0" y="0"/>
                  </a:moveTo>
                  <a:lnTo>
                    <a:pt x="0" y="144894"/>
                  </a:lnTo>
                  <a:lnTo>
                    <a:pt x="1917" y="16981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058803" y="2594298"/>
              <a:ext cx="2540" cy="170180"/>
            </a:xfrm>
            <a:custGeom>
              <a:avLst/>
              <a:gdLst/>
              <a:ahLst/>
              <a:cxnLst/>
              <a:rect l="l" t="t" r="r" b="b"/>
              <a:pathLst>
                <a:path w="2539" h="170180">
                  <a:moveTo>
                    <a:pt x="1914" y="169877"/>
                  </a:moveTo>
                  <a:lnTo>
                    <a:pt x="0" y="14495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98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060784" y="2617787"/>
              <a:ext cx="36195" cy="146685"/>
            </a:xfrm>
            <a:custGeom>
              <a:avLst/>
              <a:gdLst/>
              <a:ahLst/>
              <a:cxnLst/>
              <a:rect l="l" t="t" r="r" b="b"/>
              <a:pathLst>
                <a:path w="36195" h="146685">
                  <a:moveTo>
                    <a:pt x="35763" y="0"/>
                  </a:moveTo>
                  <a:lnTo>
                    <a:pt x="0" y="1282"/>
                  </a:lnTo>
                  <a:lnTo>
                    <a:pt x="0" y="146177"/>
                  </a:lnTo>
                  <a:lnTo>
                    <a:pt x="35763" y="1448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060788" y="2617790"/>
              <a:ext cx="36195" cy="146685"/>
            </a:xfrm>
            <a:custGeom>
              <a:avLst/>
              <a:gdLst/>
              <a:ahLst/>
              <a:cxnLst/>
              <a:rect l="l" t="t" r="r" b="b"/>
              <a:pathLst>
                <a:path w="36195" h="146685">
                  <a:moveTo>
                    <a:pt x="0" y="146171"/>
                  </a:moveTo>
                  <a:lnTo>
                    <a:pt x="35770" y="14489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6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058879" y="25932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058888" y="259319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912702" y="2441955"/>
              <a:ext cx="1905" cy="333375"/>
            </a:xfrm>
            <a:custGeom>
              <a:avLst/>
              <a:gdLst/>
              <a:ahLst/>
              <a:cxnLst/>
              <a:rect l="l" t="t" r="r" b="b"/>
              <a:pathLst>
                <a:path w="1904" h="333375">
                  <a:moveTo>
                    <a:pt x="0" y="0"/>
                  </a:moveTo>
                  <a:lnTo>
                    <a:pt x="0" y="308737"/>
                  </a:lnTo>
                  <a:lnTo>
                    <a:pt x="1879" y="3331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912697" y="2441859"/>
              <a:ext cx="1905" cy="333375"/>
            </a:xfrm>
            <a:custGeom>
              <a:avLst/>
              <a:gdLst/>
              <a:ahLst/>
              <a:cxnLst/>
              <a:rect l="l" t="t" r="r" b="b"/>
              <a:pathLst>
                <a:path w="1904" h="333375">
                  <a:moveTo>
                    <a:pt x="1878" y="333260"/>
                  </a:moveTo>
                  <a:lnTo>
                    <a:pt x="0" y="30881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3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914366" y="2464980"/>
              <a:ext cx="36830" cy="310515"/>
            </a:xfrm>
            <a:custGeom>
              <a:avLst/>
              <a:gdLst/>
              <a:ahLst/>
              <a:cxnLst/>
              <a:rect l="l" t="t" r="r" b="b"/>
              <a:pathLst>
                <a:path w="36829" h="310514">
                  <a:moveTo>
                    <a:pt x="36525" y="0"/>
                  </a:moveTo>
                  <a:lnTo>
                    <a:pt x="0" y="1308"/>
                  </a:lnTo>
                  <a:lnTo>
                    <a:pt x="0" y="310045"/>
                  </a:lnTo>
                  <a:lnTo>
                    <a:pt x="36525" y="30873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914373" y="2464983"/>
              <a:ext cx="36830" cy="310515"/>
            </a:xfrm>
            <a:custGeom>
              <a:avLst/>
              <a:gdLst/>
              <a:ahLst/>
              <a:cxnLst/>
              <a:rect l="l" t="t" r="r" b="b"/>
              <a:pathLst>
                <a:path w="36829" h="310514">
                  <a:moveTo>
                    <a:pt x="0" y="310050"/>
                  </a:moveTo>
                  <a:lnTo>
                    <a:pt x="36532" y="30873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10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912499" y="24407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912499" y="244074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024689" y="2765069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6024687" y="2765088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026493" y="278853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859118" y="2044163"/>
              <a:ext cx="1192184" cy="10079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026510" y="278854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6024600" y="276364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024606" y="276364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697740" y="2375738"/>
              <a:ext cx="1905" cy="445770"/>
            </a:xfrm>
            <a:custGeom>
              <a:avLst/>
              <a:gdLst/>
              <a:ahLst/>
              <a:cxnLst/>
              <a:rect l="l" t="t" r="r" b="b"/>
              <a:pathLst>
                <a:path w="1904" h="445769">
                  <a:moveTo>
                    <a:pt x="0" y="0"/>
                  </a:moveTo>
                  <a:lnTo>
                    <a:pt x="0" y="421322"/>
                  </a:lnTo>
                  <a:lnTo>
                    <a:pt x="1879" y="44570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697744" y="2375767"/>
              <a:ext cx="1905" cy="445770"/>
            </a:xfrm>
            <a:custGeom>
              <a:avLst/>
              <a:gdLst/>
              <a:ahLst/>
              <a:cxnLst/>
              <a:rect l="l" t="t" r="r" b="b"/>
              <a:pathLst>
                <a:path w="1904" h="445769">
                  <a:moveTo>
                    <a:pt x="1878" y="445751"/>
                  </a:moveTo>
                  <a:lnTo>
                    <a:pt x="0" y="4213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457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699302" y="2398940"/>
              <a:ext cx="36830" cy="422909"/>
            </a:xfrm>
            <a:custGeom>
              <a:avLst/>
              <a:gdLst/>
              <a:ahLst/>
              <a:cxnLst/>
              <a:rect l="l" t="t" r="r" b="b"/>
              <a:pathLst>
                <a:path w="36829" h="422910">
                  <a:moveTo>
                    <a:pt x="36525" y="0"/>
                  </a:moveTo>
                  <a:lnTo>
                    <a:pt x="0" y="1308"/>
                  </a:lnTo>
                  <a:lnTo>
                    <a:pt x="0" y="422617"/>
                  </a:lnTo>
                  <a:lnTo>
                    <a:pt x="36525" y="42130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699302" y="2398938"/>
              <a:ext cx="36830" cy="422909"/>
            </a:xfrm>
            <a:custGeom>
              <a:avLst/>
              <a:gdLst/>
              <a:ahLst/>
              <a:cxnLst/>
              <a:rect l="l" t="t" r="r" b="b"/>
              <a:pathLst>
                <a:path w="36829" h="422910">
                  <a:moveTo>
                    <a:pt x="0" y="422622"/>
                  </a:moveTo>
                  <a:lnTo>
                    <a:pt x="36532" y="421317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4226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697423" y="23744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697420" y="237444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549214" y="2683446"/>
              <a:ext cx="1905" cy="146685"/>
            </a:xfrm>
            <a:custGeom>
              <a:avLst/>
              <a:gdLst/>
              <a:ahLst/>
              <a:cxnLst/>
              <a:rect l="l" t="t" r="r" b="b"/>
              <a:pathLst>
                <a:path w="1904" h="146685">
                  <a:moveTo>
                    <a:pt x="0" y="0"/>
                  </a:moveTo>
                  <a:lnTo>
                    <a:pt x="0" y="122034"/>
                  </a:lnTo>
                  <a:lnTo>
                    <a:pt x="1866" y="14643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549205" y="2683368"/>
              <a:ext cx="1905" cy="146685"/>
            </a:xfrm>
            <a:custGeom>
              <a:avLst/>
              <a:gdLst/>
              <a:ahLst/>
              <a:cxnLst/>
              <a:rect l="l" t="t" r="r" b="b"/>
              <a:pathLst>
                <a:path w="1904" h="146685">
                  <a:moveTo>
                    <a:pt x="1878" y="146450"/>
                  </a:moveTo>
                  <a:lnTo>
                    <a:pt x="0" y="1221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64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551170" y="2706776"/>
              <a:ext cx="36195" cy="123825"/>
            </a:xfrm>
            <a:custGeom>
              <a:avLst/>
              <a:gdLst/>
              <a:ahLst/>
              <a:cxnLst/>
              <a:rect l="l" t="t" r="r" b="b"/>
              <a:pathLst>
                <a:path w="36195" h="123825">
                  <a:moveTo>
                    <a:pt x="35763" y="0"/>
                  </a:moveTo>
                  <a:lnTo>
                    <a:pt x="0" y="1282"/>
                  </a:lnTo>
                  <a:lnTo>
                    <a:pt x="0" y="123329"/>
                  </a:lnTo>
                  <a:lnTo>
                    <a:pt x="35763" y="1220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551177" y="2706776"/>
              <a:ext cx="36195" cy="123825"/>
            </a:xfrm>
            <a:custGeom>
              <a:avLst/>
              <a:gdLst/>
              <a:ahLst/>
              <a:cxnLst/>
              <a:rect l="l" t="t" r="r" b="b"/>
              <a:pathLst>
                <a:path w="36195" h="123825">
                  <a:moveTo>
                    <a:pt x="0" y="123330"/>
                  </a:moveTo>
                  <a:lnTo>
                    <a:pt x="35756" y="12205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33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549265" y="26822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549274" y="26822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838126" y="2800324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69"/>
                  </a:lnTo>
                  <a:lnTo>
                    <a:pt x="1879" y="327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838132" y="2800407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69" y="32699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839828" y="2823451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35763" y="0"/>
                  </a:moveTo>
                  <a:lnTo>
                    <a:pt x="0" y="1282"/>
                  </a:lnTo>
                  <a:lnTo>
                    <a:pt x="0" y="9639"/>
                  </a:lnTo>
                  <a:lnTo>
                    <a:pt x="35763" y="8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839842" y="2823455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0" y="9631"/>
                  </a:moveTo>
                  <a:lnTo>
                    <a:pt x="35756" y="835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6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837948" y="27989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837956" y="27989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394109" y="2238057"/>
              <a:ext cx="2540" cy="607060"/>
            </a:xfrm>
            <a:custGeom>
              <a:avLst/>
              <a:gdLst/>
              <a:ahLst/>
              <a:cxnLst/>
              <a:rect l="l" t="t" r="r" b="b"/>
              <a:pathLst>
                <a:path w="2539" h="607060">
                  <a:moveTo>
                    <a:pt x="0" y="0"/>
                  </a:moveTo>
                  <a:lnTo>
                    <a:pt x="0" y="581812"/>
                  </a:lnTo>
                  <a:lnTo>
                    <a:pt x="1917" y="60672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394106" y="2238114"/>
              <a:ext cx="2540" cy="607060"/>
            </a:xfrm>
            <a:custGeom>
              <a:avLst/>
              <a:gdLst/>
              <a:ahLst/>
              <a:cxnLst/>
              <a:rect l="l" t="t" r="r" b="b"/>
              <a:pathLst>
                <a:path w="2539" h="607060">
                  <a:moveTo>
                    <a:pt x="1914" y="606654"/>
                  </a:moveTo>
                  <a:lnTo>
                    <a:pt x="0" y="58173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066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395861" y="2261565"/>
              <a:ext cx="36195" cy="583565"/>
            </a:xfrm>
            <a:custGeom>
              <a:avLst/>
              <a:gdLst/>
              <a:ahLst/>
              <a:cxnLst/>
              <a:rect l="l" t="t" r="r" b="b"/>
              <a:pathLst>
                <a:path w="36195" h="583564">
                  <a:moveTo>
                    <a:pt x="35763" y="0"/>
                  </a:moveTo>
                  <a:lnTo>
                    <a:pt x="0" y="1270"/>
                  </a:lnTo>
                  <a:lnTo>
                    <a:pt x="0" y="583082"/>
                  </a:lnTo>
                  <a:lnTo>
                    <a:pt x="35763" y="5818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5395869" y="2261562"/>
              <a:ext cx="36195" cy="583565"/>
            </a:xfrm>
            <a:custGeom>
              <a:avLst/>
              <a:gdLst/>
              <a:ahLst/>
              <a:cxnLst/>
              <a:rect l="l" t="t" r="r" b="b"/>
              <a:pathLst>
                <a:path w="36195" h="583564">
                  <a:moveTo>
                    <a:pt x="0" y="583090"/>
                  </a:moveTo>
                  <a:lnTo>
                    <a:pt x="35756" y="58181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830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5393956" y="22365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5393959" y="22365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5243360" y="2287295"/>
              <a:ext cx="1905" cy="572770"/>
            </a:xfrm>
            <a:custGeom>
              <a:avLst/>
              <a:gdLst/>
              <a:ahLst/>
              <a:cxnLst/>
              <a:rect l="l" t="t" r="r" b="b"/>
              <a:pathLst>
                <a:path w="1904" h="572769">
                  <a:moveTo>
                    <a:pt x="0" y="0"/>
                  </a:moveTo>
                  <a:lnTo>
                    <a:pt x="0" y="548373"/>
                  </a:lnTo>
                  <a:lnTo>
                    <a:pt x="1879" y="5727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243362" y="2287341"/>
              <a:ext cx="1905" cy="573405"/>
            </a:xfrm>
            <a:custGeom>
              <a:avLst/>
              <a:gdLst/>
              <a:ahLst/>
              <a:cxnLst/>
              <a:rect l="l" t="t" r="r" b="b"/>
              <a:pathLst>
                <a:path w="1904" h="573405">
                  <a:moveTo>
                    <a:pt x="1878" y="572827"/>
                  </a:moveTo>
                  <a:lnTo>
                    <a:pt x="0" y="5483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728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245189" y="2310421"/>
              <a:ext cx="36195" cy="549910"/>
            </a:xfrm>
            <a:custGeom>
              <a:avLst/>
              <a:gdLst/>
              <a:ahLst/>
              <a:cxnLst/>
              <a:rect l="l" t="t" r="r" b="b"/>
              <a:pathLst>
                <a:path w="36195" h="549910">
                  <a:moveTo>
                    <a:pt x="35775" y="0"/>
                  </a:moveTo>
                  <a:lnTo>
                    <a:pt x="0" y="1282"/>
                  </a:lnTo>
                  <a:lnTo>
                    <a:pt x="0" y="549656"/>
                  </a:lnTo>
                  <a:lnTo>
                    <a:pt x="35775" y="54837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245201" y="2310429"/>
              <a:ext cx="36195" cy="549910"/>
            </a:xfrm>
            <a:custGeom>
              <a:avLst/>
              <a:gdLst/>
              <a:ahLst/>
              <a:cxnLst/>
              <a:rect l="l" t="t" r="r" b="b"/>
              <a:pathLst>
                <a:path w="36195" h="549910">
                  <a:moveTo>
                    <a:pt x="0" y="549645"/>
                  </a:moveTo>
                  <a:lnTo>
                    <a:pt x="35770" y="54836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496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243322" y="22861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243319" y="22860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083581" y="2168397"/>
              <a:ext cx="1905" cy="702310"/>
            </a:xfrm>
            <a:custGeom>
              <a:avLst/>
              <a:gdLst/>
              <a:ahLst/>
              <a:cxnLst/>
              <a:rect l="l" t="t" r="r" b="b"/>
              <a:pathLst>
                <a:path w="1904" h="702310">
                  <a:moveTo>
                    <a:pt x="0" y="0"/>
                  </a:moveTo>
                  <a:lnTo>
                    <a:pt x="0" y="677672"/>
                  </a:lnTo>
                  <a:lnTo>
                    <a:pt x="1879" y="70205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083588" y="2168454"/>
              <a:ext cx="1905" cy="702310"/>
            </a:xfrm>
            <a:custGeom>
              <a:avLst/>
              <a:gdLst/>
              <a:ahLst/>
              <a:cxnLst/>
              <a:rect l="l" t="t" r="r" b="b"/>
              <a:pathLst>
                <a:path w="1904" h="702310">
                  <a:moveTo>
                    <a:pt x="1869" y="702068"/>
                  </a:moveTo>
                  <a:lnTo>
                    <a:pt x="0" y="67761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020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085765" y="2191702"/>
              <a:ext cx="36195" cy="679450"/>
            </a:xfrm>
            <a:custGeom>
              <a:avLst/>
              <a:gdLst/>
              <a:ahLst/>
              <a:cxnLst/>
              <a:rect l="l" t="t" r="r" b="b"/>
              <a:pathLst>
                <a:path w="36195" h="679450">
                  <a:moveTo>
                    <a:pt x="35763" y="0"/>
                  </a:moveTo>
                  <a:lnTo>
                    <a:pt x="0" y="1270"/>
                  </a:lnTo>
                  <a:lnTo>
                    <a:pt x="0" y="678942"/>
                  </a:lnTo>
                  <a:lnTo>
                    <a:pt x="35763" y="6776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085785" y="2191697"/>
              <a:ext cx="36195" cy="679450"/>
            </a:xfrm>
            <a:custGeom>
              <a:avLst/>
              <a:gdLst/>
              <a:ahLst/>
              <a:cxnLst/>
              <a:rect l="l" t="t" r="r" b="b"/>
              <a:pathLst>
                <a:path w="36195" h="679450">
                  <a:moveTo>
                    <a:pt x="0" y="678945"/>
                  </a:moveTo>
                  <a:lnTo>
                    <a:pt x="35756" y="67766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789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083873" y="21670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083882" y="21670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4930343" y="2518955"/>
              <a:ext cx="2540" cy="363855"/>
            </a:xfrm>
            <a:custGeom>
              <a:avLst/>
              <a:gdLst/>
              <a:ahLst/>
              <a:cxnLst/>
              <a:rect l="l" t="t" r="r" b="b"/>
              <a:pathLst>
                <a:path w="2539" h="363855">
                  <a:moveTo>
                    <a:pt x="0" y="0"/>
                  </a:moveTo>
                  <a:lnTo>
                    <a:pt x="0" y="338836"/>
                  </a:lnTo>
                  <a:lnTo>
                    <a:pt x="1917" y="36374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4930340" y="2518882"/>
              <a:ext cx="2540" cy="363855"/>
            </a:xfrm>
            <a:custGeom>
              <a:avLst/>
              <a:gdLst/>
              <a:ahLst/>
              <a:cxnLst/>
              <a:rect l="l" t="t" r="r" b="b"/>
              <a:pathLst>
                <a:path w="2539" h="363855">
                  <a:moveTo>
                    <a:pt x="1914" y="363789"/>
                  </a:moveTo>
                  <a:lnTo>
                    <a:pt x="0" y="33886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37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932540" y="2542374"/>
              <a:ext cx="36195" cy="340360"/>
            </a:xfrm>
            <a:custGeom>
              <a:avLst/>
              <a:gdLst/>
              <a:ahLst/>
              <a:cxnLst/>
              <a:rect l="l" t="t" r="r" b="b"/>
              <a:pathLst>
                <a:path w="36195" h="340360">
                  <a:moveTo>
                    <a:pt x="35763" y="0"/>
                  </a:moveTo>
                  <a:lnTo>
                    <a:pt x="0" y="1270"/>
                  </a:lnTo>
                  <a:lnTo>
                    <a:pt x="0" y="340106"/>
                  </a:lnTo>
                  <a:lnTo>
                    <a:pt x="35763" y="33883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932546" y="2542373"/>
              <a:ext cx="36195" cy="340360"/>
            </a:xfrm>
            <a:custGeom>
              <a:avLst/>
              <a:gdLst/>
              <a:ahLst/>
              <a:cxnLst/>
              <a:rect l="l" t="t" r="r" b="b"/>
              <a:pathLst>
                <a:path w="36195" h="340360">
                  <a:moveTo>
                    <a:pt x="0" y="340112"/>
                  </a:moveTo>
                  <a:lnTo>
                    <a:pt x="35770" y="3388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01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930647" y="25177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930656" y="25177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6033960" y="285224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692"/>
                  </a:lnTo>
                  <a:lnTo>
                    <a:pt x="1879" y="3108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033962" y="2852307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1869" y="30923"/>
                  </a:moveTo>
                  <a:lnTo>
                    <a:pt x="0" y="659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9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6035992" y="2875546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5">
                  <a:moveTo>
                    <a:pt x="35763" y="0"/>
                  </a:moveTo>
                  <a:lnTo>
                    <a:pt x="0" y="1270"/>
                  </a:lnTo>
                  <a:lnTo>
                    <a:pt x="0" y="7962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6035992" y="2875539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5">
                  <a:moveTo>
                    <a:pt x="0" y="7969"/>
                  </a:moveTo>
                  <a:lnTo>
                    <a:pt x="35770" y="669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6034100" y="28507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6034108" y="28507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715546" y="2397556"/>
              <a:ext cx="1905" cy="523240"/>
            </a:xfrm>
            <a:custGeom>
              <a:avLst/>
              <a:gdLst/>
              <a:ahLst/>
              <a:cxnLst/>
              <a:rect l="l" t="t" r="r" b="b"/>
              <a:pathLst>
                <a:path w="1904" h="523239">
                  <a:moveTo>
                    <a:pt x="0" y="0"/>
                  </a:moveTo>
                  <a:lnTo>
                    <a:pt x="0" y="498779"/>
                  </a:lnTo>
                  <a:lnTo>
                    <a:pt x="1866" y="52317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715541" y="2397600"/>
              <a:ext cx="1905" cy="523240"/>
            </a:xfrm>
            <a:custGeom>
              <a:avLst/>
              <a:gdLst/>
              <a:ahLst/>
              <a:cxnLst/>
              <a:rect l="l" t="t" r="r" b="b"/>
              <a:pathLst>
                <a:path w="1904" h="523239">
                  <a:moveTo>
                    <a:pt x="1869" y="523122"/>
                  </a:moveTo>
                  <a:lnTo>
                    <a:pt x="0" y="49879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231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717616" y="2420822"/>
              <a:ext cx="36195" cy="500380"/>
            </a:xfrm>
            <a:custGeom>
              <a:avLst/>
              <a:gdLst/>
              <a:ahLst/>
              <a:cxnLst/>
              <a:rect l="l" t="t" r="r" b="b"/>
              <a:pathLst>
                <a:path w="36195" h="500380">
                  <a:moveTo>
                    <a:pt x="35763" y="0"/>
                  </a:moveTo>
                  <a:lnTo>
                    <a:pt x="0" y="1282"/>
                  </a:lnTo>
                  <a:lnTo>
                    <a:pt x="0" y="500062"/>
                  </a:lnTo>
                  <a:lnTo>
                    <a:pt x="35763" y="4987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717618" y="2420825"/>
              <a:ext cx="36195" cy="500380"/>
            </a:xfrm>
            <a:custGeom>
              <a:avLst/>
              <a:gdLst/>
              <a:ahLst/>
              <a:cxnLst/>
              <a:rect l="l" t="t" r="r" b="b"/>
              <a:pathLst>
                <a:path w="36195" h="500380">
                  <a:moveTo>
                    <a:pt x="0" y="500050"/>
                  </a:moveTo>
                  <a:lnTo>
                    <a:pt x="35770" y="49877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00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715724" y="23961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715737" y="23961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5861646" y="2688526"/>
              <a:ext cx="1905" cy="247015"/>
            </a:xfrm>
            <a:custGeom>
              <a:avLst/>
              <a:gdLst/>
              <a:ahLst/>
              <a:cxnLst/>
              <a:rect l="l" t="t" r="r" b="b"/>
              <a:pathLst>
                <a:path w="1904" h="247014">
                  <a:moveTo>
                    <a:pt x="0" y="0"/>
                  </a:moveTo>
                  <a:lnTo>
                    <a:pt x="0" y="222364"/>
                  </a:lnTo>
                  <a:lnTo>
                    <a:pt x="1879" y="24674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861646" y="2688529"/>
              <a:ext cx="1905" cy="247015"/>
            </a:xfrm>
            <a:custGeom>
              <a:avLst/>
              <a:gdLst/>
              <a:ahLst/>
              <a:cxnLst/>
              <a:rect l="l" t="t" r="r" b="b"/>
              <a:pathLst>
                <a:path w="1904" h="247014">
                  <a:moveTo>
                    <a:pt x="1878" y="246767"/>
                  </a:moveTo>
                  <a:lnTo>
                    <a:pt x="0" y="22231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6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863704" y="2711703"/>
              <a:ext cx="36195" cy="224154"/>
            </a:xfrm>
            <a:custGeom>
              <a:avLst/>
              <a:gdLst/>
              <a:ahLst/>
              <a:cxnLst/>
              <a:rect l="l" t="t" r="r" b="b"/>
              <a:pathLst>
                <a:path w="36195" h="224155">
                  <a:moveTo>
                    <a:pt x="35763" y="0"/>
                  </a:moveTo>
                  <a:lnTo>
                    <a:pt x="0" y="1270"/>
                  </a:lnTo>
                  <a:lnTo>
                    <a:pt x="0" y="223634"/>
                  </a:lnTo>
                  <a:lnTo>
                    <a:pt x="35763" y="22236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863718" y="2711701"/>
              <a:ext cx="36195" cy="224154"/>
            </a:xfrm>
            <a:custGeom>
              <a:avLst/>
              <a:gdLst/>
              <a:ahLst/>
              <a:cxnLst/>
              <a:rect l="l" t="t" r="r" b="b"/>
              <a:pathLst>
                <a:path w="36195" h="224155">
                  <a:moveTo>
                    <a:pt x="0" y="223636"/>
                  </a:moveTo>
                  <a:lnTo>
                    <a:pt x="35770" y="2223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236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861824" y="26873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861823" y="26873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558574" y="2300033"/>
              <a:ext cx="1905" cy="642620"/>
            </a:xfrm>
            <a:custGeom>
              <a:avLst/>
              <a:gdLst/>
              <a:ahLst/>
              <a:cxnLst/>
              <a:rect l="l" t="t" r="r" b="b"/>
              <a:pathLst>
                <a:path w="1904" h="642619">
                  <a:moveTo>
                    <a:pt x="0" y="0"/>
                  </a:moveTo>
                  <a:lnTo>
                    <a:pt x="0" y="618045"/>
                  </a:lnTo>
                  <a:lnTo>
                    <a:pt x="1866" y="64242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558571" y="2299988"/>
              <a:ext cx="1905" cy="642620"/>
            </a:xfrm>
            <a:custGeom>
              <a:avLst/>
              <a:gdLst/>
              <a:ahLst/>
              <a:cxnLst/>
              <a:rect l="l" t="t" r="r" b="b"/>
              <a:pathLst>
                <a:path w="1904" h="642619">
                  <a:moveTo>
                    <a:pt x="1869" y="642462"/>
                  </a:moveTo>
                  <a:lnTo>
                    <a:pt x="0" y="61800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424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560555" y="2323134"/>
              <a:ext cx="36195" cy="619760"/>
            </a:xfrm>
            <a:custGeom>
              <a:avLst/>
              <a:gdLst/>
              <a:ahLst/>
              <a:cxnLst/>
              <a:rect l="l" t="t" r="r" b="b"/>
              <a:pathLst>
                <a:path w="36195" h="619760">
                  <a:moveTo>
                    <a:pt x="35763" y="0"/>
                  </a:moveTo>
                  <a:lnTo>
                    <a:pt x="0" y="1282"/>
                  </a:lnTo>
                  <a:lnTo>
                    <a:pt x="0" y="619315"/>
                  </a:lnTo>
                  <a:lnTo>
                    <a:pt x="35763" y="61803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560572" y="2323134"/>
              <a:ext cx="36195" cy="619760"/>
            </a:xfrm>
            <a:custGeom>
              <a:avLst/>
              <a:gdLst/>
              <a:ahLst/>
              <a:cxnLst/>
              <a:rect l="l" t="t" r="r" b="b"/>
              <a:pathLst>
                <a:path w="36195" h="619760">
                  <a:moveTo>
                    <a:pt x="0" y="619313"/>
                  </a:moveTo>
                  <a:lnTo>
                    <a:pt x="35756" y="61803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19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558688" y="22986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558689" y="22986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404345" y="1775193"/>
              <a:ext cx="1905" cy="1178560"/>
            </a:xfrm>
            <a:custGeom>
              <a:avLst/>
              <a:gdLst/>
              <a:ahLst/>
              <a:cxnLst/>
              <a:rect l="l" t="t" r="r" b="b"/>
              <a:pathLst>
                <a:path w="1904" h="1178560">
                  <a:moveTo>
                    <a:pt x="0" y="0"/>
                  </a:moveTo>
                  <a:lnTo>
                    <a:pt x="0" y="1153604"/>
                  </a:lnTo>
                  <a:lnTo>
                    <a:pt x="1866" y="117798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404343" y="1775267"/>
              <a:ext cx="1905" cy="1177925"/>
            </a:xfrm>
            <a:custGeom>
              <a:avLst/>
              <a:gdLst/>
              <a:ahLst/>
              <a:cxnLst/>
              <a:rect l="l" t="t" r="r" b="b"/>
              <a:pathLst>
                <a:path w="1904" h="1177925">
                  <a:moveTo>
                    <a:pt x="1869" y="1177907"/>
                  </a:moveTo>
                  <a:lnTo>
                    <a:pt x="0" y="115357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779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406478" y="1798205"/>
              <a:ext cx="36195" cy="1155065"/>
            </a:xfrm>
            <a:custGeom>
              <a:avLst/>
              <a:gdLst/>
              <a:ahLst/>
              <a:cxnLst/>
              <a:rect l="l" t="t" r="r" b="b"/>
              <a:pathLst>
                <a:path w="36195" h="1155064">
                  <a:moveTo>
                    <a:pt x="35763" y="0"/>
                  </a:moveTo>
                  <a:lnTo>
                    <a:pt x="0" y="1282"/>
                  </a:lnTo>
                  <a:lnTo>
                    <a:pt x="0" y="1154874"/>
                  </a:lnTo>
                  <a:lnTo>
                    <a:pt x="35763" y="1153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406485" y="1798212"/>
              <a:ext cx="36195" cy="1155065"/>
            </a:xfrm>
            <a:custGeom>
              <a:avLst/>
              <a:gdLst/>
              <a:ahLst/>
              <a:cxnLst/>
              <a:rect l="l" t="t" r="r" b="b"/>
              <a:pathLst>
                <a:path w="36195" h="1155064">
                  <a:moveTo>
                    <a:pt x="0" y="1154866"/>
                  </a:moveTo>
                  <a:lnTo>
                    <a:pt x="35770" y="115358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1548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404611" y="17738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404616" y="17738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31" y="24397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251793" y="2247696"/>
              <a:ext cx="1905" cy="718820"/>
            </a:xfrm>
            <a:custGeom>
              <a:avLst/>
              <a:gdLst/>
              <a:ahLst/>
              <a:cxnLst/>
              <a:rect l="l" t="t" r="r" b="b"/>
              <a:pathLst>
                <a:path w="1904" h="718819">
                  <a:moveTo>
                    <a:pt x="0" y="0"/>
                  </a:moveTo>
                  <a:lnTo>
                    <a:pt x="0" y="693826"/>
                  </a:lnTo>
                  <a:lnTo>
                    <a:pt x="1879" y="71822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251793" y="2247661"/>
              <a:ext cx="1905" cy="718820"/>
            </a:xfrm>
            <a:custGeom>
              <a:avLst/>
              <a:gdLst/>
              <a:ahLst/>
              <a:cxnLst/>
              <a:rect l="l" t="t" r="r" b="b"/>
              <a:pathLst>
                <a:path w="1904" h="718819">
                  <a:moveTo>
                    <a:pt x="1878" y="718293"/>
                  </a:moveTo>
                  <a:lnTo>
                    <a:pt x="0" y="6938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182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253329" y="2270709"/>
              <a:ext cx="36830" cy="695325"/>
            </a:xfrm>
            <a:custGeom>
              <a:avLst/>
              <a:gdLst/>
              <a:ahLst/>
              <a:cxnLst/>
              <a:rect l="l" t="t" r="r" b="b"/>
              <a:pathLst>
                <a:path w="36829" h="695325">
                  <a:moveTo>
                    <a:pt x="36512" y="0"/>
                  </a:moveTo>
                  <a:lnTo>
                    <a:pt x="0" y="1308"/>
                  </a:lnTo>
                  <a:lnTo>
                    <a:pt x="0" y="695134"/>
                  </a:lnTo>
                  <a:lnTo>
                    <a:pt x="36512" y="69382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253332" y="2270711"/>
              <a:ext cx="36830" cy="695325"/>
            </a:xfrm>
            <a:custGeom>
              <a:avLst/>
              <a:gdLst/>
              <a:ahLst/>
              <a:cxnLst/>
              <a:rect l="l" t="t" r="r" b="b"/>
              <a:pathLst>
                <a:path w="36829" h="695325">
                  <a:moveTo>
                    <a:pt x="0" y="695133"/>
                  </a:moveTo>
                  <a:lnTo>
                    <a:pt x="36517" y="69382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95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251450" y="22466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251453" y="22466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701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9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099774" y="1906726"/>
              <a:ext cx="1905" cy="1069340"/>
            </a:xfrm>
            <a:custGeom>
              <a:avLst/>
              <a:gdLst/>
              <a:ahLst/>
              <a:cxnLst/>
              <a:rect l="l" t="t" r="r" b="b"/>
              <a:pathLst>
                <a:path w="1904" h="1069339">
                  <a:moveTo>
                    <a:pt x="0" y="0"/>
                  </a:moveTo>
                  <a:lnTo>
                    <a:pt x="0" y="1044917"/>
                  </a:lnTo>
                  <a:lnTo>
                    <a:pt x="1879" y="10693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099779" y="1906734"/>
              <a:ext cx="1905" cy="1069975"/>
            </a:xfrm>
            <a:custGeom>
              <a:avLst/>
              <a:gdLst/>
              <a:ahLst/>
              <a:cxnLst/>
              <a:rect l="l" t="t" r="r" b="b"/>
              <a:pathLst>
                <a:path w="1904" h="1069975">
                  <a:moveTo>
                    <a:pt x="1869" y="1069347"/>
                  </a:moveTo>
                  <a:lnTo>
                    <a:pt x="0" y="104489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0693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101513" y="1929980"/>
              <a:ext cx="36195" cy="1046480"/>
            </a:xfrm>
            <a:custGeom>
              <a:avLst/>
              <a:gdLst/>
              <a:ahLst/>
              <a:cxnLst/>
              <a:rect l="l" t="t" r="r" b="b"/>
              <a:pathLst>
                <a:path w="36195" h="1046480">
                  <a:moveTo>
                    <a:pt x="35763" y="0"/>
                  </a:moveTo>
                  <a:lnTo>
                    <a:pt x="0" y="1270"/>
                  </a:lnTo>
                  <a:lnTo>
                    <a:pt x="0" y="1046200"/>
                  </a:lnTo>
                  <a:lnTo>
                    <a:pt x="35763" y="104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101515" y="1929976"/>
              <a:ext cx="36195" cy="1046480"/>
            </a:xfrm>
            <a:custGeom>
              <a:avLst/>
              <a:gdLst/>
              <a:ahLst/>
              <a:cxnLst/>
              <a:rect l="l" t="t" r="r" b="b"/>
              <a:pathLst>
                <a:path w="36195" h="1046480">
                  <a:moveTo>
                    <a:pt x="0" y="1046197"/>
                  </a:moveTo>
                  <a:lnTo>
                    <a:pt x="35770" y="10449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461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099621" y="19054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099636" y="19054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942903" y="2392273"/>
              <a:ext cx="1905" cy="595630"/>
            </a:xfrm>
            <a:custGeom>
              <a:avLst/>
              <a:gdLst/>
              <a:ahLst/>
              <a:cxnLst/>
              <a:rect l="l" t="t" r="r" b="b"/>
              <a:pathLst>
                <a:path w="1904" h="595630">
                  <a:moveTo>
                    <a:pt x="0" y="0"/>
                  </a:moveTo>
                  <a:lnTo>
                    <a:pt x="0" y="571220"/>
                  </a:lnTo>
                  <a:lnTo>
                    <a:pt x="1879" y="59561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942900" y="2392291"/>
              <a:ext cx="1905" cy="596265"/>
            </a:xfrm>
            <a:custGeom>
              <a:avLst/>
              <a:gdLst/>
              <a:ahLst/>
              <a:cxnLst/>
              <a:rect l="l" t="t" r="r" b="b"/>
              <a:pathLst>
                <a:path w="1904" h="596264">
                  <a:moveTo>
                    <a:pt x="1878" y="595656"/>
                  </a:moveTo>
                  <a:lnTo>
                    <a:pt x="0" y="57120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956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4944478" y="2415603"/>
              <a:ext cx="36830" cy="572770"/>
            </a:xfrm>
            <a:custGeom>
              <a:avLst/>
              <a:gdLst/>
              <a:ahLst/>
              <a:cxnLst/>
              <a:rect l="l" t="t" r="r" b="b"/>
              <a:pathLst>
                <a:path w="36829" h="572769">
                  <a:moveTo>
                    <a:pt x="36525" y="0"/>
                  </a:moveTo>
                  <a:lnTo>
                    <a:pt x="0" y="1308"/>
                  </a:lnTo>
                  <a:lnTo>
                    <a:pt x="0" y="572528"/>
                  </a:lnTo>
                  <a:lnTo>
                    <a:pt x="36525" y="5712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4944483" y="2415606"/>
              <a:ext cx="36830" cy="572770"/>
            </a:xfrm>
            <a:custGeom>
              <a:avLst/>
              <a:gdLst/>
              <a:ahLst/>
              <a:cxnLst/>
              <a:rect l="l" t="t" r="r" b="b"/>
              <a:pathLst>
                <a:path w="36829" h="572769">
                  <a:moveTo>
                    <a:pt x="0" y="572523"/>
                  </a:moveTo>
                  <a:lnTo>
                    <a:pt x="36532" y="57121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25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4942585" y="23911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4942585" y="23911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882513" y="2240051"/>
              <a:ext cx="1905" cy="768985"/>
            </a:xfrm>
            <a:custGeom>
              <a:avLst/>
              <a:gdLst/>
              <a:ahLst/>
              <a:cxnLst/>
              <a:rect l="l" t="t" r="r" b="b"/>
              <a:pathLst>
                <a:path w="1904" h="768985">
                  <a:moveTo>
                    <a:pt x="0" y="0"/>
                  </a:moveTo>
                  <a:lnTo>
                    <a:pt x="0" y="743991"/>
                  </a:lnTo>
                  <a:lnTo>
                    <a:pt x="1879" y="76837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882511" y="2240073"/>
              <a:ext cx="1905" cy="768350"/>
            </a:xfrm>
            <a:custGeom>
              <a:avLst/>
              <a:gdLst/>
              <a:ahLst/>
              <a:cxnLst/>
              <a:rect l="l" t="t" r="r" b="b"/>
              <a:pathLst>
                <a:path w="1904" h="768350">
                  <a:moveTo>
                    <a:pt x="1869" y="768270"/>
                  </a:moveTo>
                  <a:lnTo>
                    <a:pt x="0" y="7439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682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884583" y="2263216"/>
              <a:ext cx="36195" cy="745490"/>
            </a:xfrm>
            <a:custGeom>
              <a:avLst/>
              <a:gdLst/>
              <a:ahLst/>
              <a:cxnLst/>
              <a:rect l="l" t="t" r="r" b="b"/>
              <a:pathLst>
                <a:path w="36195" h="745489">
                  <a:moveTo>
                    <a:pt x="35775" y="0"/>
                  </a:moveTo>
                  <a:lnTo>
                    <a:pt x="0" y="1282"/>
                  </a:lnTo>
                  <a:lnTo>
                    <a:pt x="0" y="745261"/>
                  </a:lnTo>
                  <a:lnTo>
                    <a:pt x="35775" y="74397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884591" y="2263220"/>
              <a:ext cx="36195" cy="745490"/>
            </a:xfrm>
            <a:custGeom>
              <a:avLst/>
              <a:gdLst/>
              <a:ahLst/>
              <a:cxnLst/>
              <a:rect l="l" t="t" r="r" b="b"/>
              <a:pathLst>
                <a:path w="36195" h="745489">
                  <a:moveTo>
                    <a:pt x="0" y="745259"/>
                  </a:moveTo>
                  <a:lnTo>
                    <a:pt x="35770" y="7439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52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882703" y="22390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882709" y="22390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738076" y="2729102"/>
              <a:ext cx="1905" cy="298450"/>
            </a:xfrm>
            <a:custGeom>
              <a:avLst/>
              <a:gdLst/>
              <a:ahLst/>
              <a:cxnLst/>
              <a:rect l="l" t="t" r="r" b="b"/>
              <a:pathLst>
                <a:path w="1904" h="298450">
                  <a:moveTo>
                    <a:pt x="0" y="0"/>
                  </a:moveTo>
                  <a:lnTo>
                    <a:pt x="0" y="273634"/>
                  </a:lnTo>
                  <a:lnTo>
                    <a:pt x="1866" y="29801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738066" y="2729029"/>
              <a:ext cx="1905" cy="298450"/>
            </a:xfrm>
            <a:custGeom>
              <a:avLst/>
              <a:gdLst/>
              <a:ahLst/>
              <a:cxnLst/>
              <a:rect l="l" t="t" r="r" b="b"/>
              <a:pathLst>
                <a:path w="1904" h="298450">
                  <a:moveTo>
                    <a:pt x="1878" y="298003"/>
                  </a:moveTo>
                  <a:lnTo>
                    <a:pt x="0" y="27368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80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740285" y="2752381"/>
              <a:ext cx="36195" cy="274955"/>
            </a:xfrm>
            <a:custGeom>
              <a:avLst/>
              <a:gdLst/>
              <a:ahLst/>
              <a:cxnLst/>
              <a:rect l="l" t="t" r="r" b="b"/>
              <a:pathLst>
                <a:path w="36195" h="274955">
                  <a:moveTo>
                    <a:pt x="35763" y="0"/>
                  </a:moveTo>
                  <a:lnTo>
                    <a:pt x="0" y="1282"/>
                  </a:lnTo>
                  <a:lnTo>
                    <a:pt x="0" y="274916"/>
                  </a:lnTo>
                  <a:lnTo>
                    <a:pt x="35763" y="2736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740302" y="2752389"/>
              <a:ext cx="36195" cy="274955"/>
            </a:xfrm>
            <a:custGeom>
              <a:avLst/>
              <a:gdLst/>
              <a:ahLst/>
              <a:cxnLst/>
              <a:rect l="l" t="t" r="r" b="b"/>
              <a:pathLst>
                <a:path w="36195" h="274955">
                  <a:moveTo>
                    <a:pt x="0" y="274903"/>
                  </a:moveTo>
                  <a:lnTo>
                    <a:pt x="35756" y="27362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749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738406" y="27276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738404" y="27276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572734" y="1824951"/>
              <a:ext cx="1905" cy="1216025"/>
            </a:xfrm>
            <a:custGeom>
              <a:avLst/>
              <a:gdLst/>
              <a:ahLst/>
              <a:cxnLst/>
              <a:rect l="l" t="t" r="r" b="b"/>
              <a:pathLst>
                <a:path w="1904" h="1216025">
                  <a:moveTo>
                    <a:pt x="0" y="0"/>
                  </a:moveTo>
                  <a:lnTo>
                    <a:pt x="0" y="1191488"/>
                  </a:lnTo>
                  <a:lnTo>
                    <a:pt x="1866" y="121588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572729" y="1825003"/>
              <a:ext cx="1905" cy="1216025"/>
            </a:xfrm>
            <a:custGeom>
              <a:avLst/>
              <a:gdLst/>
              <a:ahLst/>
              <a:cxnLst/>
              <a:rect l="l" t="t" r="r" b="b"/>
              <a:pathLst>
                <a:path w="1904" h="1216025">
                  <a:moveTo>
                    <a:pt x="1869" y="1215827"/>
                  </a:moveTo>
                  <a:lnTo>
                    <a:pt x="0" y="119149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158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574995" y="1848167"/>
              <a:ext cx="36195" cy="1193165"/>
            </a:xfrm>
            <a:custGeom>
              <a:avLst/>
              <a:gdLst/>
              <a:ahLst/>
              <a:cxnLst/>
              <a:rect l="l" t="t" r="r" b="b"/>
              <a:pathLst>
                <a:path w="36195" h="1193164">
                  <a:moveTo>
                    <a:pt x="35763" y="0"/>
                  </a:moveTo>
                  <a:lnTo>
                    <a:pt x="0" y="1282"/>
                  </a:lnTo>
                  <a:lnTo>
                    <a:pt x="0" y="1192771"/>
                  </a:lnTo>
                  <a:lnTo>
                    <a:pt x="35763" y="11915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575010" y="1848171"/>
              <a:ext cx="36195" cy="1193165"/>
            </a:xfrm>
            <a:custGeom>
              <a:avLst/>
              <a:gdLst/>
              <a:ahLst/>
              <a:cxnLst/>
              <a:rect l="l" t="t" r="r" b="b"/>
              <a:pathLst>
                <a:path w="36195" h="1193164">
                  <a:moveTo>
                    <a:pt x="0" y="1192772"/>
                  </a:moveTo>
                  <a:lnTo>
                    <a:pt x="35756" y="119149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92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73115" y="18236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573123" y="18236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423357" y="2262238"/>
              <a:ext cx="2540" cy="791845"/>
            </a:xfrm>
            <a:custGeom>
              <a:avLst/>
              <a:gdLst/>
              <a:ahLst/>
              <a:cxnLst/>
              <a:rect l="l" t="t" r="r" b="b"/>
              <a:pathLst>
                <a:path w="2539" h="791844">
                  <a:moveTo>
                    <a:pt x="0" y="0"/>
                  </a:moveTo>
                  <a:lnTo>
                    <a:pt x="0" y="766826"/>
                  </a:lnTo>
                  <a:lnTo>
                    <a:pt x="1917" y="79174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423356" y="2262131"/>
              <a:ext cx="2540" cy="791845"/>
            </a:xfrm>
            <a:custGeom>
              <a:avLst/>
              <a:gdLst/>
              <a:ahLst/>
              <a:cxnLst/>
              <a:rect l="l" t="t" r="r" b="b"/>
              <a:pathLst>
                <a:path w="2539" h="791844">
                  <a:moveTo>
                    <a:pt x="1914" y="791815"/>
                  </a:moveTo>
                  <a:lnTo>
                    <a:pt x="0" y="76689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918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424906" y="2285682"/>
              <a:ext cx="36830" cy="768350"/>
            </a:xfrm>
            <a:custGeom>
              <a:avLst/>
              <a:gdLst/>
              <a:ahLst/>
              <a:cxnLst/>
              <a:rect l="l" t="t" r="r" b="b"/>
              <a:pathLst>
                <a:path w="36829" h="768350">
                  <a:moveTo>
                    <a:pt x="36525" y="0"/>
                  </a:moveTo>
                  <a:lnTo>
                    <a:pt x="0" y="1295"/>
                  </a:lnTo>
                  <a:lnTo>
                    <a:pt x="0" y="768134"/>
                  </a:lnTo>
                  <a:lnTo>
                    <a:pt x="36525" y="76682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424917" y="2285673"/>
              <a:ext cx="36830" cy="768350"/>
            </a:xfrm>
            <a:custGeom>
              <a:avLst/>
              <a:gdLst/>
              <a:ahLst/>
              <a:cxnLst/>
              <a:rect l="l" t="t" r="r" b="b"/>
              <a:pathLst>
                <a:path w="36829" h="768350">
                  <a:moveTo>
                    <a:pt x="0" y="768137"/>
                  </a:moveTo>
                  <a:lnTo>
                    <a:pt x="36517" y="76683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68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423001" y="226080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423004" y="226080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263629" y="2049792"/>
              <a:ext cx="1905" cy="1021080"/>
            </a:xfrm>
            <a:custGeom>
              <a:avLst/>
              <a:gdLst/>
              <a:ahLst/>
              <a:cxnLst/>
              <a:rect l="l" t="t" r="r" b="b"/>
              <a:pathLst>
                <a:path w="1904" h="1021080">
                  <a:moveTo>
                    <a:pt x="0" y="0"/>
                  </a:moveTo>
                  <a:lnTo>
                    <a:pt x="0" y="996442"/>
                  </a:lnTo>
                  <a:lnTo>
                    <a:pt x="1866" y="102082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263618" y="2049741"/>
              <a:ext cx="1905" cy="1021080"/>
            </a:xfrm>
            <a:custGeom>
              <a:avLst/>
              <a:gdLst/>
              <a:ahLst/>
              <a:cxnLst/>
              <a:rect l="l" t="t" r="r" b="b"/>
              <a:pathLst>
                <a:path w="1904" h="1021080">
                  <a:moveTo>
                    <a:pt x="1878" y="1020892"/>
                  </a:moveTo>
                  <a:lnTo>
                    <a:pt x="0" y="9964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208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265191" y="2072906"/>
              <a:ext cx="36830" cy="998219"/>
            </a:xfrm>
            <a:custGeom>
              <a:avLst/>
              <a:gdLst/>
              <a:ahLst/>
              <a:cxnLst/>
              <a:rect l="l" t="t" r="r" b="b"/>
              <a:pathLst>
                <a:path w="36829" h="998219">
                  <a:moveTo>
                    <a:pt x="36525" y="0"/>
                  </a:moveTo>
                  <a:lnTo>
                    <a:pt x="0" y="1308"/>
                  </a:lnTo>
                  <a:lnTo>
                    <a:pt x="0" y="997737"/>
                  </a:lnTo>
                  <a:lnTo>
                    <a:pt x="36525" y="99642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265198" y="2072905"/>
              <a:ext cx="36830" cy="998219"/>
            </a:xfrm>
            <a:custGeom>
              <a:avLst/>
              <a:gdLst/>
              <a:ahLst/>
              <a:cxnLst/>
              <a:rect l="l" t="t" r="r" b="b"/>
              <a:pathLst>
                <a:path w="36829" h="998219">
                  <a:moveTo>
                    <a:pt x="0" y="997744"/>
                  </a:moveTo>
                  <a:lnTo>
                    <a:pt x="36532" y="99643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9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263311" y="20487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263326" y="20487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113997" y="658304"/>
              <a:ext cx="1905" cy="2421890"/>
            </a:xfrm>
            <a:custGeom>
              <a:avLst/>
              <a:gdLst/>
              <a:ahLst/>
              <a:cxnLst/>
              <a:rect l="l" t="t" r="r" b="b"/>
              <a:pathLst>
                <a:path w="1904" h="2421890">
                  <a:moveTo>
                    <a:pt x="0" y="0"/>
                  </a:moveTo>
                  <a:lnTo>
                    <a:pt x="0" y="2396909"/>
                  </a:lnTo>
                  <a:lnTo>
                    <a:pt x="1866" y="242130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113991" y="658206"/>
              <a:ext cx="1905" cy="2421890"/>
            </a:xfrm>
            <a:custGeom>
              <a:avLst/>
              <a:gdLst/>
              <a:ahLst/>
              <a:cxnLst/>
              <a:rect l="l" t="t" r="r" b="b"/>
              <a:pathLst>
                <a:path w="1904" h="2421890">
                  <a:moveTo>
                    <a:pt x="1869" y="2421402"/>
                  </a:moveTo>
                  <a:lnTo>
                    <a:pt x="0" y="2396946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214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115560" y="681354"/>
              <a:ext cx="36830" cy="2398395"/>
            </a:xfrm>
            <a:custGeom>
              <a:avLst/>
              <a:gdLst/>
              <a:ahLst/>
              <a:cxnLst/>
              <a:rect l="l" t="t" r="r" b="b"/>
              <a:pathLst>
                <a:path w="36829" h="2398395">
                  <a:moveTo>
                    <a:pt x="36525" y="0"/>
                  </a:moveTo>
                  <a:lnTo>
                    <a:pt x="0" y="1308"/>
                  </a:lnTo>
                  <a:lnTo>
                    <a:pt x="0" y="2398217"/>
                  </a:lnTo>
                  <a:lnTo>
                    <a:pt x="36525" y="239692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115565" y="681360"/>
              <a:ext cx="36830" cy="2398395"/>
            </a:xfrm>
            <a:custGeom>
              <a:avLst/>
              <a:gdLst/>
              <a:ahLst/>
              <a:cxnLst/>
              <a:rect l="l" t="t" r="r" b="b"/>
              <a:pathLst>
                <a:path w="36829" h="2398395">
                  <a:moveTo>
                    <a:pt x="0" y="2398214"/>
                  </a:moveTo>
                  <a:lnTo>
                    <a:pt x="36532" y="239690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3982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5113693" y="6568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5113690" y="6568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4955895" y="2710929"/>
              <a:ext cx="1905" cy="381635"/>
            </a:xfrm>
            <a:custGeom>
              <a:avLst/>
              <a:gdLst/>
              <a:ahLst/>
              <a:cxnLst/>
              <a:rect l="l" t="t" r="r" b="b"/>
              <a:pathLst>
                <a:path w="1904" h="381635">
                  <a:moveTo>
                    <a:pt x="0" y="0"/>
                  </a:moveTo>
                  <a:lnTo>
                    <a:pt x="0" y="357225"/>
                  </a:lnTo>
                  <a:lnTo>
                    <a:pt x="1879" y="38160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4955896" y="2710937"/>
              <a:ext cx="1905" cy="381635"/>
            </a:xfrm>
            <a:custGeom>
              <a:avLst/>
              <a:gdLst/>
              <a:ahLst/>
              <a:cxnLst/>
              <a:rect l="l" t="t" r="r" b="b"/>
              <a:pathLst>
                <a:path w="1904" h="381635">
                  <a:moveTo>
                    <a:pt x="1869" y="381588"/>
                  </a:moveTo>
                  <a:lnTo>
                    <a:pt x="0" y="35725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1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4957838" y="2733979"/>
              <a:ext cx="36195" cy="358775"/>
            </a:xfrm>
            <a:custGeom>
              <a:avLst/>
              <a:gdLst/>
              <a:ahLst/>
              <a:cxnLst/>
              <a:rect l="l" t="t" r="r" b="b"/>
              <a:pathLst>
                <a:path w="36195" h="358775">
                  <a:moveTo>
                    <a:pt x="35763" y="0"/>
                  </a:moveTo>
                  <a:lnTo>
                    <a:pt x="0" y="1282"/>
                  </a:lnTo>
                  <a:lnTo>
                    <a:pt x="0" y="358495"/>
                  </a:lnTo>
                  <a:lnTo>
                    <a:pt x="35763" y="3572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4957844" y="2733979"/>
              <a:ext cx="36195" cy="358775"/>
            </a:xfrm>
            <a:custGeom>
              <a:avLst/>
              <a:gdLst/>
              <a:ahLst/>
              <a:cxnLst/>
              <a:rect l="l" t="t" r="r" b="b"/>
              <a:pathLst>
                <a:path w="36195" h="358775">
                  <a:moveTo>
                    <a:pt x="0" y="358502"/>
                  </a:moveTo>
                  <a:lnTo>
                    <a:pt x="35770" y="35722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85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4955971" y="27099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955973" y="27099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803063" y="2841891"/>
              <a:ext cx="1905" cy="254635"/>
            </a:xfrm>
            <a:custGeom>
              <a:avLst/>
              <a:gdLst/>
              <a:ahLst/>
              <a:cxnLst/>
              <a:rect l="l" t="t" r="r" b="b"/>
              <a:pathLst>
                <a:path w="1904" h="254635">
                  <a:moveTo>
                    <a:pt x="0" y="0"/>
                  </a:moveTo>
                  <a:lnTo>
                    <a:pt x="0" y="230162"/>
                  </a:lnTo>
                  <a:lnTo>
                    <a:pt x="1879" y="25455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4803065" y="2841941"/>
              <a:ext cx="1905" cy="254635"/>
            </a:xfrm>
            <a:custGeom>
              <a:avLst/>
              <a:gdLst/>
              <a:ahLst/>
              <a:cxnLst/>
              <a:rect l="l" t="t" r="r" b="b"/>
              <a:pathLst>
                <a:path w="1904" h="254635">
                  <a:moveTo>
                    <a:pt x="1869" y="254511"/>
                  </a:moveTo>
                  <a:lnTo>
                    <a:pt x="0" y="2301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5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4804791" y="2865208"/>
              <a:ext cx="36195" cy="231775"/>
            </a:xfrm>
            <a:custGeom>
              <a:avLst/>
              <a:gdLst/>
              <a:ahLst/>
              <a:cxnLst/>
              <a:rect l="l" t="t" r="r" b="b"/>
              <a:pathLst>
                <a:path w="36195" h="231775">
                  <a:moveTo>
                    <a:pt x="35763" y="0"/>
                  </a:moveTo>
                  <a:lnTo>
                    <a:pt x="0" y="1282"/>
                  </a:lnTo>
                  <a:lnTo>
                    <a:pt x="0" y="231444"/>
                  </a:lnTo>
                  <a:lnTo>
                    <a:pt x="35763" y="2301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4804791" y="2865205"/>
              <a:ext cx="36195" cy="231775"/>
            </a:xfrm>
            <a:custGeom>
              <a:avLst/>
              <a:gdLst/>
              <a:ahLst/>
              <a:cxnLst/>
              <a:rect l="l" t="t" r="r" b="b"/>
              <a:pathLst>
                <a:path w="36195" h="231775">
                  <a:moveTo>
                    <a:pt x="0" y="231442"/>
                  </a:moveTo>
                  <a:lnTo>
                    <a:pt x="35770" y="2301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14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4802898" y="28408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802897" y="28408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640364" y="2730245"/>
              <a:ext cx="1905" cy="386080"/>
            </a:xfrm>
            <a:custGeom>
              <a:avLst/>
              <a:gdLst/>
              <a:ahLst/>
              <a:cxnLst/>
              <a:rect l="l" t="t" r="r" b="b"/>
              <a:pathLst>
                <a:path w="1904" h="386080">
                  <a:moveTo>
                    <a:pt x="0" y="0"/>
                  </a:moveTo>
                  <a:lnTo>
                    <a:pt x="0" y="361683"/>
                  </a:lnTo>
                  <a:lnTo>
                    <a:pt x="1866" y="38606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640360" y="2730183"/>
              <a:ext cx="1905" cy="386080"/>
            </a:xfrm>
            <a:custGeom>
              <a:avLst/>
              <a:gdLst/>
              <a:ahLst/>
              <a:cxnLst/>
              <a:rect l="l" t="t" r="r" b="b"/>
              <a:pathLst>
                <a:path w="1904" h="386080">
                  <a:moveTo>
                    <a:pt x="1869" y="386026"/>
                  </a:moveTo>
                  <a:lnTo>
                    <a:pt x="0" y="36169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60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642256" y="2753524"/>
              <a:ext cx="36195" cy="363220"/>
            </a:xfrm>
            <a:custGeom>
              <a:avLst/>
              <a:gdLst/>
              <a:ahLst/>
              <a:cxnLst/>
              <a:rect l="l" t="t" r="r" b="b"/>
              <a:pathLst>
                <a:path w="36195" h="363219">
                  <a:moveTo>
                    <a:pt x="35763" y="0"/>
                  </a:moveTo>
                  <a:lnTo>
                    <a:pt x="0" y="1282"/>
                  </a:lnTo>
                  <a:lnTo>
                    <a:pt x="0" y="362966"/>
                  </a:lnTo>
                  <a:lnTo>
                    <a:pt x="35763" y="36168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642257" y="2753528"/>
              <a:ext cx="36195" cy="363220"/>
            </a:xfrm>
            <a:custGeom>
              <a:avLst/>
              <a:gdLst/>
              <a:ahLst/>
              <a:cxnLst/>
              <a:rect l="l" t="t" r="r" b="b"/>
              <a:pathLst>
                <a:path w="36195" h="363219">
                  <a:moveTo>
                    <a:pt x="0" y="362953"/>
                  </a:moveTo>
                  <a:lnTo>
                    <a:pt x="35770" y="36168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629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640364" y="27289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640369" y="27289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494593" y="2988906"/>
              <a:ext cx="1905" cy="134620"/>
            </a:xfrm>
            <a:custGeom>
              <a:avLst/>
              <a:gdLst/>
              <a:ahLst/>
              <a:cxnLst/>
              <a:rect l="l" t="t" r="r" b="b"/>
              <a:pathLst>
                <a:path w="1904" h="134619">
                  <a:moveTo>
                    <a:pt x="0" y="0"/>
                  </a:moveTo>
                  <a:lnTo>
                    <a:pt x="0" y="109791"/>
                  </a:lnTo>
                  <a:lnTo>
                    <a:pt x="1879" y="13417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4494590" y="2988834"/>
              <a:ext cx="1905" cy="134620"/>
            </a:xfrm>
            <a:custGeom>
              <a:avLst/>
              <a:gdLst/>
              <a:ahLst/>
              <a:cxnLst/>
              <a:rect l="l" t="t" r="r" b="b"/>
              <a:pathLst>
                <a:path w="1904" h="134619">
                  <a:moveTo>
                    <a:pt x="1878" y="134275"/>
                  </a:moveTo>
                  <a:lnTo>
                    <a:pt x="0" y="1098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4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496257" y="3011944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36525" y="0"/>
                  </a:moveTo>
                  <a:lnTo>
                    <a:pt x="0" y="1308"/>
                  </a:lnTo>
                  <a:lnTo>
                    <a:pt x="0" y="111086"/>
                  </a:lnTo>
                  <a:lnTo>
                    <a:pt x="36525" y="10977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496258" y="3011935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0" y="111101"/>
                  </a:moveTo>
                  <a:lnTo>
                    <a:pt x="36532" y="109795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1111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494377" y="29873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4494390" y="29873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5765558" y="2630271"/>
              <a:ext cx="1905" cy="495300"/>
            </a:xfrm>
            <a:custGeom>
              <a:avLst/>
              <a:gdLst/>
              <a:ahLst/>
              <a:cxnLst/>
              <a:rect l="l" t="t" r="r" b="b"/>
              <a:pathLst>
                <a:path w="1904" h="495300">
                  <a:moveTo>
                    <a:pt x="0" y="0"/>
                  </a:moveTo>
                  <a:lnTo>
                    <a:pt x="0" y="470344"/>
                  </a:lnTo>
                  <a:lnTo>
                    <a:pt x="1879" y="49474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5765555" y="2630325"/>
              <a:ext cx="1905" cy="494665"/>
            </a:xfrm>
            <a:custGeom>
              <a:avLst/>
              <a:gdLst/>
              <a:ahLst/>
              <a:cxnLst/>
              <a:rect l="l" t="t" r="r" b="b"/>
              <a:pathLst>
                <a:path w="1904" h="494664">
                  <a:moveTo>
                    <a:pt x="1869" y="494587"/>
                  </a:moveTo>
                  <a:lnTo>
                    <a:pt x="0" y="47025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945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5767641" y="2653321"/>
              <a:ext cx="36195" cy="471805"/>
            </a:xfrm>
            <a:custGeom>
              <a:avLst/>
              <a:gdLst/>
              <a:ahLst/>
              <a:cxnLst/>
              <a:rect l="l" t="t" r="r" b="b"/>
              <a:pathLst>
                <a:path w="36195" h="471805">
                  <a:moveTo>
                    <a:pt x="35763" y="0"/>
                  </a:moveTo>
                  <a:lnTo>
                    <a:pt x="0" y="1282"/>
                  </a:lnTo>
                  <a:lnTo>
                    <a:pt x="0" y="471639"/>
                  </a:lnTo>
                  <a:lnTo>
                    <a:pt x="35763" y="4703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767640" y="2653325"/>
              <a:ext cx="36195" cy="471805"/>
            </a:xfrm>
            <a:custGeom>
              <a:avLst/>
              <a:gdLst/>
              <a:ahLst/>
              <a:cxnLst/>
              <a:rect l="l" t="t" r="r" b="b"/>
              <a:pathLst>
                <a:path w="36195" h="471805">
                  <a:moveTo>
                    <a:pt x="0" y="471633"/>
                  </a:moveTo>
                  <a:lnTo>
                    <a:pt x="35770" y="47035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716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765762" y="26289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765766" y="26289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2311285" y="310012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2311286" y="310011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2313432" y="312337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313443" y="312337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311539" y="30987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311546" y="30987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340478" y="2939795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30">
                  <a:moveTo>
                    <a:pt x="0" y="0"/>
                  </a:moveTo>
                  <a:lnTo>
                    <a:pt x="0" y="164401"/>
                  </a:lnTo>
                  <a:lnTo>
                    <a:pt x="1866" y="18879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340471" y="2939847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30">
                  <a:moveTo>
                    <a:pt x="1878" y="188809"/>
                  </a:moveTo>
                  <a:lnTo>
                    <a:pt x="0" y="164362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888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342536" y="2962795"/>
              <a:ext cx="36195" cy="165735"/>
            </a:xfrm>
            <a:custGeom>
              <a:avLst/>
              <a:gdLst/>
              <a:ahLst/>
              <a:cxnLst/>
              <a:rect l="l" t="t" r="r" b="b"/>
              <a:pathLst>
                <a:path w="36195" h="165735">
                  <a:moveTo>
                    <a:pt x="35763" y="0"/>
                  </a:moveTo>
                  <a:lnTo>
                    <a:pt x="0" y="1282"/>
                  </a:lnTo>
                  <a:lnTo>
                    <a:pt x="0" y="165684"/>
                  </a:lnTo>
                  <a:lnTo>
                    <a:pt x="35763" y="1644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342545" y="2962801"/>
              <a:ext cx="36195" cy="165735"/>
            </a:xfrm>
            <a:custGeom>
              <a:avLst/>
              <a:gdLst/>
              <a:ahLst/>
              <a:cxnLst/>
              <a:rect l="l" t="t" r="r" b="b"/>
              <a:pathLst>
                <a:path w="36195" h="165735">
                  <a:moveTo>
                    <a:pt x="0" y="165676"/>
                  </a:moveTo>
                  <a:lnTo>
                    <a:pt x="35756" y="16439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56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4340669" y="29383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4340676" y="29383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4181843" y="3042399"/>
              <a:ext cx="1905" cy="92710"/>
            </a:xfrm>
            <a:custGeom>
              <a:avLst/>
              <a:gdLst/>
              <a:ahLst/>
              <a:cxnLst/>
              <a:rect l="l" t="t" r="r" b="b"/>
              <a:pathLst>
                <a:path w="1904" h="92710">
                  <a:moveTo>
                    <a:pt x="0" y="0"/>
                  </a:moveTo>
                  <a:lnTo>
                    <a:pt x="0" y="67995"/>
                  </a:lnTo>
                  <a:lnTo>
                    <a:pt x="1866" y="9239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4181831" y="3042317"/>
              <a:ext cx="1905" cy="92710"/>
            </a:xfrm>
            <a:custGeom>
              <a:avLst/>
              <a:gdLst/>
              <a:ahLst/>
              <a:cxnLst/>
              <a:rect l="l" t="t" r="r" b="b"/>
              <a:pathLst>
                <a:path w="1904" h="92710">
                  <a:moveTo>
                    <a:pt x="1878" y="92423"/>
                  </a:moveTo>
                  <a:lnTo>
                    <a:pt x="0" y="679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24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4183557" y="3065614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35763" y="0"/>
                  </a:moveTo>
                  <a:lnTo>
                    <a:pt x="0" y="1270"/>
                  </a:lnTo>
                  <a:lnTo>
                    <a:pt x="0" y="69265"/>
                  </a:lnTo>
                  <a:lnTo>
                    <a:pt x="35763" y="6798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4183559" y="3065611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0" y="69264"/>
                  </a:moveTo>
                  <a:lnTo>
                    <a:pt x="35770" y="6798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92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4181665" y="30410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4181665" y="30410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609100" y="3112299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609097" y="311236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611285" y="313552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611287" y="313552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609392" y="31109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609392" y="31109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4023042" y="3082112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4" h="58419">
                  <a:moveTo>
                    <a:pt x="0" y="0"/>
                  </a:moveTo>
                  <a:lnTo>
                    <a:pt x="0" y="33439"/>
                  </a:lnTo>
                  <a:lnTo>
                    <a:pt x="1879" y="5782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4023047" y="3082149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1869" y="57683"/>
                  </a:moveTo>
                  <a:lnTo>
                    <a:pt x="0" y="3335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76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4025214" y="3105149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5" h="34925">
                  <a:moveTo>
                    <a:pt x="35775" y="0"/>
                  </a:moveTo>
                  <a:lnTo>
                    <a:pt x="0" y="1270"/>
                  </a:lnTo>
                  <a:lnTo>
                    <a:pt x="0" y="34709"/>
                  </a:lnTo>
                  <a:lnTo>
                    <a:pt x="35775" y="3342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4025220" y="3105147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5" h="34925">
                  <a:moveTo>
                    <a:pt x="0" y="34713"/>
                  </a:moveTo>
                  <a:lnTo>
                    <a:pt x="35770" y="3343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4023347" y="30810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4023354" y="30810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709822" y="3103257"/>
              <a:ext cx="2540" cy="41910"/>
            </a:xfrm>
            <a:custGeom>
              <a:avLst/>
              <a:gdLst/>
              <a:ahLst/>
              <a:cxnLst/>
              <a:rect l="l" t="t" r="r" b="b"/>
              <a:pathLst>
                <a:path w="2539" h="41910">
                  <a:moveTo>
                    <a:pt x="0" y="0"/>
                  </a:moveTo>
                  <a:lnTo>
                    <a:pt x="0" y="16725"/>
                  </a:lnTo>
                  <a:lnTo>
                    <a:pt x="1917" y="4163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709816" y="3103238"/>
              <a:ext cx="2540" cy="41910"/>
            </a:xfrm>
            <a:custGeom>
              <a:avLst/>
              <a:gdLst/>
              <a:ahLst/>
              <a:cxnLst/>
              <a:rect l="l" t="t" r="r" b="b"/>
              <a:pathLst>
                <a:path w="2539" h="41910">
                  <a:moveTo>
                    <a:pt x="1914" y="41660"/>
                  </a:moveTo>
                  <a:lnTo>
                    <a:pt x="0" y="1674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16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711981" y="3126625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5" h="18414">
                  <a:moveTo>
                    <a:pt x="35763" y="0"/>
                  </a:moveTo>
                  <a:lnTo>
                    <a:pt x="0" y="1282"/>
                  </a:lnTo>
                  <a:lnTo>
                    <a:pt x="0" y="17995"/>
                  </a:lnTo>
                  <a:lnTo>
                    <a:pt x="35763" y="167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711990" y="3126622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5" h="18414">
                  <a:moveTo>
                    <a:pt x="0" y="18006"/>
                  </a:moveTo>
                  <a:lnTo>
                    <a:pt x="35756" y="1671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710076" y="31018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710087" y="31018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5590768" y="1720926"/>
              <a:ext cx="1905" cy="1425575"/>
            </a:xfrm>
            <a:custGeom>
              <a:avLst/>
              <a:gdLst/>
              <a:ahLst/>
              <a:cxnLst/>
              <a:rect l="l" t="t" r="r" b="b"/>
              <a:pathLst>
                <a:path w="1904" h="1425575">
                  <a:moveTo>
                    <a:pt x="0" y="0"/>
                  </a:moveTo>
                  <a:lnTo>
                    <a:pt x="0" y="1401038"/>
                  </a:lnTo>
                  <a:lnTo>
                    <a:pt x="1879" y="14254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5590762" y="1720928"/>
              <a:ext cx="1905" cy="1425575"/>
            </a:xfrm>
            <a:custGeom>
              <a:avLst/>
              <a:gdLst/>
              <a:ahLst/>
              <a:cxnLst/>
              <a:rect l="l" t="t" r="r" b="b"/>
              <a:pathLst>
                <a:path w="1904" h="1425575">
                  <a:moveTo>
                    <a:pt x="1878" y="1425456"/>
                  </a:moveTo>
                  <a:lnTo>
                    <a:pt x="0" y="1401009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4254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5593016" y="1744116"/>
              <a:ext cx="36195" cy="1402715"/>
            </a:xfrm>
            <a:custGeom>
              <a:avLst/>
              <a:gdLst/>
              <a:ahLst/>
              <a:cxnLst/>
              <a:rect l="l" t="t" r="r" b="b"/>
              <a:pathLst>
                <a:path w="36195" h="1402714">
                  <a:moveTo>
                    <a:pt x="35763" y="0"/>
                  </a:moveTo>
                  <a:lnTo>
                    <a:pt x="0" y="1270"/>
                  </a:lnTo>
                  <a:lnTo>
                    <a:pt x="0" y="1402308"/>
                  </a:lnTo>
                  <a:lnTo>
                    <a:pt x="35763" y="14010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5593024" y="1744107"/>
              <a:ext cx="36195" cy="1402715"/>
            </a:xfrm>
            <a:custGeom>
              <a:avLst/>
              <a:gdLst/>
              <a:ahLst/>
              <a:cxnLst/>
              <a:rect l="l" t="t" r="r" b="b"/>
              <a:pathLst>
                <a:path w="36195" h="1402714">
                  <a:moveTo>
                    <a:pt x="0" y="1402316"/>
                  </a:moveTo>
                  <a:lnTo>
                    <a:pt x="35770" y="140103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402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5591137" y="1719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5591144" y="17194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46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860711" y="3101619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0" y="0"/>
                  </a:moveTo>
                  <a:lnTo>
                    <a:pt x="0" y="22847"/>
                  </a:lnTo>
                  <a:lnTo>
                    <a:pt x="1879" y="4724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860714" y="3101675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1878" y="47275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7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862616" y="3124745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35763" y="0"/>
                  </a:moveTo>
                  <a:lnTo>
                    <a:pt x="0" y="1282"/>
                  </a:lnTo>
                  <a:lnTo>
                    <a:pt x="0" y="24130"/>
                  </a:lnTo>
                  <a:lnTo>
                    <a:pt x="35763" y="228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862629" y="3124752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0" y="24118"/>
                  </a:moveTo>
                  <a:lnTo>
                    <a:pt x="35756" y="2285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1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860749" y="31005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860750" y="31005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2432431" y="3128162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2432434" y="3128155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2434501" y="315156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2434503" y="315156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2432608" y="31267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2432606" y="31267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5429948" y="2615526"/>
              <a:ext cx="1905" cy="545465"/>
            </a:xfrm>
            <a:custGeom>
              <a:avLst/>
              <a:gdLst/>
              <a:ahLst/>
              <a:cxnLst/>
              <a:rect l="l" t="t" r="r" b="b"/>
              <a:pathLst>
                <a:path w="1904" h="545464">
                  <a:moveTo>
                    <a:pt x="0" y="0"/>
                  </a:moveTo>
                  <a:lnTo>
                    <a:pt x="0" y="520509"/>
                  </a:lnTo>
                  <a:lnTo>
                    <a:pt x="1905" y="54541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5429944" y="2615596"/>
              <a:ext cx="2540" cy="545465"/>
            </a:xfrm>
            <a:custGeom>
              <a:avLst/>
              <a:gdLst/>
              <a:ahLst/>
              <a:cxnLst/>
              <a:rect l="l" t="t" r="r" b="b"/>
              <a:pathLst>
                <a:path w="2539" h="545464">
                  <a:moveTo>
                    <a:pt x="1914" y="545399"/>
                  </a:moveTo>
                  <a:lnTo>
                    <a:pt x="0" y="52047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453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5431599" y="2638983"/>
              <a:ext cx="36830" cy="521970"/>
            </a:xfrm>
            <a:custGeom>
              <a:avLst/>
              <a:gdLst/>
              <a:ahLst/>
              <a:cxnLst/>
              <a:rect l="l" t="t" r="r" b="b"/>
              <a:pathLst>
                <a:path w="36829" h="521969">
                  <a:moveTo>
                    <a:pt x="36525" y="0"/>
                  </a:moveTo>
                  <a:lnTo>
                    <a:pt x="0" y="1295"/>
                  </a:lnTo>
                  <a:lnTo>
                    <a:pt x="0" y="521804"/>
                  </a:lnTo>
                  <a:lnTo>
                    <a:pt x="36525" y="52050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5431611" y="2638975"/>
              <a:ext cx="36830" cy="521970"/>
            </a:xfrm>
            <a:custGeom>
              <a:avLst/>
              <a:gdLst/>
              <a:ahLst/>
              <a:cxnLst/>
              <a:rect l="l" t="t" r="r" b="b"/>
              <a:pathLst>
                <a:path w="36829" h="521969">
                  <a:moveTo>
                    <a:pt x="0" y="521812"/>
                  </a:moveTo>
                  <a:lnTo>
                    <a:pt x="36517" y="52050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218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5429694" y="261399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5429698" y="261399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5277091" y="1924113"/>
              <a:ext cx="1905" cy="1253490"/>
            </a:xfrm>
            <a:custGeom>
              <a:avLst/>
              <a:gdLst/>
              <a:ahLst/>
              <a:cxnLst/>
              <a:rect l="l" t="t" r="r" b="b"/>
              <a:pathLst>
                <a:path w="1904" h="1253489">
                  <a:moveTo>
                    <a:pt x="0" y="0"/>
                  </a:moveTo>
                  <a:lnTo>
                    <a:pt x="0" y="1228839"/>
                  </a:lnTo>
                  <a:lnTo>
                    <a:pt x="1879" y="125322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5277086" y="1924055"/>
              <a:ext cx="1905" cy="1253490"/>
            </a:xfrm>
            <a:custGeom>
              <a:avLst/>
              <a:gdLst/>
              <a:ahLst/>
              <a:cxnLst/>
              <a:rect l="l" t="t" r="r" b="b"/>
              <a:pathLst>
                <a:path w="1904" h="1253489">
                  <a:moveTo>
                    <a:pt x="1878" y="1253231"/>
                  </a:moveTo>
                  <a:lnTo>
                    <a:pt x="0" y="122878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532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5278742" y="1947392"/>
              <a:ext cx="36830" cy="1230630"/>
            </a:xfrm>
            <a:custGeom>
              <a:avLst/>
              <a:gdLst/>
              <a:ahLst/>
              <a:cxnLst/>
              <a:rect l="l" t="t" r="r" b="b"/>
              <a:pathLst>
                <a:path w="36829" h="1230630">
                  <a:moveTo>
                    <a:pt x="36525" y="0"/>
                  </a:moveTo>
                  <a:lnTo>
                    <a:pt x="0" y="1308"/>
                  </a:lnTo>
                  <a:lnTo>
                    <a:pt x="0" y="1230134"/>
                  </a:lnTo>
                  <a:lnTo>
                    <a:pt x="36525" y="122882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5278760" y="1947391"/>
              <a:ext cx="36830" cy="1230630"/>
            </a:xfrm>
            <a:custGeom>
              <a:avLst/>
              <a:gdLst/>
              <a:ahLst/>
              <a:cxnLst/>
              <a:rect l="l" t="t" r="r" b="b"/>
              <a:pathLst>
                <a:path w="36829" h="1230630">
                  <a:moveTo>
                    <a:pt x="0" y="1230127"/>
                  </a:moveTo>
                  <a:lnTo>
                    <a:pt x="36517" y="122883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2301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5276862" y="19229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5276866" y="19229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5128755" y="2808871"/>
              <a:ext cx="1905" cy="381635"/>
            </a:xfrm>
            <a:custGeom>
              <a:avLst/>
              <a:gdLst/>
              <a:ahLst/>
              <a:cxnLst/>
              <a:rect l="l" t="t" r="r" b="b"/>
              <a:pathLst>
                <a:path w="1904" h="381635">
                  <a:moveTo>
                    <a:pt x="0" y="0"/>
                  </a:moveTo>
                  <a:lnTo>
                    <a:pt x="0" y="356666"/>
                  </a:lnTo>
                  <a:lnTo>
                    <a:pt x="1879" y="38105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5128757" y="2808878"/>
              <a:ext cx="1905" cy="381635"/>
            </a:xfrm>
            <a:custGeom>
              <a:avLst/>
              <a:gdLst/>
              <a:ahLst/>
              <a:cxnLst/>
              <a:rect l="l" t="t" r="r" b="b"/>
              <a:pathLst>
                <a:path w="1904" h="381635">
                  <a:moveTo>
                    <a:pt x="1878" y="381072"/>
                  </a:moveTo>
                  <a:lnTo>
                    <a:pt x="0" y="35662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1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5130914" y="2832036"/>
              <a:ext cx="36195" cy="358140"/>
            </a:xfrm>
            <a:custGeom>
              <a:avLst/>
              <a:gdLst/>
              <a:ahLst/>
              <a:cxnLst/>
              <a:rect l="l" t="t" r="r" b="b"/>
              <a:pathLst>
                <a:path w="36195" h="358139">
                  <a:moveTo>
                    <a:pt x="35763" y="0"/>
                  </a:moveTo>
                  <a:lnTo>
                    <a:pt x="0" y="1282"/>
                  </a:lnTo>
                  <a:lnTo>
                    <a:pt x="0" y="357949"/>
                  </a:lnTo>
                  <a:lnTo>
                    <a:pt x="35763" y="3566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5130922" y="2832044"/>
              <a:ext cx="36195" cy="358140"/>
            </a:xfrm>
            <a:custGeom>
              <a:avLst/>
              <a:gdLst/>
              <a:ahLst/>
              <a:cxnLst/>
              <a:rect l="l" t="t" r="r" b="b"/>
              <a:pathLst>
                <a:path w="36195" h="358139">
                  <a:moveTo>
                    <a:pt x="0" y="357934"/>
                  </a:moveTo>
                  <a:lnTo>
                    <a:pt x="35770" y="35666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357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5129034" y="28075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5129027" y="28075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972875" y="3044570"/>
              <a:ext cx="2540" cy="152400"/>
            </a:xfrm>
            <a:custGeom>
              <a:avLst/>
              <a:gdLst/>
              <a:ahLst/>
              <a:cxnLst/>
              <a:rect l="l" t="t" r="r" b="b"/>
              <a:pathLst>
                <a:path w="2539" h="152400">
                  <a:moveTo>
                    <a:pt x="0" y="0"/>
                  </a:moveTo>
                  <a:lnTo>
                    <a:pt x="0" y="127050"/>
                  </a:lnTo>
                  <a:lnTo>
                    <a:pt x="1917" y="15196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972877" y="3044524"/>
              <a:ext cx="2540" cy="152400"/>
            </a:xfrm>
            <a:custGeom>
              <a:avLst/>
              <a:gdLst/>
              <a:ahLst/>
              <a:cxnLst/>
              <a:rect l="l" t="t" r="r" b="b"/>
              <a:pathLst>
                <a:path w="2539" h="152400">
                  <a:moveTo>
                    <a:pt x="1914" y="151995"/>
                  </a:moveTo>
                  <a:lnTo>
                    <a:pt x="0" y="12707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19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974971" y="3068053"/>
              <a:ext cx="36195" cy="128905"/>
            </a:xfrm>
            <a:custGeom>
              <a:avLst/>
              <a:gdLst/>
              <a:ahLst/>
              <a:cxnLst/>
              <a:rect l="l" t="t" r="r" b="b"/>
              <a:pathLst>
                <a:path w="36195" h="128905">
                  <a:moveTo>
                    <a:pt x="35775" y="0"/>
                  </a:moveTo>
                  <a:lnTo>
                    <a:pt x="0" y="1282"/>
                  </a:lnTo>
                  <a:lnTo>
                    <a:pt x="0" y="128346"/>
                  </a:lnTo>
                  <a:lnTo>
                    <a:pt x="35775" y="12706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974982" y="3068055"/>
              <a:ext cx="36195" cy="128905"/>
            </a:xfrm>
            <a:custGeom>
              <a:avLst/>
              <a:gdLst/>
              <a:ahLst/>
              <a:cxnLst/>
              <a:rect l="l" t="t" r="r" b="b"/>
              <a:pathLst>
                <a:path w="36195" h="128905">
                  <a:moveTo>
                    <a:pt x="0" y="128338"/>
                  </a:moveTo>
                  <a:lnTo>
                    <a:pt x="35770" y="1270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83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973078" y="30433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973079" y="30433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86" y="24904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824501" y="3068256"/>
              <a:ext cx="1905" cy="141605"/>
            </a:xfrm>
            <a:custGeom>
              <a:avLst/>
              <a:gdLst/>
              <a:ahLst/>
              <a:cxnLst/>
              <a:rect l="l" t="t" r="r" b="b"/>
              <a:pathLst>
                <a:path w="1904" h="141605">
                  <a:moveTo>
                    <a:pt x="0" y="0"/>
                  </a:moveTo>
                  <a:lnTo>
                    <a:pt x="0" y="116484"/>
                  </a:lnTo>
                  <a:lnTo>
                    <a:pt x="1905" y="14138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824493" y="3068275"/>
              <a:ext cx="2540" cy="141605"/>
            </a:xfrm>
            <a:custGeom>
              <a:avLst/>
              <a:gdLst/>
              <a:ahLst/>
              <a:cxnLst/>
              <a:rect l="l" t="t" r="r" b="b"/>
              <a:pathLst>
                <a:path w="2539" h="141605">
                  <a:moveTo>
                    <a:pt x="1914" y="141342"/>
                  </a:moveTo>
                  <a:lnTo>
                    <a:pt x="0" y="11642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413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826431" y="3091713"/>
              <a:ext cx="36195" cy="118110"/>
            </a:xfrm>
            <a:custGeom>
              <a:avLst/>
              <a:gdLst/>
              <a:ahLst/>
              <a:cxnLst/>
              <a:rect l="l" t="t" r="r" b="b"/>
              <a:pathLst>
                <a:path w="36195" h="118110">
                  <a:moveTo>
                    <a:pt x="35763" y="0"/>
                  </a:moveTo>
                  <a:lnTo>
                    <a:pt x="0" y="1282"/>
                  </a:lnTo>
                  <a:lnTo>
                    <a:pt x="0" y="117754"/>
                  </a:lnTo>
                  <a:lnTo>
                    <a:pt x="35763" y="1164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826440" y="3091713"/>
              <a:ext cx="36195" cy="118110"/>
            </a:xfrm>
            <a:custGeom>
              <a:avLst/>
              <a:gdLst/>
              <a:ahLst/>
              <a:cxnLst/>
              <a:rect l="l" t="t" r="r" b="b"/>
              <a:pathLst>
                <a:path w="36195" h="118110">
                  <a:moveTo>
                    <a:pt x="0" y="117754"/>
                  </a:moveTo>
                  <a:lnTo>
                    <a:pt x="35756" y="1164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77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824526" y="30668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824524" y="30668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665027" y="2294724"/>
              <a:ext cx="1905" cy="922655"/>
            </a:xfrm>
            <a:custGeom>
              <a:avLst/>
              <a:gdLst/>
              <a:ahLst/>
              <a:cxnLst/>
              <a:rect l="l" t="t" r="r" b="b"/>
              <a:pathLst>
                <a:path w="1904" h="922655">
                  <a:moveTo>
                    <a:pt x="0" y="0"/>
                  </a:moveTo>
                  <a:lnTo>
                    <a:pt x="0" y="897788"/>
                  </a:lnTo>
                  <a:lnTo>
                    <a:pt x="1879" y="92218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665028" y="2294687"/>
              <a:ext cx="1905" cy="922655"/>
            </a:xfrm>
            <a:custGeom>
              <a:avLst/>
              <a:gdLst/>
              <a:ahLst/>
              <a:cxnLst/>
              <a:rect l="l" t="t" r="r" b="b"/>
              <a:pathLst>
                <a:path w="1904" h="922655">
                  <a:moveTo>
                    <a:pt x="1869" y="922232"/>
                  </a:moveTo>
                  <a:lnTo>
                    <a:pt x="0" y="89790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222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666780" y="2318067"/>
              <a:ext cx="36195" cy="899160"/>
            </a:xfrm>
            <a:custGeom>
              <a:avLst/>
              <a:gdLst/>
              <a:ahLst/>
              <a:cxnLst/>
              <a:rect l="l" t="t" r="r" b="b"/>
              <a:pathLst>
                <a:path w="36195" h="899160">
                  <a:moveTo>
                    <a:pt x="35763" y="0"/>
                  </a:moveTo>
                  <a:lnTo>
                    <a:pt x="0" y="1282"/>
                  </a:lnTo>
                  <a:lnTo>
                    <a:pt x="0" y="899083"/>
                  </a:lnTo>
                  <a:lnTo>
                    <a:pt x="35763" y="8978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666779" y="2318068"/>
              <a:ext cx="36195" cy="899160"/>
            </a:xfrm>
            <a:custGeom>
              <a:avLst/>
              <a:gdLst/>
              <a:ahLst/>
              <a:cxnLst/>
              <a:rect l="l" t="t" r="r" b="b"/>
              <a:pathLst>
                <a:path w="36195" h="899160">
                  <a:moveTo>
                    <a:pt x="0" y="899084"/>
                  </a:moveTo>
                  <a:lnTo>
                    <a:pt x="35770" y="89779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89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664887" y="22934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664888" y="22934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506734" y="3078289"/>
              <a:ext cx="1905" cy="145415"/>
            </a:xfrm>
            <a:custGeom>
              <a:avLst/>
              <a:gdLst/>
              <a:ahLst/>
              <a:cxnLst/>
              <a:rect l="l" t="t" r="r" b="b"/>
              <a:pathLst>
                <a:path w="1904" h="145414">
                  <a:moveTo>
                    <a:pt x="0" y="0"/>
                  </a:moveTo>
                  <a:lnTo>
                    <a:pt x="0" y="120929"/>
                  </a:lnTo>
                  <a:lnTo>
                    <a:pt x="1879" y="14531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506733" y="3078244"/>
              <a:ext cx="1905" cy="145415"/>
            </a:xfrm>
            <a:custGeom>
              <a:avLst/>
              <a:gdLst/>
              <a:ahLst/>
              <a:cxnLst/>
              <a:rect l="l" t="t" r="r" b="b"/>
              <a:pathLst>
                <a:path w="1904" h="145414">
                  <a:moveTo>
                    <a:pt x="1878" y="145309"/>
                  </a:moveTo>
                  <a:lnTo>
                    <a:pt x="0" y="12086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53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508550" y="3101288"/>
              <a:ext cx="36195" cy="122555"/>
            </a:xfrm>
            <a:custGeom>
              <a:avLst/>
              <a:gdLst/>
              <a:ahLst/>
              <a:cxnLst/>
              <a:rect l="l" t="t" r="r" b="b"/>
              <a:pathLst>
                <a:path w="36195" h="122555">
                  <a:moveTo>
                    <a:pt x="35763" y="0"/>
                  </a:moveTo>
                  <a:lnTo>
                    <a:pt x="0" y="1270"/>
                  </a:lnTo>
                  <a:lnTo>
                    <a:pt x="0" y="122212"/>
                  </a:lnTo>
                  <a:lnTo>
                    <a:pt x="35763" y="1209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508555" y="3101286"/>
              <a:ext cx="36195" cy="122555"/>
            </a:xfrm>
            <a:custGeom>
              <a:avLst/>
              <a:gdLst/>
              <a:ahLst/>
              <a:cxnLst/>
              <a:rect l="l" t="t" r="r" b="b"/>
              <a:pathLst>
                <a:path w="36195" h="122555">
                  <a:moveTo>
                    <a:pt x="0" y="122215"/>
                  </a:moveTo>
                  <a:lnTo>
                    <a:pt x="35770" y="12092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22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506683" y="30768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506687" y="30768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351705" y="3091408"/>
              <a:ext cx="1905" cy="141605"/>
            </a:xfrm>
            <a:custGeom>
              <a:avLst/>
              <a:gdLst/>
              <a:ahLst/>
              <a:cxnLst/>
              <a:rect l="l" t="t" r="r" b="b"/>
              <a:pathLst>
                <a:path w="1904" h="141605">
                  <a:moveTo>
                    <a:pt x="0" y="0"/>
                  </a:moveTo>
                  <a:lnTo>
                    <a:pt x="0" y="116471"/>
                  </a:lnTo>
                  <a:lnTo>
                    <a:pt x="1905" y="14137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351706" y="3091511"/>
              <a:ext cx="1905" cy="141605"/>
            </a:xfrm>
            <a:custGeom>
              <a:avLst/>
              <a:gdLst/>
              <a:ahLst/>
              <a:cxnLst/>
              <a:rect l="l" t="t" r="r" b="b"/>
              <a:pathLst>
                <a:path w="1904" h="141605">
                  <a:moveTo>
                    <a:pt x="1905" y="141224"/>
                  </a:moveTo>
                  <a:lnTo>
                    <a:pt x="0" y="116423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1412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353585" y="3114827"/>
              <a:ext cx="36195" cy="118110"/>
            </a:xfrm>
            <a:custGeom>
              <a:avLst/>
              <a:gdLst/>
              <a:ahLst/>
              <a:cxnLst/>
              <a:rect l="l" t="t" r="r" b="b"/>
              <a:pathLst>
                <a:path w="36195" h="118110">
                  <a:moveTo>
                    <a:pt x="35763" y="0"/>
                  </a:moveTo>
                  <a:lnTo>
                    <a:pt x="0" y="1282"/>
                  </a:lnTo>
                  <a:lnTo>
                    <a:pt x="0" y="117754"/>
                  </a:lnTo>
                  <a:lnTo>
                    <a:pt x="35763" y="1164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353592" y="3114831"/>
              <a:ext cx="36195" cy="118110"/>
            </a:xfrm>
            <a:custGeom>
              <a:avLst/>
              <a:gdLst/>
              <a:ahLst/>
              <a:cxnLst/>
              <a:rect l="l" t="t" r="r" b="b"/>
              <a:pathLst>
                <a:path w="36195" h="118110">
                  <a:moveTo>
                    <a:pt x="0" y="117754"/>
                  </a:moveTo>
                  <a:lnTo>
                    <a:pt x="35770" y="11646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77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351693" y="30901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351696" y="30901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184053" y="3187636"/>
              <a:ext cx="2540" cy="52069"/>
            </a:xfrm>
            <a:custGeom>
              <a:avLst/>
              <a:gdLst/>
              <a:ahLst/>
              <a:cxnLst/>
              <a:rect l="l" t="t" r="r" b="b"/>
              <a:pathLst>
                <a:path w="2539" h="52069">
                  <a:moveTo>
                    <a:pt x="0" y="0"/>
                  </a:moveTo>
                  <a:lnTo>
                    <a:pt x="0" y="26758"/>
                  </a:lnTo>
                  <a:lnTo>
                    <a:pt x="1917" y="516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184055" y="3187675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69">
                  <a:moveTo>
                    <a:pt x="1905" y="51560"/>
                  </a:moveTo>
                  <a:lnTo>
                    <a:pt x="0" y="26759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515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186212" y="3211029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5" h="28575">
                  <a:moveTo>
                    <a:pt x="35763" y="0"/>
                  </a:moveTo>
                  <a:lnTo>
                    <a:pt x="0" y="1270"/>
                  </a:lnTo>
                  <a:lnTo>
                    <a:pt x="0" y="28028"/>
                  </a:lnTo>
                  <a:lnTo>
                    <a:pt x="35763" y="267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186232" y="3211029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5" h="28575">
                  <a:moveTo>
                    <a:pt x="0" y="28021"/>
                  </a:moveTo>
                  <a:lnTo>
                    <a:pt x="35756" y="2674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80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184319" y="31863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184325" y="31863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2470924" y="321514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2470924" y="321520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2472588" y="323829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295"/>
                  </a:lnTo>
                  <a:lnTo>
                    <a:pt x="0" y="2971"/>
                  </a:lnTo>
                  <a:lnTo>
                    <a:pt x="36525" y="16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2472586" y="3238290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2470708" y="32138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2470715" y="32139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873703" y="322384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873710" y="322387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875684" y="324695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875687" y="324694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873805" y="32224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873814" y="32224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2913399" y="2755842"/>
              <a:ext cx="1554177" cy="10990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5450611" y="2108745"/>
              <a:ext cx="2540" cy="1154430"/>
            </a:xfrm>
            <a:custGeom>
              <a:avLst/>
              <a:gdLst/>
              <a:ahLst/>
              <a:cxnLst/>
              <a:rect l="l" t="t" r="r" b="b"/>
              <a:pathLst>
                <a:path w="2539" h="1154429">
                  <a:moveTo>
                    <a:pt x="0" y="0"/>
                  </a:moveTo>
                  <a:lnTo>
                    <a:pt x="0" y="1129068"/>
                  </a:lnTo>
                  <a:lnTo>
                    <a:pt x="1917" y="115397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5450618" y="2108731"/>
              <a:ext cx="2540" cy="1154430"/>
            </a:xfrm>
            <a:custGeom>
              <a:avLst/>
              <a:gdLst/>
              <a:ahLst/>
              <a:cxnLst/>
              <a:rect l="l" t="t" r="r" b="b"/>
              <a:pathLst>
                <a:path w="2539" h="1154429">
                  <a:moveTo>
                    <a:pt x="1914" y="1154020"/>
                  </a:moveTo>
                  <a:lnTo>
                    <a:pt x="0" y="112910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1540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5452389" y="2132240"/>
              <a:ext cx="36195" cy="1130935"/>
            </a:xfrm>
            <a:custGeom>
              <a:avLst/>
              <a:gdLst/>
              <a:ahLst/>
              <a:cxnLst/>
              <a:rect l="l" t="t" r="r" b="b"/>
              <a:pathLst>
                <a:path w="36195" h="1130935">
                  <a:moveTo>
                    <a:pt x="35763" y="0"/>
                  </a:moveTo>
                  <a:lnTo>
                    <a:pt x="0" y="1270"/>
                  </a:lnTo>
                  <a:lnTo>
                    <a:pt x="0" y="1130350"/>
                  </a:lnTo>
                  <a:lnTo>
                    <a:pt x="35763" y="11290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5452398" y="2132239"/>
              <a:ext cx="36195" cy="1130935"/>
            </a:xfrm>
            <a:custGeom>
              <a:avLst/>
              <a:gdLst/>
              <a:ahLst/>
              <a:cxnLst/>
              <a:rect l="l" t="t" r="r" b="b"/>
              <a:pathLst>
                <a:path w="36195" h="1130935">
                  <a:moveTo>
                    <a:pt x="0" y="1130353"/>
                  </a:moveTo>
                  <a:lnTo>
                    <a:pt x="35770" y="112907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03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5450484" y="21073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5450489" y="21073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5286946" y="2804705"/>
              <a:ext cx="1905" cy="476884"/>
            </a:xfrm>
            <a:custGeom>
              <a:avLst/>
              <a:gdLst/>
              <a:ahLst/>
              <a:cxnLst/>
              <a:rect l="l" t="t" r="r" b="b"/>
              <a:pathLst>
                <a:path w="1904" h="476885">
                  <a:moveTo>
                    <a:pt x="0" y="0"/>
                  </a:moveTo>
                  <a:lnTo>
                    <a:pt x="0" y="451967"/>
                  </a:lnTo>
                  <a:lnTo>
                    <a:pt x="1879" y="47636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5286951" y="2804743"/>
              <a:ext cx="1905" cy="476884"/>
            </a:xfrm>
            <a:custGeom>
              <a:avLst/>
              <a:gdLst/>
              <a:ahLst/>
              <a:cxnLst/>
              <a:rect l="l" t="t" r="r" b="b"/>
              <a:pathLst>
                <a:path w="1904" h="476885">
                  <a:moveTo>
                    <a:pt x="1869" y="476324"/>
                  </a:moveTo>
                  <a:lnTo>
                    <a:pt x="0" y="45199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6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5289003" y="2828023"/>
              <a:ext cx="36195" cy="453390"/>
            </a:xfrm>
            <a:custGeom>
              <a:avLst/>
              <a:gdLst/>
              <a:ahLst/>
              <a:cxnLst/>
              <a:rect l="l" t="t" r="r" b="b"/>
              <a:pathLst>
                <a:path w="36195" h="453389">
                  <a:moveTo>
                    <a:pt x="35763" y="0"/>
                  </a:moveTo>
                  <a:lnTo>
                    <a:pt x="0" y="1282"/>
                  </a:lnTo>
                  <a:lnTo>
                    <a:pt x="0" y="453250"/>
                  </a:lnTo>
                  <a:lnTo>
                    <a:pt x="35763" y="4519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5289017" y="2828024"/>
              <a:ext cx="36195" cy="453390"/>
            </a:xfrm>
            <a:custGeom>
              <a:avLst/>
              <a:gdLst/>
              <a:ahLst/>
              <a:cxnLst/>
              <a:rect l="l" t="t" r="r" b="b"/>
              <a:pathLst>
                <a:path w="36195" h="453389">
                  <a:moveTo>
                    <a:pt x="0" y="453242"/>
                  </a:moveTo>
                  <a:lnTo>
                    <a:pt x="35770" y="4519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532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5287124" y="28033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5287124" y="28033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5133263" y="2777324"/>
              <a:ext cx="2540" cy="509905"/>
            </a:xfrm>
            <a:custGeom>
              <a:avLst/>
              <a:gdLst/>
              <a:ahLst/>
              <a:cxnLst/>
              <a:rect l="l" t="t" r="r" b="b"/>
              <a:pathLst>
                <a:path w="2539" h="509904">
                  <a:moveTo>
                    <a:pt x="0" y="0"/>
                  </a:moveTo>
                  <a:lnTo>
                    <a:pt x="0" y="484847"/>
                  </a:lnTo>
                  <a:lnTo>
                    <a:pt x="1917" y="50975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5133258" y="2777286"/>
              <a:ext cx="2540" cy="509905"/>
            </a:xfrm>
            <a:custGeom>
              <a:avLst/>
              <a:gdLst/>
              <a:ahLst/>
              <a:cxnLst/>
              <a:rect l="l" t="t" r="r" b="b"/>
              <a:pathLst>
                <a:path w="2539" h="509904">
                  <a:moveTo>
                    <a:pt x="1923" y="509880"/>
                  </a:moveTo>
                  <a:lnTo>
                    <a:pt x="0" y="484842"/>
                  </a:lnTo>
                  <a:lnTo>
                    <a:pt x="0" y="0"/>
                  </a:lnTo>
                  <a:lnTo>
                    <a:pt x="1923" y="25037"/>
                  </a:lnTo>
                  <a:lnTo>
                    <a:pt x="1923" y="509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5135308" y="2800819"/>
              <a:ext cx="36195" cy="486409"/>
            </a:xfrm>
            <a:custGeom>
              <a:avLst/>
              <a:gdLst/>
              <a:ahLst/>
              <a:cxnLst/>
              <a:rect l="l" t="t" r="r" b="b"/>
              <a:pathLst>
                <a:path w="36195" h="486410">
                  <a:moveTo>
                    <a:pt x="35763" y="0"/>
                  </a:moveTo>
                  <a:lnTo>
                    <a:pt x="0" y="1270"/>
                  </a:lnTo>
                  <a:lnTo>
                    <a:pt x="0" y="486117"/>
                  </a:lnTo>
                  <a:lnTo>
                    <a:pt x="35763" y="4848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5135318" y="2800819"/>
              <a:ext cx="36195" cy="486409"/>
            </a:xfrm>
            <a:custGeom>
              <a:avLst/>
              <a:gdLst/>
              <a:ahLst/>
              <a:cxnLst/>
              <a:rect l="l" t="t" r="r" b="b"/>
              <a:pathLst>
                <a:path w="36195" h="486410">
                  <a:moveTo>
                    <a:pt x="0" y="486109"/>
                  </a:moveTo>
                  <a:lnTo>
                    <a:pt x="35756" y="484842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861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5133403" y="27758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5133411" y="277580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4985689" y="3029292"/>
              <a:ext cx="1905" cy="273050"/>
            </a:xfrm>
            <a:custGeom>
              <a:avLst/>
              <a:gdLst/>
              <a:ahLst/>
              <a:cxnLst/>
              <a:rect l="l" t="t" r="r" b="b"/>
              <a:pathLst>
                <a:path w="1904" h="273050">
                  <a:moveTo>
                    <a:pt x="0" y="0"/>
                  </a:moveTo>
                  <a:lnTo>
                    <a:pt x="0" y="248551"/>
                  </a:lnTo>
                  <a:lnTo>
                    <a:pt x="1866" y="27294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4985682" y="3029302"/>
              <a:ext cx="1905" cy="273050"/>
            </a:xfrm>
            <a:custGeom>
              <a:avLst/>
              <a:gdLst/>
              <a:ahLst/>
              <a:cxnLst/>
              <a:rect l="l" t="t" r="r" b="b"/>
              <a:pathLst>
                <a:path w="1904" h="273050">
                  <a:moveTo>
                    <a:pt x="1878" y="272892"/>
                  </a:moveTo>
                  <a:lnTo>
                    <a:pt x="0" y="248445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28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4987709" y="3052660"/>
              <a:ext cx="36195" cy="250190"/>
            </a:xfrm>
            <a:custGeom>
              <a:avLst/>
              <a:gdLst/>
              <a:ahLst/>
              <a:cxnLst/>
              <a:rect l="l" t="t" r="r" b="b"/>
              <a:pathLst>
                <a:path w="36195" h="250189">
                  <a:moveTo>
                    <a:pt x="35763" y="0"/>
                  </a:moveTo>
                  <a:lnTo>
                    <a:pt x="0" y="1282"/>
                  </a:lnTo>
                  <a:lnTo>
                    <a:pt x="0" y="249834"/>
                  </a:lnTo>
                  <a:lnTo>
                    <a:pt x="35763" y="2485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4987725" y="3052661"/>
              <a:ext cx="36195" cy="250190"/>
            </a:xfrm>
            <a:custGeom>
              <a:avLst/>
              <a:gdLst/>
              <a:ahLst/>
              <a:cxnLst/>
              <a:rect l="l" t="t" r="r" b="b"/>
              <a:pathLst>
                <a:path w="36195" h="250189">
                  <a:moveTo>
                    <a:pt x="0" y="249832"/>
                  </a:moveTo>
                  <a:lnTo>
                    <a:pt x="35756" y="24855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9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4985817" y="30280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4985828" y="30280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4838471" y="3154641"/>
              <a:ext cx="2540" cy="158115"/>
            </a:xfrm>
            <a:custGeom>
              <a:avLst/>
              <a:gdLst/>
              <a:ahLst/>
              <a:cxnLst/>
              <a:rect l="l" t="t" r="r" b="b"/>
              <a:pathLst>
                <a:path w="2539" h="158114">
                  <a:moveTo>
                    <a:pt x="0" y="0"/>
                  </a:moveTo>
                  <a:lnTo>
                    <a:pt x="0" y="132638"/>
                  </a:lnTo>
                  <a:lnTo>
                    <a:pt x="1917" y="15754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4838478" y="3154646"/>
              <a:ext cx="2540" cy="158115"/>
            </a:xfrm>
            <a:custGeom>
              <a:avLst/>
              <a:gdLst/>
              <a:ahLst/>
              <a:cxnLst/>
              <a:rect l="l" t="t" r="r" b="b"/>
              <a:pathLst>
                <a:path w="2539" h="158114">
                  <a:moveTo>
                    <a:pt x="1914" y="157575"/>
                  </a:moveTo>
                  <a:lnTo>
                    <a:pt x="0" y="13265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75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4840414" y="3178111"/>
              <a:ext cx="36195" cy="133985"/>
            </a:xfrm>
            <a:custGeom>
              <a:avLst/>
              <a:gdLst/>
              <a:ahLst/>
              <a:cxnLst/>
              <a:rect l="l" t="t" r="r" b="b"/>
              <a:pathLst>
                <a:path w="36195" h="133985">
                  <a:moveTo>
                    <a:pt x="35763" y="0"/>
                  </a:moveTo>
                  <a:lnTo>
                    <a:pt x="0" y="1282"/>
                  </a:lnTo>
                  <a:lnTo>
                    <a:pt x="0" y="133908"/>
                  </a:lnTo>
                  <a:lnTo>
                    <a:pt x="35763" y="1326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840418" y="3178105"/>
              <a:ext cx="36195" cy="133985"/>
            </a:xfrm>
            <a:custGeom>
              <a:avLst/>
              <a:gdLst/>
              <a:ahLst/>
              <a:cxnLst/>
              <a:rect l="l" t="t" r="r" b="b"/>
              <a:pathLst>
                <a:path w="36195" h="133985">
                  <a:moveTo>
                    <a:pt x="0" y="133925"/>
                  </a:moveTo>
                  <a:lnTo>
                    <a:pt x="35770" y="13263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339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4838509" y="315334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4838508" y="315334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4681029" y="3200094"/>
              <a:ext cx="2540" cy="121920"/>
            </a:xfrm>
            <a:custGeom>
              <a:avLst/>
              <a:gdLst/>
              <a:ahLst/>
              <a:cxnLst/>
              <a:rect l="l" t="t" r="r" b="b"/>
              <a:pathLst>
                <a:path w="2539" h="121920">
                  <a:moveTo>
                    <a:pt x="0" y="0"/>
                  </a:moveTo>
                  <a:lnTo>
                    <a:pt x="0" y="96964"/>
                  </a:lnTo>
                  <a:lnTo>
                    <a:pt x="1917" y="1218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681027" y="3200171"/>
              <a:ext cx="2540" cy="121920"/>
            </a:xfrm>
            <a:custGeom>
              <a:avLst/>
              <a:gdLst/>
              <a:ahLst/>
              <a:cxnLst/>
              <a:rect l="l" t="t" r="r" b="b"/>
              <a:pathLst>
                <a:path w="2539" h="121920">
                  <a:moveTo>
                    <a:pt x="1914" y="121811"/>
                  </a:moveTo>
                  <a:lnTo>
                    <a:pt x="0" y="9689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218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683214" y="3223551"/>
              <a:ext cx="36195" cy="98425"/>
            </a:xfrm>
            <a:custGeom>
              <a:avLst/>
              <a:gdLst/>
              <a:ahLst/>
              <a:cxnLst/>
              <a:rect l="l" t="t" r="r" b="b"/>
              <a:pathLst>
                <a:path w="36195" h="98425">
                  <a:moveTo>
                    <a:pt x="35763" y="0"/>
                  </a:moveTo>
                  <a:lnTo>
                    <a:pt x="0" y="1282"/>
                  </a:lnTo>
                  <a:lnTo>
                    <a:pt x="0" y="98247"/>
                  </a:lnTo>
                  <a:lnTo>
                    <a:pt x="35763" y="969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683228" y="3223555"/>
              <a:ext cx="36195" cy="98425"/>
            </a:xfrm>
            <a:custGeom>
              <a:avLst/>
              <a:gdLst/>
              <a:ahLst/>
              <a:cxnLst/>
              <a:rect l="l" t="t" r="r" b="b"/>
              <a:pathLst>
                <a:path w="36195" h="98425">
                  <a:moveTo>
                    <a:pt x="0" y="98248"/>
                  </a:moveTo>
                  <a:lnTo>
                    <a:pt x="35756" y="9697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82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681308" y="31990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4681313" y="31990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4530814" y="3274796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4" h="57150">
                  <a:moveTo>
                    <a:pt x="0" y="0"/>
                  </a:moveTo>
                  <a:lnTo>
                    <a:pt x="0" y="32321"/>
                  </a:lnTo>
                  <a:lnTo>
                    <a:pt x="1879" y="567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4530810" y="3274764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4" h="57150">
                  <a:moveTo>
                    <a:pt x="1878" y="56786"/>
                  </a:moveTo>
                  <a:lnTo>
                    <a:pt x="0" y="3233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6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4532871" y="3297897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4">
                  <a:moveTo>
                    <a:pt x="35775" y="0"/>
                  </a:moveTo>
                  <a:lnTo>
                    <a:pt x="0" y="1282"/>
                  </a:lnTo>
                  <a:lnTo>
                    <a:pt x="0" y="33604"/>
                  </a:lnTo>
                  <a:lnTo>
                    <a:pt x="35775" y="3233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4532877" y="3297903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4">
                  <a:moveTo>
                    <a:pt x="0" y="33598"/>
                  </a:moveTo>
                  <a:lnTo>
                    <a:pt x="35770" y="323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4531004" y="32736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531004" y="32736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364735" y="3305847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680"/>
                  </a:lnTo>
                  <a:lnTo>
                    <a:pt x="1879" y="310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364738" y="330587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1869" y="31050"/>
                  </a:moveTo>
                  <a:lnTo>
                    <a:pt x="0" y="659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4366958" y="3329165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4">
                  <a:moveTo>
                    <a:pt x="35763" y="0"/>
                  </a:moveTo>
                  <a:lnTo>
                    <a:pt x="0" y="1282"/>
                  </a:lnTo>
                  <a:lnTo>
                    <a:pt x="0" y="7962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366967" y="3329167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4">
                  <a:moveTo>
                    <a:pt x="0" y="7969"/>
                  </a:moveTo>
                  <a:lnTo>
                    <a:pt x="35770" y="66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4365078" y="33043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365076" y="33043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5132527" y="3216732"/>
              <a:ext cx="2540" cy="185420"/>
            </a:xfrm>
            <a:custGeom>
              <a:avLst/>
              <a:gdLst/>
              <a:ahLst/>
              <a:cxnLst/>
              <a:rect l="l" t="t" r="r" b="b"/>
              <a:pathLst>
                <a:path w="2539" h="185420">
                  <a:moveTo>
                    <a:pt x="0" y="0"/>
                  </a:moveTo>
                  <a:lnTo>
                    <a:pt x="0" y="159943"/>
                  </a:lnTo>
                  <a:lnTo>
                    <a:pt x="1917" y="18486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132532" y="3216790"/>
              <a:ext cx="2540" cy="185420"/>
            </a:xfrm>
            <a:custGeom>
              <a:avLst/>
              <a:gdLst/>
              <a:ahLst/>
              <a:cxnLst/>
              <a:rect l="l" t="t" r="r" b="b"/>
              <a:pathLst>
                <a:path w="2539" h="185420">
                  <a:moveTo>
                    <a:pt x="1914" y="184842"/>
                  </a:moveTo>
                  <a:lnTo>
                    <a:pt x="0" y="15992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848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134178" y="3240150"/>
              <a:ext cx="36830" cy="161290"/>
            </a:xfrm>
            <a:custGeom>
              <a:avLst/>
              <a:gdLst/>
              <a:ahLst/>
              <a:cxnLst/>
              <a:rect l="l" t="t" r="r" b="b"/>
              <a:pathLst>
                <a:path w="36829" h="161289">
                  <a:moveTo>
                    <a:pt x="36537" y="0"/>
                  </a:moveTo>
                  <a:lnTo>
                    <a:pt x="0" y="1308"/>
                  </a:lnTo>
                  <a:lnTo>
                    <a:pt x="0" y="161251"/>
                  </a:lnTo>
                  <a:lnTo>
                    <a:pt x="36537" y="15994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134197" y="3240150"/>
              <a:ext cx="36830" cy="161290"/>
            </a:xfrm>
            <a:custGeom>
              <a:avLst/>
              <a:gdLst/>
              <a:ahLst/>
              <a:cxnLst/>
              <a:rect l="l" t="t" r="r" b="b"/>
              <a:pathLst>
                <a:path w="36829" h="161289">
                  <a:moveTo>
                    <a:pt x="0" y="161253"/>
                  </a:moveTo>
                  <a:lnTo>
                    <a:pt x="36517" y="15994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612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132285" y="321544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5132290" y="321544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47" y="24914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997386" y="3170897"/>
              <a:ext cx="2540" cy="235585"/>
            </a:xfrm>
            <a:custGeom>
              <a:avLst/>
              <a:gdLst/>
              <a:ahLst/>
              <a:cxnLst/>
              <a:rect l="l" t="t" r="r" b="b"/>
              <a:pathLst>
                <a:path w="2539" h="235585">
                  <a:moveTo>
                    <a:pt x="0" y="0"/>
                  </a:moveTo>
                  <a:lnTo>
                    <a:pt x="0" y="210096"/>
                  </a:lnTo>
                  <a:lnTo>
                    <a:pt x="1917" y="23500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997380" y="3170883"/>
              <a:ext cx="2540" cy="234950"/>
            </a:xfrm>
            <a:custGeom>
              <a:avLst/>
              <a:gdLst/>
              <a:ahLst/>
              <a:cxnLst/>
              <a:rect l="l" t="t" r="r" b="b"/>
              <a:pathLst>
                <a:path w="2539" h="234950">
                  <a:moveTo>
                    <a:pt x="1914" y="234937"/>
                  </a:moveTo>
                  <a:lnTo>
                    <a:pt x="0" y="21001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349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4999456" y="3194354"/>
              <a:ext cx="36195" cy="211454"/>
            </a:xfrm>
            <a:custGeom>
              <a:avLst/>
              <a:gdLst/>
              <a:ahLst/>
              <a:cxnLst/>
              <a:rect l="l" t="t" r="r" b="b"/>
              <a:pathLst>
                <a:path w="36195" h="211454">
                  <a:moveTo>
                    <a:pt x="35763" y="0"/>
                  </a:moveTo>
                  <a:lnTo>
                    <a:pt x="0" y="1270"/>
                  </a:lnTo>
                  <a:lnTo>
                    <a:pt x="0" y="211378"/>
                  </a:lnTo>
                  <a:lnTo>
                    <a:pt x="35763" y="2100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999461" y="3194356"/>
              <a:ext cx="36195" cy="211454"/>
            </a:xfrm>
            <a:custGeom>
              <a:avLst/>
              <a:gdLst/>
              <a:ahLst/>
              <a:cxnLst/>
              <a:rect l="l" t="t" r="r" b="b"/>
              <a:pathLst>
                <a:path w="36195" h="211454">
                  <a:moveTo>
                    <a:pt x="0" y="211369"/>
                  </a:moveTo>
                  <a:lnTo>
                    <a:pt x="35770" y="21009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113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4997564" y="31695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4997563" y="31695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4846307" y="3328098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4" h="87629">
                  <a:moveTo>
                    <a:pt x="0" y="0"/>
                  </a:moveTo>
                  <a:lnTo>
                    <a:pt x="0" y="62979"/>
                  </a:lnTo>
                  <a:lnTo>
                    <a:pt x="1879" y="8736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4846310" y="3328096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4" h="87629">
                  <a:moveTo>
                    <a:pt x="1869" y="87359"/>
                  </a:moveTo>
                  <a:lnTo>
                    <a:pt x="0" y="6303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73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4848377" y="3351428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5" h="64770">
                  <a:moveTo>
                    <a:pt x="35763" y="0"/>
                  </a:moveTo>
                  <a:lnTo>
                    <a:pt x="0" y="1282"/>
                  </a:lnTo>
                  <a:lnTo>
                    <a:pt x="0" y="64262"/>
                  </a:lnTo>
                  <a:lnTo>
                    <a:pt x="35763" y="629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4848391" y="3351435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5" h="64770">
                  <a:moveTo>
                    <a:pt x="0" y="64245"/>
                  </a:moveTo>
                  <a:lnTo>
                    <a:pt x="35756" y="6296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4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4846485" y="33269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4846495" y="33269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692713" y="3251263"/>
              <a:ext cx="1905" cy="175895"/>
            </a:xfrm>
            <a:custGeom>
              <a:avLst/>
              <a:gdLst/>
              <a:ahLst/>
              <a:cxnLst/>
              <a:rect l="l" t="t" r="r" b="b"/>
              <a:pathLst>
                <a:path w="1904" h="175895">
                  <a:moveTo>
                    <a:pt x="0" y="0"/>
                  </a:moveTo>
                  <a:lnTo>
                    <a:pt x="0" y="151028"/>
                  </a:lnTo>
                  <a:lnTo>
                    <a:pt x="1879" y="17541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4692717" y="3251209"/>
              <a:ext cx="1905" cy="175895"/>
            </a:xfrm>
            <a:custGeom>
              <a:avLst/>
              <a:gdLst/>
              <a:ahLst/>
              <a:cxnLst/>
              <a:rect l="l" t="t" r="r" b="b"/>
              <a:pathLst>
                <a:path w="1904" h="175895">
                  <a:moveTo>
                    <a:pt x="1869" y="175501"/>
                  </a:moveTo>
                  <a:lnTo>
                    <a:pt x="0" y="15104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755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694339" y="3274529"/>
              <a:ext cx="36830" cy="152400"/>
            </a:xfrm>
            <a:custGeom>
              <a:avLst/>
              <a:gdLst/>
              <a:ahLst/>
              <a:cxnLst/>
              <a:rect l="l" t="t" r="r" b="b"/>
              <a:pathLst>
                <a:path w="36829" h="152400">
                  <a:moveTo>
                    <a:pt x="36525" y="0"/>
                  </a:moveTo>
                  <a:lnTo>
                    <a:pt x="0" y="1308"/>
                  </a:lnTo>
                  <a:lnTo>
                    <a:pt x="0" y="152336"/>
                  </a:lnTo>
                  <a:lnTo>
                    <a:pt x="36525" y="15102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694347" y="3274535"/>
              <a:ext cx="36830" cy="152400"/>
            </a:xfrm>
            <a:custGeom>
              <a:avLst/>
              <a:gdLst/>
              <a:ahLst/>
              <a:cxnLst/>
              <a:rect l="l" t="t" r="r" b="b"/>
              <a:pathLst>
                <a:path w="36829" h="152400">
                  <a:moveTo>
                    <a:pt x="0" y="152331"/>
                  </a:moveTo>
                  <a:lnTo>
                    <a:pt x="36517" y="15102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523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692446" y="32501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692449" y="32501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533391" y="3392233"/>
              <a:ext cx="2540" cy="43180"/>
            </a:xfrm>
            <a:custGeom>
              <a:avLst/>
              <a:gdLst/>
              <a:ahLst/>
              <a:cxnLst/>
              <a:rect l="l" t="t" r="r" b="b"/>
              <a:pathLst>
                <a:path w="2539" h="43179">
                  <a:moveTo>
                    <a:pt x="0" y="0"/>
                  </a:moveTo>
                  <a:lnTo>
                    <a:pt x="0" y="17830"/>
                  </a:lnTo>
                  <a:lnTo>
                    <a:pt x="1917" y="4273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533388" y="3392135"/>
              <a:ext cx="2540" cy="43180"/>
            </a:xfrm>
            <a:custGeom>
              <a:avLst/>
              <a:gdLst/>
              <a:ahLst/>
              <a:cxnLst/>
              <a:rect l="l" t="t" r="r" b="b"/>
              <a:pathLst>
                <a:path w="2539" h="43179">
                  <a:moveTo>
                    <a:pt x="1914" y="42801"/>
                  </a:moveTo>
                  <a:lnTo>
                    <a:pt x="0" y="1788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28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535474" y="3415690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35763" y="0"/>
                  </a:moveTo>
                  <a:lnTo>
                    <a:pt x="0" y="1282"/>
                  </a:lnTo>
                  <a:lnTo>
                    <a:pt x="0" y="19113"/>
                  </a:lnTo>
                  <a:lnTo>
                    <a:pt x="35763" y="178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4535477" y="3415696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0" y="19111"/>
                  </a:moveTo>
                  <a:lnTo>
                    <a:pt x="35770" y="1782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91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4533569" y="33908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4533580" y="33908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00" y="26184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00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4999240" y="3303739"/>
              <a:ext cx="1905" cy="208279"/>
            </a:xfrm>
            <a:custGeom>
              <a:avLst/>
              <a:gdLst/>
              <a:ahLst/>
              <a:cxnLst/>
              <a:rect l="l" t="t" r="r" b="b"/>
              <a:pathLst>
                <a:path w="1904" h="208279">
                  <a:moveTo>
                    <a:pt x="0" y="0"/>
                  </a:moveTo>
                  <a:lnTo>
                    <a:pt x="0" y="183349"/>
                  </a:lnTo>
                  <a:lnTo>
                    <a:pt x="1879" y="20773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4999241" y="3303654"/>
              <a:ext cx="1905" cy="208279"/>
            </a:xfrm>
            <a:custGeom>
              <a:avLst/>
              <a:gdLst/>
              <a:ahLst/>
              <a:cxnLst/>
              <a:rect l="l" t="t" r="r" b="b"/>
              <a:pathLst>
                <a:path w="1904" h="208279">
                  <a:moveTo>
                    <a:pt x="1878" y="207832"/>
                  </a:moveTo>
                  <a:lnTo>
                    <a:pt x="0" y="18338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07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5001476" y="3326815"/>
              <a:ext cx="36195" cy="184785"/>
            </a:xfrm>
            <a:custGeom>
              <a:avLst/>
              <a:gdLst/>
              <a:ahLst/>
              <a:cxnLst/>
              <a:rect l="l" t="t" r="r" b="b"/>
              <a:pathLst>
                <a:path w="36195" h="184785">
                  <a:moveTo>
                    <a:pt x="35763" y="0"/>
                  </a:moveTo>
                  <a:lnTo>
                    <a:pt x="0" y="1270"/>
                  </a:lnTo>
                  <a:lnTo>
                    <a:pt x="0" y="184619"/>
                  </a:lnTo>
                  <a:lnTo>
                    <a:pt x="35763" y="1833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5001487" y="3326805"/>
              <a:ext cx="36195" cy="184785"/>
            </a:xfrm>
            <a:custGeom>
              <a:avLst/>
              <a:gdLst/>
              <a:ahLst/>
              <a:cxnLst/>
              <a:rect l="l" t="t" r="r" b="b"/>
              <a:pathLst>
                <a:path w="36195" h="184785">
                  <a:moveTo>
                    <a:pt x="0" y="184635"/>
                  </a:moveTo>
                  <a:lnTo>
                    <a:pt x="35756" y="183357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46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999609" y="33026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999609" y="33026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858677" y="3359289"/>
              <a:ext cx="1905" cy="160655"/>
            </a:xfrm>
            <a:custGeom>
              <a:avLst/>
              <a:gdLst/>
              <a:ahLst/>
              <a:cxnLst/>
              <a:rect l="l" t="t" r="r" b="b"/>
              <a:pathLst>
                <a:path w="1904" h="160654">
                  <a:moveTo>
                    <a:pt x="0" y="0"/>
                  </a:moveTo>
                  <a:lnTo>
                    <a:pt x="0" y="135420"/>
                  </a:lnTo>
                  <a:lnTo>
                    <a:pt x="1905" y="16033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858671" y="3359338"/>
              <a:ext cx="2540" cy="160655"/>
            </a:xfrm>
            <a:custGeom>
              <a:avLst/>
              <a:gdLst/>
              <a:ahLst/>
              <a:cxnLst/>
              <a:rect l="l" t="t" r="r" b="b"/>
              <a:pathLst>
                <a:path w="2539" h="160654">
                  <a:moveTo>
                    <a:pt x="1914" y="160239"/>
                  </a:moveTo>
                  <a:lnTo>
                    <a:pt x="0" y="13531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02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860925" y="3382733"/>
              <a:ext cx="36195" cy="137160"/>
            </a:xfrm>
            <a:custGeom>
              <a:avLst/>
              <a:gdLst/>
              <a:ahLst/>
              <a:cxnLst/>
              <a:rect l="l" t="t" r="r" b="b"/>
              <a:pathLst>
                <a:path w="36195" h="137160">
                  <a:moveTo>
                    <a:pt x="35763" y="0"/>
                  </a:moveTo>
                  <a:lnTo>
                    <a:pt x="0" y="1282"/>
                  </a:lnTo>
                  <a:lnTo>
                    <a:pt x="0" y="136702"/>
                  </a:lnTo>
                  <a:lnTo>
                    <a:pt x="35763" y="1354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860932" y="3382738"/>
              <a:ext cx="36195" cy="137160"/>
            </a:xfrm>
            <a:custGeom>
              <a:avLst/>
              <a:gdLst/>
              <a:ahLst/>
              <a:cxnLst/>
              <a:rect l="l" t="t" r="r" b="b"/>
              <a:pathLst>
                <a:path w="36195" h="137160">
                  <a:moveTo>
                    <a:pt x="0" y="136692"/>
                  </a:moveTo>
                  <a:lnTo>
                    <a:pt x="35770" y="13541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6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4859032" y="33580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4859032" y="33580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4685614" y="3459657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4" h="73660">
                  <a:moveTo>
                    <a:pt x="0" y="0"/>
                  </a:moveTo>
                  <a:lnTo>
                    <a:pt x="0" y="49047"/>
                  </a:lnTo>
                  <a:lnTo>
                    <a:pt x="1866" y="7343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4685611" y="3459685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4" h="73660">
                  <a:moveTo>
                    <a:pt x="1869" y="73409"/>
                  </a:moveTo>
                  <a:lnTo>
                    <a:pt x="0" y="490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34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4687252" y="3482822"/>
              <a:ext cx="36830" cy="50800"/>
            </a:xfrm>
            <a:custGeom>
              <a:avLst/>
              <a:gdLst/>
              <a:ahLst/>
              <a:cxnLst/>
              <a:rect l="l" t="t" r="r" b="b"/>
              <a:pathLst>
                <a:path w="36829" h="50800">
                  <a:moveTo>
                    <a:pt x="36525" y="0"/>
                  </a:moveTo>
                  <a:lnTo>
                    <a:pt x="0" y="1308"/>
                  </a:lnTo>
                  <a:lnTo>
                    <a:pt x="0" y="50355"/>
                  </a:lnTo>
                  <a:lnTo>
                    <a:pt x="36525" y="4904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4687251" y="3482828"/>
              <a:ext cx="36830" cy="50800"/>
            </a:xfrm>
            <a:custGeom>
              <a:avLst/>
              <a:gdLst/>
              <a:ahLst/>
              <a:cxnLst/>
              <a:rect l="l" t="t" r="r" b="b"/>
              <a:pathLst>
                <a:path w="36829" h="50800">
                  <a:moveTo>
                    <a:pt x="0" y="50343"/>
                  </a:moveTo>
                  <a:lnTo>
                    <a:pt x="36532" y="4903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0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4685372" y="34583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4685376" y="34583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4541888" y="3515334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4">
                  <a:moveTo>
                    <a:pt x="0" y="0"/>
                  </a:moveTo>
                  <a:lnTo>
                    <a:pt x="0" y="8915"/>
                  </a:lnTo>
                  <a:lnTo>
                    <a:pt x="1879" y="3329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4541882" y="3515234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4">
                  <a:moveTo>
                    <a:pt x="1878" y="33451"/>
                  </a:moveTo>
                  <a:lnTo>
                    <a:pt x="0" y="90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4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4543463" y="3538499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5">
                  <a:moveTo>
                    <a:pt x="36525" y="0"/>
                  </a:moveTo>
                  <a:lnTo>
                    <a:pt x="0" y="1308"/>
                  </a:lnTo>
                  <a:lnTo>
                    <a:pt x="0" y="10223"/>
                  </a:lnTo>
                  <a:lnTo>
                    <a:pt x="36525" y="891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4543478" y="3538498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5">
                  <a:moveTo>
                    <a:pt x="0" y="10226"/>
                  </a:moveTo>
                  <a:lnTo>
                    <a:pt x="36517" y="892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4541583" y="35139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4541591" y="35139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4865116" y="3350869"/>
              <a:ext cx="1905" cy="276225"/>
            </a:xfrm>
            <a:custGeom>
              <a:avLst/>
              <a:gdLst/>
              <a:ahLst/>
              <a:cxnLst/>
              <a:rect l="l" t="t" r="r" b="b"/>
              <a:pathLst>
                <a:path w="1904" h="276225">
                  <a:moveTo>
                    <a:pt x="0" y="0"/>
                  </a:moveTo>
                  <a:lnTo>
                    <a:pt x="0" y="251333"/>
                  </a:lnTo>
                  <a:lnTo>
                    <a:pt x="1866" y="27572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4865105" y="3350745"/>
              <a:ext cx="1905" cy="276225"/>
            </a:xfrm>
            <a:custGeom>
              <a:avLst/>
              <a:gdLst/>
              <a:ahLst/>
              <a:cxnLst/>
              <a:rect l="l" t="t" r="r" b="b"/>
              <a:pathLst>
                <a:path w="1904" h="276225">
                  <a:moveTo>
                    <a:pt x="1878" y="275809"/>
                  </a:moveTo>
                  <a:lnTo>
                    <a:pt x="0" y="25136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58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4866881" y="3374097"/>
              <a:ext cx="36195" cy="252729"/>
            </a:xfrm>
            <a:custGeom>
              <a:avLst/>
              <a:gdLst/>
              <a:ahLst/>
              <a:cxnLst/>
              <a:rect l="l" t="t" r="r" b="b"/>
              <a:pathLst>
                <a:path w="36195" h="252729">
                  <a:moveTo>
                    <a:pt x="35763" y="0"/>
                  </a:moveTo>
                  <a:lnTo>
                    <a:pt x="0" y="1270"/>
                  </a:lnTo>
                  <a:lnTo>
                    <a:pt x="0" y="252615"/>
                  </a:lnTo>
                  <a:lnTo>
                    <a:pt x="35763" y="2513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4866894" y="3374098"/>
              <a:ext cx="36195" cy="252729"/>
            </a:xfrm>
            <a:custGeom>
              <a:avLst/>
              <a:gdLst/>
              <a:ahLst/>
              <a:cxnLst/>
              <a:rect l="l" t="t" r="r" b="b"/>
              <a:pathLst>
                <a:path w="36195" h="252729">
                  <a:moveTo>
                    <a:pt x="0" y="252610"/>
                  </a:moveTo>
                  <a:lnTo>
                    <a:pt x="35756" y="25133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526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4865001" y="33495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4865007" y="33495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4703026" y="3565423"/>
              <a:ext cx="2540" cy="71120"/>
            </a:xfrm>
            <a:custGeom>
              <a:avLst/>
              <a:gdLst/>
              <a:ahLst/>
              <a:cxnLst/>
              <a:rect l="l" t="t" r="r" b="b"/>
              <a:pathLst>
                <a:path w="2539" h="71120">
                  <a:moveTo>
                    <a:pt x="0" y="0"/>
                  </a:moveTo>
                  <a:lnTo>
                    <a:pt x="0" y="45697"/>
                  </a:lnTo>
                  <a:lnTo>
                    <a:pt x="1917" y="7060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4703026" y="3565461"/>
              <a:ext cx="1905" cy="70485"/>
            </a:xfrm>
            <a:custGeom>
              <a:avLst/>
              <a:gdLst/>
              <a:ahLst/>
              <a:cxnLst/>
              <a:rect l="l" t="t" r="r" b="b"/>
              <a:pathLst>
                <a:path w="1904" h="70485">
                  <a:moveTo>
                    <a:pt x="1905" y="70457"/>
                  </a:moveTo>
                  <a:lnTo>
                    <a:pt x="0" y="45656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704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4705057" y="3588867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5" h="46989">
                  <a:moveTo>
                    <a:pt x="35763" y="0"/>
                  </a:moveTo>
                  <a:lnTo>
                    <a:pt x="0" y="1282"/>
                  </a:lnTo>
                  <a:lnTo>
                    <a:pt x="0" y="46978"/>
                  </a:lnTo>
                  <a:lnTo>
                    <a:pt x="35763" y="457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4705064" y="3588868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5" h="46989">
                  <a:moveTo>
                    <a:pt x="0" y="46981"/>
                  </a:moveTo>
                  <a:lnTo>
                    <a:pt x="35770" y="4570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9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4703152" y="35639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4703168" y="356394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4552162" y="361670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5">
                  <a:moveTo>
                    <a:pt x="0" y="0"/>
                  </a:moveTo>
                  <a:lnTo>
                    <a:pt x="0" y="5015"/>
                  </a:lnTo>
                  <a:lnTo>
                    <a:pt x="1879" y="29403"/>
                  </a:lnTo>
                  <a:lnTo>
                    <a:pt x="1879" y="24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4552165" y="3616704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5">
                  <a:moveTo>
                    <a:pt x="1869" y="29275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4553991" y="363977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80"/>
                  </a:lnTo>
                  <a:lnTo>
                    <a:pt x="0" y="6295"/>
                  </a:lnTo>
                  <a:lnTo>
                    <a:pt x="35763" y="50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4554008" y="363977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96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4552124" y="36154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5"/>
                  </a:lnTo>
                  <a:lnTo>
                    <a:pt x="1866" y="25667"/>
                  </a:lnTo>
                  <a:lnTo>
                    <a:pt x="37642" y="24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4552133" y="36154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65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60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4569358" y="3687841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4" h="62229">
                  <a:moveTo>
                    <a:pt x="0" y="0"/>
                  </a:moveTo>
                  <a:lnTo>
                    <a:pt x="0" y="37336"/>
                  </a:lnTo>
                  <a:lnTo>
                    <a:pt x="1866" y="61729"/>
                  </a:lnTo>
                  <a:lnTo>
                    <a:pt x="1866" y="2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4569354" y="3687821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4" h="62229">
                  <a:moveTo>
                    <a:pt x="1878" y="61732"/>
                  </a:moveTo>
                  <a:lnTo>
                    <a:pt x="0" y="3741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17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4571110" y="3710979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5" h="38735">
                  <a:moveTo>
                    <a:pt x="35763" y="0"/>
                  </a:moveTo>
                  <a:lnTo>
                    <a:pt x="0" y="1280"/>
                  </a:lnTo>
                  <a:lnTo>
                    <a:pt x="0" y="38620"/>
                  </a:lnTo>
                  <a:lnTo>
                    <a:pt x="35763" y="3734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4571118" y="3710979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5" h="38735">
                  <a:moveTo>
                    <a:pt x="0" y="38620"/>
                  </a:moveTo>
                  <a:lnTo>
                    <a:pt x="35756" y="37340"/>
                  </a:lnTo>
                  <a:lnTo>
                    <a:pt x="35756" y="0"/>
                  </a:lnTo>
                  <a:lnTo>
                    <a:pt x="0" y="1280"/>
                  </a:lnTo>
                  <a:lnTo>
                    <a:pt x="0" y="386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4569231" y="36866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5"/>
                  </a:lnTo>
                  <a:lnTo>
                    <a:pt x="1879" y="25667"/>
                  </a:lnTo>
                  <a:lnTo>
                    <a:pt x="37642" y="2438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4569231" y="36866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2001453" y="1488063"/>
              <a:ext cx="1040765" cy="1774189"/>
            </a:xfrm>
            <a:custGeom>
              <a:avLst/>
              <a:gdLst/>
              <a:ahLst/>
              <a:cxnLst/>
              <a:rect l="l" t="t" r="r" b="b"/>
              <a:pathLst>
                <a:path w="1040764" h="1774189">
                  <a:moveTo>
                    <a:pt x="1004864" y="566314"/>
                  </a:moveTo>
                  <a:lnTo>
                    <a:pt x="1014195" y="582879"/>
                  </a:lnTo>
                  <a:lnTo>
                    <a:pt x="1040181" y="581950"/>
                  </a:lnTo>
                  <a:lnTo>
                    <a:pt x="1019945" y="593114"/>
                  </a:lnTo>
                  <a:lnTo>
                    <a:pt x="1029276" y="609688"/>
                  </a:lnTo>
                  <a:lnTo>
                    <a:pt x="1007454" y="600017"/>
                  </a:lnTo>
                  <a:lnTo>
                    <a:pt x="987234" y="611191"/>
                  </a:lnTo>
                  <a:lnTo>
                    <a:pt x="993959" y="594043"/>
                  </a:lnTo>
                  <a:lnTo>
                    <a:pt x="972152" y="584381"/>
                  </a:lnTo>
                  <a:lnTo>
                    <a:pt x="998124" y="583453"/>
                  </a:lnTo>
                  <a:lnTo>
                    <a:pt x="1004864" y="566314"/>
                  </a:lnTo>
                  <a:close/>
                </a:path>
                <a:path w="1040764" h="1774189">
                  <a:moveTo>
                    <a:pt x="832721" y="461100"/>
                  </a:moveTo>
                  <a:lnTo>
                    <a:pt x="842052" y="477664"/>
                  </a:lnTo>
                  <a:lnTo>
                    <a:pt x="868024" y="476736"/>
                  </a:lnTo>
                  <a:lnTo>
                    <a:pt x="847802" y="487900"/>
                  </a:lnTo>
                  <a:lnTo>
                    <a:pt x="857134" y="504474"/>
                  </a:lnTo>
                  <a:lnTo>
                    <a:pt x="835311" y="494803"/>
                  </a:lnTo>
                  <a:lnTo>
                    <a:pt x="815091" y="505977"/>
                  </a:lnTo>
                  <a:lnTo>
                    <a:pt x="821816" y="488829"/>
                  </a:lnTo>
                  <a:lnTo>
                    <a:pt x="800009" y="479167"/>
                  </a:lnTo>
                  <a:lnTo>
                    <a:pt x="825981" y="478239"/>
                  </a:lnTo>
                  <a:lnTo>
                    <a:pt x="832721" y="461100"/>
                  </a:lnTo>
                  <a:close/>
                </a:path>
                <a:path w="1040764" h="1774189">
                  <a:moveTo>
                    <a:pt x="672118" y="456429"/>
                  </a:moveTo>
                  <a:lnTo>
                    <a:pt x="681448" y="472993"/>
                  </a:lnTo>
                  <a:lnTo>
                    <a:pt x="707434" y="472064"/>
                  </a:lnTo>
                  <a:lnTo>
                    <a:pt x="687214" y="483238"/>
                  </a:lnTo>
                  <a:lnTo>
                    <a:pt x="696530" y="499803"/>
                  </a:lnTo>
                  <a:lnTo>
                    <a:pt x="674708" y="490142"/>
                  </a:lnTo>
                  <a:lnTo>
                    <a:pt x="654487" y="501305"/>
                  </a:lnTo>
                  <a:lnTo>
                    <a:pt x="661228" y="484167"/>
                  </a:lnTo>
                  <a:lnTo>
                    <a:pt x="639405" y="474496"/>
                  </a:lnTo>
                  <a:lnTo>
                    <a:pt x="665391" y="473567"/>
                  </a:lnTo>
                  <a:lnTo>
                    <a:pt x="672118" y="456429"/>
                  </a:lnTo>
                  <a:close/>
                </a:path>
                <a:path w="1040764" h="1774189">
                  <a:moveTo>
                    <a:pt x="632463" y="1727609"/>
                  </a:moveTo>
                  <a:lnTo>
                    <a:pt x="641779" y="1744184"/>
                  </a:lnTo>
                  <a:lnTo>
                    <a:pt x="667766" y="1743255"/>
                  </a:lnTo>
                  <a:lnTo>
                    <a:pt x="647544" y="1754419"/>
                  </a:lnTo>
                  <a:lnTo>
                    <a:pt x="656875" y="1770983"/>
                  </a:lnTo>
                  <a:lnTo>
                    <a:pt x="635053" y="1761322"/>
                  </a:lnTo>
                  <a:lnTo>
                    <a:pt x="614832" y="1772486"/>
                  </a:lnTo>
                  <a:lnTo>
                    <a:pt x="621558" y="1755348"/>
                  </a:lnTo>
                  <a:lnTo>
                    <a:pt x="599737" y="1745687"/>
                  </a:lnTo>
                  <a:lnTo>
                    <a:pt x="625723" y="1744758"/>
                  </a:lnTo>
                  <a:lnTo>
                    <a:pt x="632463" y="1727609"/>
                  </a:lnTo>
                  <a:close/>
                </a:path>
                <a:path w="1040764" h="1774189">
                  <a:moveTo>
                    <a:pt x="207186" y="214937"/>
                  </a:moveTo>
                  <a:lnTo>
                    <a:pt x="216516" y="231501"/>
                  </a:lnTo>
                  <a:lnTo>
                    <a:pt x="242488" y="230573"/>
                  </a:lnTo>
                  <a:lnTo>
                    <a:pt x="222267" y="241737"/>
                  </a:lnTo>
                  <a:lnTo>
                    <a:pt x="231597" y="258301"/>
                  </a:lnTo>
                  <a:lnTo>
                    <a:pt x="209776" y="248640"/>
                  </a:lnTo>
                  <a:lnTo>
                    <a:pt x="189555" y="259814"/>
                  </a:lnTo>
                  <a:lnTo>
                    <a:pt x="196295" y="242665"/>
                  </a:lnTo>
                  <a:lnTo>
                    <a:pt x="174459" y="233005"/>
                  </a:lnTo>
                  <a:lnTo>
                    <a:pt x="200445" y="232076"/>
                  </a:lnTo>
                  <a:lnTo>
                    <a:pt x="207186" y="214937"/>
                  </a:lnTo>
                  <a:close/>
                </a:path>
                <a:path w="1040764" h="1774189">
                  <a:moveTo>
                    <a:pt x="41007" y="107949"/>
                  </a:moveTo>
                  <a:lnTo>
                    <a:pt x="50338" y="124514"/>
                  </a:lnTo>
                  <a:lnTo>
                    <a:pt x="76324" y="123585"/>
                  </a:lnTo>
                  <a:lnTo>
                    <a:pt x="56103" y="134749"/>
                  </a:lnTo>
                  <a:lnTo>
                    <a:pt x="65419" y="151323"/>
                  </a:lnTo>
                  <a:lnTo>
                    <a:pt x="43597" y="141653"/>
                  </a:lnTo>
                  <a:lnTo>
                    <a:pt x="23377" y="152826"/>
                  </a:lnTo>
                  <a:lnTo>
                    <a:pt x="30116" y="135677"/>
                  </a:lnTo>
                  <a:lnTo>
                    <a:pt x="8295" y="126016"/>
                  </a:lnTo>
                  <a:lnTo>
                    <a:pt x="34281" y="125088"/>
                  </a:lnTo>
                  <a:lnTo>
                    <a:pt x="41007" y="107949"/>
                  </a:lnTo>
                  <a:close/>
                </a:path>
                <a:path w="1040764" h="1774189">
                  <a:moveTo>
                    <a:pt x="178530" y="10920"/>
                  </a:moveTo>
                  <a:lnTo>
                    <a:pt x="187860" y="27485"/>
                  </a:lnTo>
                  <a:lnTo>
                    <a:pt x="213846" y="26556"/>
                  </a:lnTo>
                  <a:lnTo>
                    <a:pt x="193626" y="37729"/>
                  </a:lnTo>
                  <a:lnTo>
                    <a:pt x="202942" y="54294"/>
                  </a:lnTo>
                  <a:lnTo>
                    <a:pt x="181135" y="44633"/>
                  </a:lnTo>
                  <a:lnTo>
                    <a:pt x="160899" y="55797"/>
                  </a:lnTo>
                  <a:lnTo>
                    <a:pt x="167640" y="38658"/>
                  </a:lnTo>
                  <a:lnTo>
                    <a:pt x="145817" y="28987"/>
                  </a:lnTo>
                  <a:lnTo>
                    <a:pt x="171803" y="28058"/>
                  </a:lnTo>
                  <a:lnTo>
                    <a:pt x="178530" y="10920"/>
                  </a:lnTo>
                  <a:close/>
                </a:path>
                <a:path w="1040764" h="1774189">
                  <a:moveTo>
                    <a:pt x="212917" y="329210"/>
                  </a:moveTo>
                  <a:lnTo>
                    <a:pt x="222233" y="345784"/>
                  </a:lnTo>
                  <a:lnTo>
                    <a:pt x="248220" y="344856"/>
                  </a:lnTo>
                  <a:lnTo>
                    <a:pt x="227998" y="356019"/>
                  </a:lnTo>
                  <a:lnTo>
                    <a:pt x="237329" y="372584"/>
                  </a:lnTo>
                  <a:lnTo>
                    <a:pt x="215507" y="362923"/>
                  </a:lnTo>
                  <a:lnTo>
                    <a:pt x="195286" y="374086"/>
                  </a:lnTo>
                  <a:lnTo>
                    <a:pt x="202012" y="356948"/>
                  </a:lnTo>
                  <a:lnTo>
                    <a:pt x="180191" y="347287"/>
                  </a:lnTo>
                  <a:lnTo>
                    <a:pt x="206176" y="346349"/>
                  </a:lnTo>
                  <a:lnTo>
                    <a:pt x="212917" y="329210"/>
                  </a:lnTo>
                  <a:close/>
                </a:path>
                <a:path w="1040764" h="1774189">
                  <a:moveTo>
                    <a:pt x="346217" y="18459"/>
                  </a:moveTo>
                  <a:lnTo>
                    <a:pt x="355548" y="35023"/>
                  </a:lnTo>
                  <a:lnTo>
                    <a:pt x="381534" y="34094"/>
                  </a:lnTo>
                  <a:lnTo>
                    <a:pt x="361313" y="45268"/>
                  </a:lnTo>
                  <a:lnTo>
                    <a:pt x="370629" y="61833"/>
                  </a:lnTo>
                  <a:lnTo>
                    <a:pt x="348807" y="52162"/>
                  </a:lnTo>
                  <a:lnTo>
                    <a:pt x="328586" y="63335"/>
                  </a:lnTo>
                  <a:lnTo>
                    <a:pt x="335326" y="46187"/>
                  </a:lnTo>
                  <a:lnTo>
                    <a:pt x="313505" y="36526"/>
                  </a:lnTo>
                  <a:lnTo>
                    <a:pt x="339491" y="35597"/>
                  </a:lnTo>
                  <a:lnTo>
                    <a:pt x="346217" y="18459"/>
                  </a:lnTo>
                  <a:close/>
                </a:path>
                <a:path w="1040764" h="1774189">
                  <a:moveTo>
                    <a:pt x="819182" y="354378"/>
                  </a:moveTo>
                  <a:lnTo>
                    <a:pt x="828499" y="370952"/>
                  </a:lnTo>
                  <a:lnTo>
                    <a:pt x="854485" y="370014"/>
                  </a:lnTo>
                  <a:lnTo>
                    <a:pt x="834264" y="381187"/>
                  </a:lnTo>
                  <a:lnTo>
                    <a:pt x="843594" y="397752"/>
                  </a:lnTo>
                  <a:lnTo>
                    <a:pt x="821773" y="388091"/>
                  </a:lnTo>
                  <a:lnTo>
                    <a:pt x="801552" y="399254"/>
                  </a:lnTo>
                  <a:lnTo>
                    <a:pt x="808278" y="382116"/>
                  </a:lnTo>
                  <a:lnTo>
                    <a:pt x="786456" y="372455"/>
                  </a:lnTo>
                  <a:lnTo>
                    <a:pt x="812442" y="371517"/>
                  </a:lnTo>
                  <a:lnTo>
                    <a:pt x="819182" y="354378"/>
                  </a:lnTo>
                  <a:close/>
                </a:path>
                <a:path w="1040764" h="1774189">
                  <a:moveTo>
                    <a:pt x="364048" y="230654"/>
                  </a:moveTo>
                  <a:lnTo>
                    <a:pt x="373379" y="247228"/>
                  </a:lnTo>
                  <a:lnTo>
                    <a:pt x="399366" y="246299"/>
                  </a:lnTo>
                  <a:lnTo>
                    <a:pt x="379144" y="257463"/>
                  </a:lnTo>
                  <a:lnTo>
                    <a:pt x="388461" y="274028"/>
                  </a:lnTo>
                  <a:lnTo>
                    <a:pt x="366639" y="264367"/>
                  </a:lnTo>
                  <a:lnTo>
                    <a:pt x="346418" y="275531"/>
                  </a:lnTo>
                  <a:lnTo>
                    <a:pt x="353158" y="258392"/>
                  </a:lnTo>
                  <a:lnTo>
                    <a:pt x="331337" y="248731"/>
                  </a:lnTo>
                  <a:lnTo>
                    <a:pt x="357323" y="247802"/>
                  </a:lnTo>
                  <a:lnTo>
                    <a:pt x="364048" y="230654"/>
                  </a:lnTo>
                  <a:close/>
                </a:path>
                <a:path w="1040764" h="1774189">
                  <a:moveTo>
                    <a:pt x="353711" y="125907"/>
                  </a:moveTo>
                  <a:lnTo>
                    <a:pt x="363043" y="142481"/>
                  </a:lnTo>
                  <a:lnTo>
                    <a:pt x="389029" y="141553"/>
                  </a:lnTo>
                  <a:lnTo>
                    <a:pt x="368807" y="152716"/>
                  </a:lnTo>
                  <a:lnTo>
                    <a:pt x="378124" y="169281"/>
                  </a:lnTo>
                  <a:lnTo>
                    <a:pt x="356302" y="159620"/>
                  </a:lnTo>
                  <a:lnTo>
                    <a:pt x="336081" y="170784"/>
                  </a:lnTo>
                  <a:lnTo>
                    <a:pt x="342821" y="153645"/>
                  </a:lnTo>
                  <a:lnTo>
                    <a:pt x="321000" y="143984"/>
                  </a:lnTo>
                  <a:lnTo>
                    <a:pt x="346986" y="143055"/>
                  </a:lnTo>
                  <a:lnTo>
                    <a:pt x="353711" y="125907"/>
                  </a:lnTo>
                  <a:close/>
                </a:path>
                <a:path w="1040764" h="1774189">
                  <a:moveTo>
                    <a:pt x="857128" y="778706"/>
                  </a:moveTo>
                  <a:lnTo>
                    <a:pt x="866458" y="795271"/>
                  </a:lnTo>
                  <a:lnTo>
                    <a:pt x="892430" y="794342"/>
                  </a:lnTo>
                  <a:lnTo>
                    <a:pt x="872224" y="805515"/>
                  </a:lnTo>
                  <a:lnTo>
                    <a:pt x="881540" y="822080"/>
                  </a:lnTo>
                  <a:lnTo>
                    <a:pt x="859718" y="812419"/>
                  </a:lnTo>
                  <a:lnTo>
                    <a:pt x="839497" y="823583"/>
                  </a:lnTo>
                  <a:lnTo>
                    <a:pt x="846238" y="806444"/>
                  </a:lnTo>
                  <a:lnTo>
                    <a:pt x="824401" y="796774"/>
                  </a:lnTo>
                  <a:lnTo>
                    <a:pt x="850387" y="795845"/>
                  </a:lnTo>
                  <a:lnTo>
                    <a:pt x="857128" y="778706"/>
                  </a:lnTo>
                  <a:close/>
                </a:path>
                <a:path w="1040764" h="1774189">
                  <a:moveTo>
                    <a:pt x="783637" y="1619690"/>
                  </a:moveTo>
                  <a:lnTo>
                    <a:pt x="792969" y="1636265"/>
                  </a:lnTo>
                  <a:lnTo>
                    <a:pt x="818954" y="1635326"/>
                  </a:lnTo>
                  <a:lnTo>
                    <a:pt x="798733" y="1646500"/>
                  </a:lnTo>
                  <a:lnTo>
                    <a:pt x="808050" y="1663064"/>
                  </a:lnTo>
                  <a:lnTo>
                    <a:pt x="786228" y="1653403"/>
                  </a:lnTo>
                  <a:lnTo>
                    <a:pt x="766007" y="1664567"/>
                  </a:lnTo>
                  <a:lnTo>
                    <a:pt x="772747" y="1647428"/>
                  </a:lnTo>
                  <a:lnTo>
                    <a:pt x="750926" y="1637767"/>
                  </a:lnTo>
                  <a:lnTo>
                    <a:pt x="776911" y="1636829"/>
                  </a:lnTo>
                  <a:lnTo>
                    <a:pt x="783637" y="1619690"/>
                  </a:lnTo>
                  <a:close/>
                </a:path>
                <a:path w="1040764" h="1774189">
                  <a:moveTo>
                    <a:pt x="792052" y="1729196"/>
                  </a:moveTo>
                  <a:lnTo>
                    <a:pt x="801383" y="1745761"/>
                  </a:lnTo>
                  <a:lnTo>
                    <a:pt x="827369" y="1744832"/>
                  </a:lnTo>
                  <a:lnTo>
                    <a:pt x="807148" y="1756005"/>
                  </a:lnTo>
                  <a:lnTo>
                    <a:pt x="816465" y="1772570"/>
                  </a:lnTo>
                  <a:lnTo>
                    <a:pt x="794642" y="1762900"/>
                  </a:lnTo>
                  <a:lnTo>
                    <a:pt x="774422" y="1774073"/>
                  </a:lnTo>
                  <a:lnTo>
                    <a:pt x="781162" y="1756934"/>
                  </a:lnTo>
                  <a:lnTo>
                    <a:pt x="759340" y="1747263"/>
                  </a:lnTo>
                  <a:lnTo>
                    <a:pt x="785326" y="1746335"/>
                  </a:lnTo>
                  <a:lnTo>
                    <a:pt x="792052" y="1729196"/>
                  </a:lnTo>
                  <a:close/>
                </a:path>
                <a:path w="1040764" h="1774189">
                  <a:moveTo>
                    <a:pt x="841617" y="566938"/>
                  </a:moveTo>
                  <a:lnTo>
                    <a:pt x="850947" y="583503"/>
                  </a:lnTo>
                  <a:lnTo>
                    <a:pt x="876934" y="582574"/>
                  </a:lnTo>
                  <a:lnTo>
                    <a:pt x="856713" y="593747"/>
                  </a:lnTo>
                  <a:lnTo>
                    <a:pt x="866029" y="610312"/>
                  </a:lnTo>
                  <a:lnTo>
                    <a:pt x="844208" y="600651"/>
                  </a:lnTo>
                  <a:lnTo>
                    <a:pt x="823986" y="611815"/>
                  </a:lnTo>
                  <a:lnTo>
                    <a:pt x="830727" y="594676"/>
                  </a:lnTo>
                  <a:lnTo>
                    <a:pt x="808905" y="585005"/>
                  </a:lnTo>
                  <a:lnTo>
                    <a:pt x="834891" y="584077"/>
                  </a:lnTo>
                  <a:lnTo>
                    <a:pt x="841617" y="566938"/>
                  </a:lnTo>
                  <a:close/>
                </a:path>
                <a:path w="1040764" h="1774189">
                  <a:moveTo>
                    <a:pt x="32712" y="0"/>
                  </a:moveTo>
                  <a:lnTo>
                    <a:pt x="42042" y="16564"/>
                  </a:lnTo>
                  <a:lnTo>
                    <a:pt x="68029" y="15635"/>
                  </a:lnTo>
                  <a:lnTo>
                    <a:pt x="47808" y="26809"/>
                  </a:lnTo>
                  <a:lnTo>
                    <a:pt x="57124" y="43373"/>
                  </a:lnTo>
                  <a:lnTo>
                    <a:pt x="35303" y="33712"/>
                  </a:lnTo>
                  <a:lnTo>
                    <a:pt x="15081" y="44876"/>
                  </a:lnTo>
                  <a:lnTo>
                    <a:pt x="21821" y="27728"/>
                  </a:lnTo>
                  <a:lnTo>
                    <a:pt x="0" y="18067"/>
                  </a:lnTo>
                  <a:lnTo>
                    <a:pt x="25986" y="17138"/>
                  </a:lnTo>
                  <a:lnTo>
                    <a:pt x="32712" y="0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0" name="object 740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1999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741" name="object 7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5129" y="1485353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15"/>
                  </a:lnTo>
                  <a:lnTo>
                    <a:pt x="1866" y="3329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5128" y="1485372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69" y="33206"/>
                  </a:moveTo>
                  <a:lnTo>
                    <a:pt x="0" y="90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7034" y="150836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185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7041" y="1508358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99"/>
                  </a:moveTo>
                  <a:lnTo>
                    <a:pt x="35756" y="8921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01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5167" y="14838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5165" y="14838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0435" y="1482305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5" h="45719">
                  <a:moveTo>
                    <a:pt x="0" y="0"/>
                  </a:moveTo>
                  <a:lnTo>
                    <a:pt x="0" y="21170"/>
                  </a:lnTo>
                  <a:lnTo>
                    <a:pt x="1866" y="4556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10425" y="1482313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5" h="45719">
                  <a:moveTo>
                    <a:pt x="1878" y="45499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5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12061" y="1505648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30" h="22859">
                  <a:moveTo>
                    <a:pt x="36537" y="0"/>
                  </a:moveTo>
                  <a:lnTo>
                    <a:pt x="0" y="1295"/>
                  </a:lnTo>
                  <a:lnTo>
                    <a:pt x="0" y="22479"/>
                  </a:lnTo>
                  <a:lnTo>
                    <a:pt x="36537" y="21170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12064" y="1505640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30" h="22859">
                  <a:moveTo>
                    <a:pt x="0" y="22484"/>
                  </a:moveTo>
                  <a:lnTo>
                    <a:pt x="36532" y="2117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2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0168" y="14812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10171" y="14812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24722" y="1506867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0" y="0"/>
                  </a:moveTo>
                  <a:lnTo>
                    <a:pt x="0" y="15049"/>
                  </a:lnTo>
                  <a:lnTo>
                    <a:pt x="1917" y="3995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24718" y="1506874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1914" y="39884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98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26335" y="1530298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30" h="16509">
                  <a:moveTo>
                    <a:pt x="36525" y="0"/>
                  </a:moveTo>
                  <a:lnTo>
                    <a:pt x="0" y="1295"/>
                  </a:lnTo>
                  <a:lnTo>
                    <a:pt x="0" y="16344"/>
                  </a:lnTo>
                  <a:lnTo>
                    <a:pt x="36525" y="1503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26343" y="1530294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30" h="16509">
                  <a:moveTo>
                    <a:pt x="0" y="16350"/>
                  </a:moveTo>
                  <a:lnTo>
                    <a:pt x="36532" y="1504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6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24443" y="150583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24437" y="150583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28254" y="1560448"/>
              <a:ext cx="2540" cy="55880"/>
            </a:xfrm>
            <a:custGeom>
              <a:avLst/>
              <a:gdLst/>
              <a:ahLst/>
              <a:cxnLst/>
              <a:rect l="l" t="t" r="r" b="b"/>
              <a:pathLst>
                <a:path w="2539" h="55880">
                  <a:moveTo>
                    <a:pt x="0" y="0"/>
                  </a:moveTo>
                  <a:lnTo>
                    <a:pt x="0" y="30657"/>
                  </a:lnTo>
                  <a:lnTo>
                    <a:pt x="1917" y="5556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8251" y="1560433"/>
              <a:ext cx="2540" cy="55880"/>
            </a:xfrm>
            <a:custGeom>
              <a:avLst/>
              <a:gdLst/>
              <a:ahLst/>
              <a:cxnLst/>
              <a:rect l="l" t="t" r="r" b="b"/>
              <a:pathLst>
                <a:path w="2539" h="55880">
                  <a:moveTo>
                    <a:pt x="1914" y="55610"/>
                  </a:moveTo>
                  <a:lnTo>
                    <a:pt x="0" y="3069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56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30375" y="1583918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4">
                  <a:moveTo>
                    <a:pt x="35763" y="0"/>
                  </a:moveTo>
                  <a:lnTo>
                    <a:pt x="0" y="1282"/>
                  </a:lnTo>
                  <a:lnTo>
                    <a:pt x="0" y="31927"/>
                  </a:lnTo>
                  <a:lnTo>
                    <a:pt x="35763" y="306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30381" y="1583921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4">
                  <a:moveTo>
                    <a:pt x="0" y="31925"/>
                  </a:moveTo>
                  <a:lnTo>
                    <a:pt x="35770" y="306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9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28470" y="15589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28474" y="15589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66633" y="1572678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5" h="47625">
                  <a:moveTo>
                    <a:pt x="0" y="0"/>
                  </a:moveTo>
                  <a:lnTo>
                    <a:pt x="0" y="22847"/>
                  </a:lnTo>
                  <a:lnTo>
                    <a:pt x="1879" y="4724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66633" y="1572672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5" h="47625">
                  <a:moveTo>
                    <a:pt x="1878" y="47275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68817" y="1595957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35763" y="0"/>
                  </a:moveTo>
                  <a:lnTo>
                    <a:pt x="0" y="1270"/>
                  </a:lnTo>
                  <a:lnTo>
                    <a:pt x="0" y="24130"/>
                  </a:lnTo>
                  <a:lnTo>
                    <a:pt x="35763" y="22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68823" y="1595954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0" y="24129"/>
                  </a:moveTo>
                  <a:lnTo>
                    <a:pt x="35756" y="2285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1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66925" y="15711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66922" y="15711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27478" y="1544205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5" h="92075">
                  <a:moveTo>
                    <a:pt x="0" y="0"/>
                  </a:moveTo>
                  <a:lnTo>
                    <a:pt x="0" y="67424"/>
                  </a:lnTo>
                  <a:lnTo>
                    <a:pt x="1866" y="9182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27478" y="1544303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5" h="92075">
                  <a:moveTo>
                    <a:pt x="1869" y="91671"/>
                  </a:moveTo>
                  <a:lnTo>
                    <a:pt x="0" y="67342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916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29510" y="1567243"/>
              <a:ext cx="36195" cy="69215"/>
            </a:xfrm>
            <a:custGeom>
              <a:avLst/>
              <a:gdLst/>
              <a:ahLst/>
              <a:cxnLst/>
              <a:rect l="l" t="t" r="r" b="b"/>
              <a:pathLst>
                <a:path w="36194" h="69214">
                  <a:moveTo>
                    <a:pt x="35763" y="0"/>
                  </a:moveTo>
                  <a:lnTo>
                    <a:pt x="0" y="1270"/>
                  </a:lnTo>
                  <a:lnTo>
                    <a:pt x="0" y="68707"/>
                  </a:lnTo>
                  <a:lnTo>
                    <a:pt x="35763" y="674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29518" y="1567243"/>
              <a:ext cx="36195" cy="69215"/>
            </a:xfrm>
            <a:custGeom>
              <a:avLst/>
              <a:gdLst/>
              <a:ahLst/>
              <a:cxnLst/>
              <a:rect l="l" t="t" r="r" b="b"/>
              <a:pathLst>
                <a:path w="36194" h="69214">
                  <a:moveTo>
                    <a:pt x="0" y="68706"/>
                  </a:moveTo>
                  <a:lnTo>
                    <a:pt x="35756" y="6742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87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27643" y="15430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27638" y="15430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93977" y="1671332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40" h="41275">
                  <a:moveTo>
                    <a:pt x="0" y="0"/>
                  </a:moveTo>
                  <a:lnTo>
                    <a:pt x="0" y="16154"/>
                  </a:lnTo>
                  <a:lnTo>
                    <a:pt x="1917" y="4107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93970" y="1671329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40" h="41275">
                  <a:moveTo>
                    <a:pt x="1914" y="41025"/>
                  </a:moveTo>
                  <a:lnTo>
                    <a:pt x="0" y="1610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10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95856" y="1694802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35763" y="0"/>
                  </a:moveTo>
                  <a:lnTo>
                    <a:pt x="0" y="1282"/>
                  </a:lnTo>
                  <a:lnTo>
                    <a:pt x="0" y="17437"/>
                  </a:lnTo>
                  <a:lnTo>
                    <a:pt x="35763" y="161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95860" y="1694800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0" y="17438"/>
                  </a:moveTo>
                  <a:lnTo>
                    <a:pt x="35770" y="1615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93951" y="16698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93962" y="16698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40839" y="1607540"/>
              <a:ext cx="1905" cy="115570"/>
            </a:xfrm>
            <a:custGeom>
              <a:avLst/>
              <a:gdLst/>
              <a:ahLst/>
              <a:cxnLst/>
              <a:rect l="l" t="t" r="r" b="b"/>
              <a:pathLst>
                <a:path w="1905" h="115569">
                  <a:moveTo>
                    <a:pt x="0" y="0"/>
                  </a:moveTo>
                  <a:lnTo>
                    <a:pt x="0" y="90830"/>
                  </a:lnTo>
                  <a:lnTo>
                    <a:pt x="1866" y="11522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40838" y="1607564"/>
              <a:ext cx="1905" cy="115570"/>
            </a:xfrm>
            <a:custGeom>
              <a:avLst/>
              <a:gdLst/>
              <a:ahLst/>
              <a:cxnLst/>
              <a:rect l="l" t="t" r="r" b="b"/>
              <a:pathLst>
                <a:path w="1905" h="115569">
                  <a:moveTo>
                    <a:pt x="1869" y="115133"/>
                  </a:moveTo>
                  <a:lnTo>
                    <a:pt x="0" y="908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5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42414" y="1630794"/>
              <a:ext cx="36830" cy="92710"/>
            </a:xfrm>
            <a:custGeom>
              <a:avLst/>
              <a:gdLst/>
              <a:ahLst/>
              <a:cxnLst/>
              <a:rect l="l" t="t" r="r" b="b"/>
              <a:pathLst>
                <a:path w="36830" h="92710">
                  <a:moveTo>
                    <a:pt x="36537" y="0"/>
                  </a:moveTo>
                  <a:lnTo>
                    <a:pt x="0" y="1295"/>
                  </a:lnTo>
                  <a:lnTo>
                    <a:pt x="0" y="92138"/>
                  </a:lnTo>
                  <a:lnTo>
                    <a:pt x="36537" y="90830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42419" y="1630786"/>
              <a:ext cx="36830" cy="92710"/>
            </a:xfrm>
            <a:custGeom>
              <a:avLst/>
              <a:gdLst/>
              <a:ahLst/>
              <a:cxnLst/>
              <a:rect l="l" t="t" r="r" b="b"/>
              <a:pathLst>
                <a:path w="36830" h="92710">
                  <a:moveTo>
                    <a:pt x="0" y="92142"/>
                  </a:moveTo>
                  <a:lnTo>
                    <a:pt x="36532" y="9083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21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40535" y="16061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40534" y="160614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882051" y="1683943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0" y="0"/>
                  </a:moveTo>
                  <a:lnTo>
                    <a:pt x="0" y="23952"/>
                  </a:lnTo>
                  <a:lnTo>
                    <a:pt x="1866" y="4834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82043" y="1683926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1878" y="48416"/>
                  </a:moveTo>
                  <a:lnTo>
                    <a:pt x="0" y="2396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8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83536" y="1706943"/>
              <a:ext cx="36830" cy="25400"/>
            </a:xfrm>
            <a:custGeom>
              <a:avLst/>
              <a:gdLst/>
              <a:ahLst/>
              <a:cxnLst/>
              <a:rect l="l" t="t" r="r" b="b"/>
              <a:pathLst>
                <a:path w="36830" h="25400">
                  <a:moveTo>
                    <a:pt x="36525" y="0"/>
                  </a:moveTo>
                  <a:lnTo>
                    <a:pt x="0" y="1295"/>
                  </a:lnTo>
                  <a:lnTo>
                    <a:pt x="0" y="25273"/>
                  </a:lnTo>
                  <a:lnTo>
                    <a:pt x="36525" y="2396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83534" y="1706942"/>
              <a:ext cx="36830" cy="25400"/>
            </a:xfrm>
            <a:custGeom>
              <a:avLst/>
              <a:gdLst/>
              <a:ahLst/>
              <a:cxnLst/>
              <a:rect l="l" t="t" r="r" b="b"/>
              <a:pathLst>
                <a:path w="36830" h="25400">
                  <a:moveTo>
                    <a:pt x="0" y="25272"/>
                  </a:moveTo>
                  <a:lnTo>
                    <a:pt x="36532" y="2396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52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881670" y="16828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881676" y="16828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60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60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026653" y="1628317"/>
              <a:ext cx="1905" cy="111125"/>
            </a:xfrm>
            <a:custGeom>
              <a:avLst/>
              <a:gdLst/>
              <a:ahLst/>
              <a:cxnLst/>
              <a:rect l="l" t="t" r="r" b="b"/>
              <a:pathLst>
                <a:path w="1905" h="111125">
                  <a:moveTo>
                    <a:pt x="0" y="0"/>
                  </a:moveTo>
                  <a:lnTo>
                    <a:pt x="0" y="86385"/>
                  </a:lnTo>
                  <a:lnTo>
                    <a:pt x="1866" y="11078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026643" y="1628301"/>
              <a:ext cx="1905" cy="111125"/>
            </a:xfrm>
            <a:custGeom>
              <a:avLst/>
              <a:gdLst/>
              <a:ahLst/>
              <a:cxnLst/>
              <a:rect l="l" t="t" r="r" b="b"/>
              <a:pathLst>
                <a:path w="1905" h="111125">
                  <a:moveTo>
                    <a:pt x="1878" y="110813"/>
                  </a:moveTo>
                  <a:lnTo>
                    <a:pt x="0" y="8636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08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028278" y="1651393"/>
              <a:ext cx="36830" cy="88265"/>
            </a:xfrm>
            <a:custGeom>
              <a:avLst/>
              <a:gdLst/>
              <a:ahLst/>
              <a:cxnLst/>
              <a:rect l="l" t="t" r="r" b="b"/>
              <a:pathLst>
                <a:path w="36830" h="88264">
                  <a:moveTo>
                    <a:pt x="36525" y="0"/>
                  </a:moveTo>
                  <a:lnTo>
                    <a:pt x="0" y="1308"/>
                  </a:lnTo>
                  <a:lnTo>
                    <a:pt x="0" y="87693"/>
                  </a:lnTo>
                  <a:lnTo>
                    <a:pt x="36525" y="8638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028283" y="1651395"/>
              <a:ext cx="36830" cy="88265"/>
            </a:xfrm>
            <a:custGeom>
              <a:avLst/>
              <a:gdLst/>
              <a:ahLst/>
              <a:cxnLst/>
              <a:rect l="l" t="t" r="r" b="b"/>
              <a:pathLst>
                <a:path w="36830" h="88264">
                  <a:moveTo>
                    <a:pt x="0" y="87691"/>
                  </a:moveTo>
                  <a:lnTo>
                    <a:pt x="36517" y="8637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876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026399" y="16270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026399" y="16270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701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88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421701" y="177769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911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21708" y="1777758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26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23746" y="1800796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70"/>
                  </a:lnTo>
                  <a:lnTo>
                    <a:pt x="0" y="5168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23747" y="1800794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71"/>
                  </a:moveTo>
                  <a:lnTo>
                    <a:pt x="35767" y="3892"/>
                  </a:lnTo>
                  <a:lnTo>
                    <a:pt x="35767" y="0"/>
                  </a:lnTo>
                  <a:lnTo>
                    <a:pt x="0" y="1278"/>
                  </a:lnTo>
                  <a:lnTo>
                    <a:pt x="0" y="5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421866" y="17765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421872" y="17765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72729" y="1780107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696"/>
                  </a:lnTo>
                  <a:lnTo>
                    <a:pt x="1866" y="3609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72724" y="1780140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78" y="36114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1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574850" y="1803298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75" y="0"/>
                  </a:moveTo>
                  <a:lnTo>
                    <a:pt x="0" y="1270"/>
                  </a:lnTo>
                  <a:lnTo>
                    <a:pt x="0" y="12979"/>
                  </a:lnTo>
                  <a:lnTo>
                    <a:pt x="35775" y="116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74857" y="1803294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77"/>
                  </a:moveTo>
                  <a:lnTo>
                    <a:pt x="35770" y="116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72971" y="17788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72972" y="17788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727682" y="1768970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0" y="0"/>
                  </a:moveTo>
                  <a:lnTo>
                    <a:pt x="0" y="33439"/>
                  </a:lnTo>
                  <a:lnTo>
                    <a:pt x="1866" y="5783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727679" y="1768972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1869" y="57810"/>
                  </a:moveTo>
                  <a:lnTo>
                    <a:pt x="0" y="3335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78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729803" y="1792223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4" h="34925">
                  <a:moveTo>
                    <a:pt x="35763" y="0"/>
                  </a:moveTo>
                  <a:lnTo>
                    <a:pt x="0" y="1270"/>
                  </a:lnTo>
                  <a:lnTo>
                    <a:pt x="0" y="34709"/>
                  </a:lnTo>
                  <a:lnTo>
                    <a:pt x="35763" y="334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729806" y="1792222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4" h="34925">
                  <a:moveTo>
                    <a:pt x="0" y="34713"/>
                  </a:moveTo>
                  <a:lnTo>
                    <a:pt x="35770" y="3343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727923" y="17678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27933" y="17678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893024" y="1748916"/>
              <a:ext cx="2540" cy="91440"/>
            </a:xfrm>
            <a:custGeom>
              <a:avLst/>
              <a:gdLst/>
              <a:ahLst/>
              <a:cxnLst/>
              <a:rect l="l" t="t" r="r" b="b"/>
              <a:pathLst>
                <a:path w="2539" h="91439">
                  <a:moveTo>
                    <a:pt x="0" y="0"/>
                  </a:moveTo>
                  <a:lnTo>
                    <a:pt x="0" y="66319"/>
                  </a:lnTo>
                  <a:lnTo>
                    <a:pt x="1917" y="9122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893025" y="1748960"/>
              <a:ext cx="2540" cy="91440"/>
            </a:xfrm>
            <a:custGeom>
              <a:avLst/>
              <a:gdLst/>
              <a:ahLst/>
              <a:cxnLst/>
              <a:rect l="l" t="t" r="r" b="b"/>
              <a:pathLst>
                <a:path w="2539" h="91439">
                  <a:moveTo>
                    <a:pt x="1914" y="91247"/>
                  </a:moveTo>
                  <a:lnTo>
                    <a:pt x="0" y="6632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12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894865" y="1772348"/>
              <a:ext cx="36195" cy="67945"/>
            </a:xfrm>
            <a:custGeom>
              <a:avLst/>
              <a:gdLst/>
              <a:ahLst/>
              <a:cxnLst/>
              <a:rect l="l" t="t" r="r" b="b"/>
              <a:pathLst>
                <a:path w="36194" h="67944">
                  <a:moveTo>
                    <a:pt x="35763" y="0"/>
                  </a:moveTo>
                  <a:lnTo>
                    <a:pt x="0" y="1270"/>
                  </a:lnTo>
                  <a:lnTo>
                    <a:pt x="0" y="67589"/>
                  </a:lnTo>
                  <a:lnTo>
                    <a:pt x="35763" y="663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894868" y="1772341"/>
              <a:ext cx="36195" cy="67945"/>
            </a:xfrm>
            <a:custGeom>
              <a:avLst/>
              <a:gdLst/>
              <a:ahLst/>
              <a:cxnLst/>
              <a:rect l="l" t="t" r="r" b="b"/>
              <a:pathLst>
                <a:path w="36194" h="67944">
                  <a:moveTo>
                    <a:pt x="0" y="67590"/>
                  </a:moveTo>
                  <a:lnTo>
                    <a:pt x="35756" y="6632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75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892960" y="174784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892961" y="17478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043150" y="1807755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0" y="0"/>
                  </a:moveTo>
                  <a:lnTo>
                    <a:pt x="0" y="16167"/>
                  </a:lnTo>
                  <a:lnTo>
                    <a:pt x="1866" y="4055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043151" y="1807745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1869" y="40562"/>
                  </a:moveTo>
                  <a:lnTo>
                    <a:pt x="0" y="1623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05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45081" y="1831073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35763" y="0"/>
                  </a:moveTo>
                  <a:lnTo>
                    <a:pt x="0" y="1282"/>
                  </a:lnTo>
                  <a:lnTo>
                    <a:pt x="0" y="17437"/>
                  </a:lnTo>
                  <a:lnTo>
                    <a:pt x="35763" y="161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045091" y="1831075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0" y="17438"/>
                  </a:moveTo>
                  <a:lnTo>
                    <a:pt x="35756" y="161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043188" y="18065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043199" y="18065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806560" y="1837486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0" y="0"/>
                  </a:moveTo>
                  <a:lnTo>
                    <a:pt x="0" y="19507"/>
                  </a:lnTo>
                  <a:lnTo>
                    <a:pt x="1866" y="4390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806553" y="1837403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1878" y="43977"/>
                  </a:moveTo>
                  <a:lnTo>
                    <a:pt x="0" y="195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808363" y="1860664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4" h="20955">
                  <a:moveTo>
                    <a:pt x="35763" y="0"/>
                  </a:moveTo>
                  <a:lnTo>
                    <a:pt x="0" y="1270"/>
                  </a:lnTo>
                  <a:lnTo>
                    <a:pt x="0" y="20777"/>
                  </a:lnTo>
                  <a:lnTo>
                    <a:pt x="35763" y="195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808371" y="1860659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4" h="20955">
                  <a:moveTo>
                    <a:pt x="0" y="20784"/>
                  </a:moveTo>
                  <a:lnTo>
                    <a:pt x="35770" y="1950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7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806484" y="18361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806484" y="18361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87424" y="186714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80"/>
                  </a:lnTo>
                  <a:lnTo>
                    <a:pt x="1879" y="310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87428" y="1867094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168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89685" y="1890458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62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89687" y="1890468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58"/>
                  </a:moveTo>
                  <a:lnTo>
                    <a:pt x="35762" y="6680"/>
                  </a:lnTo>
                  <a:lnTo>
                    <a:pt x="35762" y="0"/>
                  </a:lnTo>
                  <a:lnTo>
                    <a:pt x="0" y="1267"/>
                  </a:lnTo>
                  <a:lnTo>
                    <a:pt x="0" y="79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87792" y="18657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87793" y="18657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438567" y="188540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438571" y="188533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440345" y="190868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440351" y="190868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38452" y="18843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438459" y="18843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596034" y="1896808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596030" y="189674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519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597799" y="191992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597799" y="191991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95932" y="18957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95923" y="18957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726920" y="1899081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10033"/>
                  </a:lnTo>
                  <a:lnTo>
                    <a:pt x="1866" y="3442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726916" y="1899063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78" y="34466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728850" y="1922259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28844" y="1922263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04"/>
                  </a:moveTo>
                  <a:lnTo>
                    <a:pt x="35770" y="100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726971" y="18977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726973" y="18977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902688" y="1879803"/>
              <a:ext cx="1905" cy="66040"/>
            </a:xfrm>
            <a:custGeom>
              <a:avLst/>
              <a:gdLst/>
              <a:ahLst/>
              <a:cxnLst/>
              <a:rect l="l" t="t" r="r" b="b"/>
              <a:pathLst>
                <a:path w="1905" h="66039">
                  <a:moveTo>
                    <a:pt x="0" y="0"/>
                  </a:moveTo>
                  <a:lnTo>
                    <a:pt x="0" y="41249"/>
                  </a:lnTo>
                  <a:lnTo>
                    <a:pt x="1879" y="656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902690" y="1879811"/>
              <a:ext cx="1905" cy="66040"/>
            </a:xfrm>
            <a:custGeom>
              <a:avLst/>
              <a:gdLst/>
              <a:ahLst/>
              <a:cxnLst/>
              <a:rect l="l" t="t" r="r" b="b"/>
              <a:pathLst>
                <a:path w="1905" h="66039">
                  <a:moveTo>
                    <a:pt x="1878" y="65664"/>
                  </a:moveTo>
                  <a:lnTo>
                    <a:pt x="0" y="4121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904504" y="1902929"/>
              <a:ext cx="36195" cy="42545"/>
            </a:xfrm>
            <a:custGeom>
              <a:avLst/>
              <a:gdLst/>
              <a:ahLst/>
              <a:cxnLst/>
              <a:rect l="l" t="t" r="r" b="b"/>
              <a:pathLst>
                <a:path w="36194" h="42544">
                  <a:moveTo>
                    <a:pt x="35763" y="0"/>
                  </a:moveTo>
                  <a:lnTo>
                    <a:pt x="0" y="1282"/>
                  </a:lnTo>
                  <a:lnTo>
                    <a:pt x="0" y="42519"/>
                  </a:lnTo>
                  <a:lnTo>
                    <a:pt x="35763" y="412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904508" y="1902939"/>
              <a:ext cx="36195" cy="42545"/>
            </a:xfrm>
            <a:custGeom>
              <a:avLst/>
              <a:gdLst/>
              <a:ahLst/>
              <a:cxnLst/>
              <a:rect l="l" t="t" r="r" b="b"/>
              <a:pathLst>
                <a:path w="36194" h="42544">
                  <a:moveTo>
                    <a:pt x="0" y="42509"/>
                  </a:moveTo>
                  <a:lnTo>
                    <a:pt x="35756" y="41241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25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902625" y="18787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902629" y="18787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813519" y="1928913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0" y="0"/>
                  </a:moveTo>
                  <a:lnTo>
                    <a:pt x="0" y="33997"/>
                  </a:lnTo>
                  <a:lnTo>
                    <a:pt x="1866" y="5838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813513" y="1928875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5">
                  <a:moveTo>
                    <a:pt x="1878" y="58435"/>
                  </a:moveTo>
                  <a:lnTo>
                    <a:pt x="0" y="3398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8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815742" y="1952104"/>
              <a:ext cx="36195" cy="35560"/>
            </a:xfrm>
            <a:custGeom>
              <a:avLst/>
              <a:gdLst/>
              <a:ahLst/>
              <a:cxnLst/>
              <a:rect l="l" t="t" r="r" b="b"/>
              <a:pathLst>
                <a:path w="36194" h="35560">
                  <a:moveTo>
                    <a:pt x="35775" y="0"/>
                  </a:moveTo>
                  <a:lnTo>
                    <a:pt x="0" y="1282"/>
                  </a:lnTo>
                  <a:lnTo>
                    <a:pt x="0" y="35267"/>
                  </a:lnTo>
                  <a:lnTo>
                    <a:pt x="35775" y="3399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815755" y="1952105"/>
              <a:ext cx="36195" cy="35560"/>
            </a:xfrm>
            <a:custGeom>
              <a:avLst/>
              <a:gdLst/>
              <a:ahLst/>
              <a:cxnLst/>
              <a:rect l="l" t="t" r="r" b="b"/>
              <a:pathLst>
                <a:path w="36194" h="35560">
                  <a:moveTo>
                    <a:pt x="0" y="35270"/>
                  </a:moveTo>
                  <a:lnTo>
                    <a:pt x="35756" y="3399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2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813862" y="19274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813872" y="19274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441411" y="1985454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441411" y="1985457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443037" y="2008682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30" h="8889">
                  <a:moveTo>
                    <a:pt x="36512" y="0"/>
                  </a:moveTo>
                  <a:lnTo>
                    <a:pt x="0" y="1308"/>
                  </a:lnTo>
                  <a:lnTo>
                    <a:pt x="0" y="8547"/>
                  </a:lnTo>
                  <a:lnTo>
                    <a:pt x="36512" y="7239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443037" y="2008675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30" h="8889">
                  <a:moveTo>
                    <a:pt x="0" y="8554"/>
                  </a:moveTo>
                  <a:lnTo>
                    <a:pt x="36517" y="7248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85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441145" y="19841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441146" y="198410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593214" y="1983231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5" h="46355">
                  <a:moveTo>
                    <a:pt x="0" y="0"/>
                  </a:moveTo>
                  <a:lnTo>
                    <a:pt x="0" y="21729"/>
                  </a:lnTo>
                  <a:lnTo>
                    <a:pt x="1866" y="4612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593208" y="1983158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5" h="46355">
                  <a:moveTo>
                    <a:pt x="1878" y="46260"/>
                  </a:moveTo>
                  <a:lnTo>
                    <a:pt x="0" y="2181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595043" y="2006320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4" h="23494">
                  <a:moveTo>
                    <a:pt x="35763" y="0"/>
                  </a:moveTo>
                  <a:lnTo>
                    <a:pt x="0" y="1282"/>
                  </a:lnTo>
                  <a:lnTo>
                    <a:pt x="0" y="23012"/>
                  </a:lnTo>
                  <a:lnTo>
                    <a:pt x="35763" y="217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595041" y="2006319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4" h="23494">
                  <a:moveTo>
                    <a:pt x="0" y="23014"/>
                  </a:moveTo>
                  <a:lnTo>
                    <a:pt x="35770" y="217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0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593164" y="19821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593178" y="19821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748942" y="1988553"/>
              <a:ext cx="2540" cy="55244"/>
            </a:xfrm>
            <a:custGeom>
              <a:avLst/>
              <a:gdLst/>
              <a:ahLst/>
              <a:cxnLst/>
              <a:rect l="l" t="t" r="r" b="b"/>
              <a:pathLst>
                <a:path w="2539" h="55244">
                  <a:moveTo>
                    <a:pt x="0" y="0"/>
                  </a:moveTo>
                  <a:lnTo>
                    <a:pt x="0" y="30099"/>
                  </a:lnTo>
                  <a:lnTo>
                    <a:pt x="1917" y="5501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748943" y="1988614"/>
              <a:ext cx="2540" cy="55244"/>
            </a:xfrm>
            <a:custGeom>
              <a:avLst/>
              <a:gdLst/>
              <a:ahLst/>
              <a:cxnLst/>
              <a:rect l="l" t="t" r="r" b="b"/>
              <a:pathLst>
                <a:path w="2539" h="55244">
                  <a:moveTo>
                    <a:pt x="1914" y="54976"/>
                  </a:moveTo>
                  <a:lnTo>
                    <a:pt x="0" y="30056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549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751012" y="2011933"/>
              <a:ext cx="36195" cy="31750"/>
            </a:xfrm>
            <a:custGeom>
              <a:avLst/>
              <a:gdLst/>
              <a:ahLst/>
              <a:cxnLst/>
              <a:rect l="l" t="t" r="r" b="b"/>
              <a:pathLst>
                <a:path w="36194" h="31750">
                  <a:moveTo>
                    <a:pt x="35763" y="0"/>
                  </a:moveTo>
                  <a:lnTo>
                    <a:pt x="0" y="1270"/>
                  </a:lnTo>
                  <a:lnTo>
                    <a:pt x="0" y="31369"/>
                  </a:lnTo>
                  <a:lnTo>
                    <a:pt x="35763" y="300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751024" y="2011928"/>
              <a:ext cx="36195" cy="31750"/>
            </a:xfrm>
            <a:custGeom>
              <a:avLst/>
              <a:gdLst/>
              <a:ahLst/>
              <a:cxnLst/>
              <a:rect l="l" t="t" r="r" b="b"/>
              <a:pathLst>
                <a:path w="36194" h="31750">
                  <a:moveTo>
                    <a:pt x="0" y="31367"/>
                  </a:moveTo>
                  <a:lnTo>
                    <a:pt x="35756" y="3010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13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749120" y="198733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749119" y="19873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898459" y="1981695"/>
              <a:ext cx="1905" cy="69850"/>
            </a:xfrm>
            <a:custGeom>
              <a:avLst/>
              <a:gdLst/>
              <a:ahLst/>
              <a:cxnLst/>
              <a:rect l="l" t="t" r="r" b="b"/>
              <a:pathLst>
                <a:path w="1905" h="69850">
                  <a:moveTo>
                    <a:pt x="0" y="0"/>
                  </a:moveTo>
                  <a:lnTo>
                    <a:pt x="0" y="45148"/>
                  </a:lnTo>
                  <a:lnTo>
                    <a:pt x="1879" y="6953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898461" y="1981655"/>
              <a:ext cx="1905" cy="69850"/>
            </a:xfrm>
            <a:custGeom>
              <a:avLst/>
              <a:gdLst/>
              <a:ahLst/>
              <a:cxnLst/>
              <a:rect l="l" t="t" r="r" b="b"/>
              <a:pathLst>
                <a:path w="1905" h="69850">
                  <a:moveTo>
                    <a:pt x="1878" y="69595"/>
                  </a:moveTo>
                  <a:lnTo>
                    <a:pt x="0" y="451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95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900440" y="2005037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4" h="46989">
                  <a:moveTo>
                    <a:pt x="35763" y="0"/>
                  </a:moveTo>
                  <a:lnTo>
                    <a:pt x="0" y="1282"/>
                  </a:lnTo>
                  <a:lnTo>
                    <a:pt x="0" y="46418"/>
                  </a:lnTo>
                  <a:lnTo>
                    <a:pt x="35763" y="451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900442" y="2005041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4" h="46989">
                  <a:moveTo>
                    <a:pt x="0" y="46412"/>
                  </a:moveTo>
                  <a:lnTo>
                    <a:pt x="35756" y="4513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898548" y="19803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898553" y="19803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826702" y="2042439"/>
              <a:ext cx="2540" cy="50800"/>
            </a:xfrm>
            <a:custGeom>
              <a:avLst/>
              <a:gdLst/>
              <a:ahLst/>
              <a:cxnLst/>
              <a:rect l="l" t="t" r="r" b="b"/>
              <a:pathLst>
                <a:path w="2539" h="50800">
                  <a:moveTo>
                    <a:pt x="0" y="0"/>
                  </a:moveTo>
                  <a:lnTo>
                    <a:pt x="0" y="25641"/>
                  </a:lnTo>
                  <a:lnTo>
                    <a:pt x="1917" y="5054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826709" y="2042510"/>
              <a:ext cx="2540" cy="50800"/>
            </a:xfrm>
            <a:custGeom>
              <a:avLst/>
              <a:gdLst/>
              <a:ahLst/>
              <a:cxnLst/>
              <a:rect l="l" t="t" r="r" b="b"/>
              <a:pathLst>
                <a:path w="2539" h="50800">
                  <a:moveTo>
                    <a:pt x="1914" y="50537"/>
                  </a:moveTo>
                  <a:lnTo>
                    <a:pt x="0" y="2561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05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828429" y="2065921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4" h="27305">
                  <a:moveTo>
                    <a:pt x="35763" y="0"/>
                  </a:moveTo>
                  <a:lnTo>
                    <a:pt x="0" y="1282"/>
                  </a:lnTo>
                  <a:lnTo>
                    <a:pt x="0" y="26924"/>
                  </a:lnTo>
                  <a:lnTo>
                    <a:pt x="35763" y="2564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828440" y="2065929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4" h="27305">
                  <a:moveTo>
                    <a:pt x="0" y="26906"/>
                  </a:moveTo>
                  <a:lnTo>
                    <a:pt x="35756" y="25628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69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826524" y="20413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826526" y="20414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72" y="2490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297508" y="208782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97510" y="208784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99298" y="211108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299301" y="211108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67" y="557"/>
                  </a:lnTo>
                  <a:lnTo>
                    <a:pt x="35767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297419" y="20867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297418" y="20867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62011" y="2097862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62013" y="2097810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63611" y="2120874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12" y="0"/>
                  </a:moveTo>
                  <a:lnTo>
                    <a:pt x="0" y="1295"/>
                  </a:lnTo>
                  <a:lnTo>
                    <a:pt x="0" y="5194"/>
                  </a:lnTo>
                  <a:lnTo>
                    <a:pt x="36512" y="3898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63609" y="2120870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208"/>
                  </a:moveTo>
                  <a:lnTo>
                    <a:pt x="36517" y="390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61731" y="209643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61735" y="20964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578927" y="2108364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578932" y="210835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581061" y="213178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581063" y="213178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579156" y="210704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579167" y="21070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756981" y="2111717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0" y="0"/>
                  </a:moveTo>
                  <a:lnTo>
                    <a:pt x="0" y="20612"/>
                  </a:lnTo>
                  <a:lnTo>
                    <a:pt x="1879" y="4500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756983" y="2111642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5" h="45719">
                  <a:moveTo>
                    <a:pt x="1878" y="45119"/>
                  </a:moveTo>
                  <a:lnTo>
                    <a:pt x="0" y="206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58975" y="2134984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4" h="22225">
                  <a:moveTo>
                    <a:pt x="35763" y="0"/>
                  </a:moveTo>
                  <a:lnTo>
                    <a:pt x="0" y="1270"/>
                  </a:lnTo>
                  <a:lnTo>
                    <a:pt x="0" y="21894"/>
                  </a:lnTo>
                  <a:lnTo>
                    <a:pt x="35763" y="206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758983" y="2134980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4" h="22225">
                  <a:moveTo>
                    <a:pt x="0" y="21898"/>
                  </a:moveTo>
                  <a:lnTo>
                    <a:pt x="35756" y="2062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8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757095" y="21104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757101" y="21104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13064" y="2105583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5" h="53975">
                  <a:moveTo>
                    <a:pt x="0" y="0"/>
                  </a:moveTo>
                  <a:lnTo>
                    <a:pt x="0" y="28968"/>
                  </a:lnTo>
                  <a:lnTo>
                    <a:pt x="1879" y="5336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13063" y="2105607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5" h="53975">
                  <a:moveTo>
                    <a:pt x="1878" y="53362"/>
                  </a:moveTo>
                  <a:lnTo>
                    <a:pt x="0" y="2891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33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14804" y="2128799"/>
              <a:ext cx="36195" cy="30480"/>
            </a:xfrm>
            <a:custGeom>
              <a:avLst/>
              <a:gdLst/>
              <a:ahLst/>
              <a:cxnLst/>
              <a:rect l="l" t="t" r="r" b="b"/>
              <a:pathLst>
                <a:path w="36194" h="30480">
                  <a:moveTo>
                    <a:pt x="35763" y="0"/>
                  </a:moveTo>
                  <a:lnTo>
                    <a:pt x="0" y="1282"/>
                  </a:lnTo>
                  <a:lnTo>
                    <a:pt x="0" y="30251"/>
                  </a:lnTo>
                  <a:lnTo>
                    <a:pt x="35763" y="289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14808" y="2128799"/>
              <a:ext cx="36195" cy="30480"/>
            </a:xfrm>
            <a:custGeom>
              <a:avLst/>
              <a:gdLst/>
              <a:ahLst/>
              <a:cxnLst/>
              <a:rect l="l" t="t" r="r" b="b"/>
              <a:pathLst>
                <a:path w="36194" h="30480">
                  <a:moveTo>
                    <a:pt x="0" y="30252"/>
                  </a:moveTo>
                  <a:lnTo>
                    <a:pt x="35770" y="2897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02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912924" y="21044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912922" y="21044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835935" y="2073668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0"/>
                  </a:moveTo>
                  <a:lnTo>
                    <a:pt x="0" y="99199"/>
                  </a:lnTo>
                  <a:lnTo>
                    <a:pt x="1917" y="12411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835930" y="2073599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1914" y="124094"/>
                  </a:moveTo>
                  <a:lnTo>
                    <a:pt x="0" y="9917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24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838005" y="2097112"/>
              <a:ext cx="36195" cy="100965"/>
            </a:xfrm>
            <a:custGeom>
              <a:avLst/>
              <a:gdLst/>
              <a:ahLst/>
              <a:cxnLst/>
              <a:rect l="l" t="t" r="r" b="b"/>
              <a:pathLst>
                <a:path w="36194" h="100964">
                  <a:moveTo>
                    <a:pt x="35763" y="0"/>
                  </a:moveTo>
                  <a:lnTo>
                    <a:pt x="0" y="1282"/>
                  </a:lnTo>
                  <a:lnTo>
                    <a:pt x="0" y="100482"/>
                  </a:lnTo>
                  <a:lnTo>
                    <a:pt x="35763" y="9919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838007" y="2097107"/>
              <a:ext cx="36195" cy="100965"/>
            </a:xfrm>
            <a:custGeom>
              <a:avLst/>
              <a:gdLst/>
              <a:ahLst/>
              <a:cxnLst/>
              <a:rect l="l" t="t" r="r" b="b"/>
              <a:pathLst>
                <a:path w="36194" h="100964">
                  <a:moveTo>
                    <a:pt x="0" y="100479"/>
                  </a:moveTo>
                  <a:lnTo>
                    <a:pt x="35770" y="9920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004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836100" y="20721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836099" y="20721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460817" y="2124341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5" h="108585">
                  <a:moveTo>
                    <a:pt x="0" y="0"/>
                  </a:moveTo>
                  <a:lnTo>
                    <a:pt x="0" y="84137"/>
                  </a:lnTo>
                  <a:lnTo>
                    <a:pt x="1866" y="10853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460815" y="2124326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5" h="108585">
                  <a:moveTo>
                    <a:pt x="1869" y="108539"/>
                  </a:moveTo>
                  <a:lnTo>
                    <a:pt x="0" y="8421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85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462659" y="2147557"/>
              <a:ext cx="36195" cy="85725"/>
            </a:xfrm>
            <a:custGeom>
              <a:avLst/>
              <a:gdLst/>
              <a:ahLst/>
              <a:cxnLst/>
              <a:rect l="l" t="t" r="r" b="b"/>
              <a:pathLst>
                <a:path w="36194" h="85725">
                  <a:moveTo>
                    <a:pt x="35763" y="0"/>
                  </a:moveTo>
                  <a:lnTo>
                    <a:pt x="0" y="1282"/>
                  </a:lnTo>
                  <a:lnTo>
                    <a:pt x="0" y="85432"/>
                  </a:lnTo>
                  <a:lnTo>
                    <a:pt x="35763" y="84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462661" y="2147559"/>
              <a:ext cx="36195" cy="85725"/>
            </a:xfrm>
            <a:custGeom>
              <a:avLst/>
              <a:gdLst/>
              <a:ahLst/>
              <a:cxnLst/>
              <a:rect l="l" t="t" r="r" b="b"/>
              <a:pathLst>
                <a:path w="36194" h="85725">
                  <a:moveTo>
                    <a:pt x="0" y="85434"/>
                  </a:moveTo>
                  <a:lnTo>
                    <a:pt x="35770" y="841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4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460779" y="21229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460775" y="21229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605153" y="2213444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40" h="29844">
                  <a:moveTo>
                    <a:pt x="0" y="0"/>
                  </a:moveTo>
                  <a:lnTo>
                    <a:pt x="0" y="4457"/>
                  </a:lnTo>
                  <a:lnTo>
                    <a:pt x="1917" y="2936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605151" y="2213405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40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606854" y="2236888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308"/>
                  </a:lnTo>
                  <a:lnTo>
                    <a:pt x="0" y="5765"/>
                  </a:lnTo>
                  <a:lnTo>
                    <a:pt x="36525" y="44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606864" y="2236887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5766"/>
                  </a:moveTo>
                  <a:lnTo>
                    <a:pt x="36517" y="446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604962" y="221216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604958" y="221216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0"/>
                  </a:moveTo>
                  <a:lnTo>
                    <a:pt x="38433" y="24905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914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761045" y="2209368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5" h="45719">
                  <a:moveTo>
                    <a:pt x="0" y="0"/>
                  </a:moveTo>
                  <a:lnTo>
                    <a:pt x="0" y="21170"/>
                  </a:lnTo>
                  <a:lnTo>
                    <a:pt x="1879" y="4556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761049" y="2209447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5" h="45719">
                  <a:moveTo>
                    <a:pt x="1869" y="45381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453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762696" y="2232405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30" h="22860">
                  <a:moveTo>
                    <a:pt x="36525" y="0"/>
                  </a:moveTo>
                  <a:lnTo>
                    <a:pt x="0" y="1308"/>
                  </a:lnTo>
                  <a:lnTo>
                    <a:pt x="0" y="22491"/>
                  </a:lnTo>
                  <a:lnTo>
                    <a:pt x="36525" y="2118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762704" y="2232411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30" h="22860">
                  <a:moveTo>
                    <a:pt x="0" y="22483"/>
                  </a:moveTo>
                  <a:lnTo>
                    <a:pt x="36517" y="2117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24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760829" y="22081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760824" y="220816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934984" y="2199893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5" h="71755">
                  <a:moveTo>
                    <a:pt x="0" y="0"/>
                  </a:moveTo>
                  <a:lnTo>
                    <a:pt x="0" y="46799"/>
                  </a:lnTo>
                  <a:lnTo>
                    <a:pt x="1866" y="7119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934981" y="2199955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5" h="71755">
                  <a:moveTo>
                    <a:pt x="1869" y="71126"/>
                  </a:moveTo>
                  <a:lnTo>
                    <a:pt x="0" y="467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11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937169" y="2223236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4" h="48260">
                  <a:moveTo>
                    <a:pt x="35763" y="0"/>
                  </a:moveTo>
                  <a:lnTo>
                    <a:pt x="0" y="1282"/>
                  </a:lnTo>
                  <a:lnTo>
                    <a:pt x="0" y="48094"/>
                  </a:lnTo>
                  <a:lnTo>
                    <a:pt x="35763" y="468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937175" y="2223235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4" h="48260">
                  <a:moveTo>
                    <a:pt x="0" y="48095"/>
                  </a:moveTo>
                  <a:lnTo>
                    <a:pt x="35756" y="4681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8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935276" y="21987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935279" y="21987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31" y="24397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463167" y="2302230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0" y="0"/>
                  </a:moveTo>
                  <a:lnTo>
                    <a:pt x="0" y="13373"/>
                  </a:lnTo>
                  <a:lnTo>
                    <a:pt x="1905" y="38290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463165" y="2302282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1905" y="38244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82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464805" y="2325585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36525" y="0"/>
                  </a:moveTo>
                  <a:lnTo>
                    <a:pt x="0" y="1308"/>
                  </a:lnTo>
                  <a:lnTo>
                    <a:pt x="0" y="14681"/>
                  </a:lnTo>
                  <a:lnTo>
                    <a:pt x="36525" y="1338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464801" y="2325583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0" y="14688"/>
                  </a:moveTo>
                  <a:lnTo>
                    <a:pt x="36532" y="13382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146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462900" y="230079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462906" y="230079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624850" y="2314701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0" y="0"/>
                  </a:moveTo>
                  <a:lnTo>
                    <a:pt x="0" y="12814"/>
                  </a:lnTo>
                  <a:lnTo>
                    <a:pt x="1905" y="3773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624845" y="2314709"/>
              <a:ext cx="2540" cy="38100"/>
            </a:xfrm>
            <a:custGeom>
              <a:avLst/>
              <a:gdLst/>
              <a:ahLst/>
              <a:cxnLst/>
              <a:rect l="l" t="t" r="r" b="b"/>
              <a:pathLst>
                <a:path w="2539" h="38100">
                  <a:moveTo>
                    <a:pt x="1914" y="37728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7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626717" y="2338095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35763" y="0"/>
                  </a:moveTo>
                  <a:lnTo>
                    <a:pt x="0" y="1270"/>
                  </a:lnTo>
                  <a:lnTo>
                    <a:pt x="0" y="14097"/>
                  </a:lnTo>
                  <a:lnTo>
                    <a:pt x="35763" y="128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626718" y="2338098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0" y="14092"/>
                  </a:moveTo>
                  <a:lnTo>
                    <a:pt x="35770" y="1281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4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624825" y="23131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624832" y="23131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772488" y="2317267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0" y="0"/>
                  </a:moveTo>
                  <a:lnTo>
                    <a:pt x="0" y="20066"/>
                  </a:lnTo>
                  <a:lnTo>
                    <a:pt x="1866" y="4445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772484" y="2317291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1869" y="44366"/>
                  </a:moveTo>
                  <a:lnTo>
                    <a:pt x="0" y="2003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43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774736" y="2340571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35763" y="0"/>
                  </a:moveTo>
                  <a:lnTo>
                    <a:pt x="0" y="1282"/>
                  </a:lnTo>
                  <a:lnTo>
                    <a:pt x="0" y="21336"/>
                  </a:lnTo>
                  <a:lnTo>
                    <a:pt x="35763" y="200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774742" y="2340572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0" y="21341"/>
                  </a:moveTo>
                  <a:lnTo>
                    <a:pt x="35756" y="2006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772843" y="2316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772840" y="23162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926183" y="2285072"/>
              <a:ext cx="2540" cy="86995"/>
            </a:xfrm>
            <a:custGeom>
              <a:avLst/>
              <a:gdLst/>
              <a:ahLst/>
              <a:cxnLst/>
              <a:rect l="l" t="t" r="r" b="b"/>
              <a:pathLst>
                <a:path w="2539" h="86994">
                  <a:moveTo>
                    <a:pt x="0" y="0"/>
                  </a:moveTo>
                  <a:lnTo>
                    <a:pt x="0" y="61861"/>
                  </a:lnTo>
                  <a:lnTo>
                    <a:pt x="1917" y="8676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926186" y="2285006"/>
              <a:ext cx="2540" cy="86995"/>
            </a:xfrm>
            <a:custGeom>
              <a:avLst/>
              <a:gdLst/>
              <a:ahLst/>
              <a:cxnLst/>
              <a:rect l="l" t="t" r="r" b="b"/>
              <a:pathLst>
                <a:path w="2539" h="86994">
                  <a:moveTo>
                    <a:pt x="1914" y="86808"/>
                  </a:moveTo>
                  <a:lnTo>
                    <a:pt x="0" y="6188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68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928088" y="2308517"/>
              <a:ext cx="36195" cy="63500"/>
            </a:xfrm>
            <a:custGeom>
              <a:avLst/>
              <a:gdLst/>
              <a:ahLst/>
              <a:cxnLst/>
              <a:rect l="l" t="t" r="r" b="b"/>
              <a:pathLst>
                <a:path w="36194" h="63500">
                  <a:moveTo>
                    <a:pt x="35763" y="0"/>
                  </a:moveTo>
                  <a:lnTo>
                    <a:pt x="0" y="1282"/>
                  </a:lnTo>
                  <a:lnTo>
                    <a:pt x="0" y="63144"/>
                  </a:lnTo>
                  <a:lnTo>
                    <a:pt x="35763" y="618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928096" y="2308515"/>
              <a:ext cx="36195" cy="63500"/>
            </a:xfrm>
            <a:custGeom>
              <a:avLst/>
              <a:gdLst/>
              <a:ahLst/>
              <a:cxnLst/>
              <a:rect l="l" t="t" r="r" b="b"/>
              <a:pathLst>
                <a:path w="36194" h="63500">
                  <a:moveTo>
                    <a:pt x="0" y="63140"/>
                  </a:moveTo>
                  <a:lnTo>
                    <a:pt x="35756" y="618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31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926196" y="228376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926201" y="22837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317993" y="2328824"/>
              <a:ext cx="1905" cy="107950"/>
            </a:xfrm>
            <a:custGeom>
              <a:avLst/>
              <a:gdLst/>
              <a:ahLst/>
              <a:cxnLst/>
              <a:rect l="l" t="t" r="r" b="b"/>
              <a:pathLst>
                <a:path w="1905" h="107950">
                  <a:moveTo>
                    <a:pt x="0" y="0"/>
                  </a:moveTo>
                  <a:lnTo>
                    <a:pt x="0" y="83045"/>
                  </a:lnTo>
                  <a:lnTo>
                    <a:pt x="1866" y="10742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317985" y="2328789"/>
              <a:ext cx="1905" cy="107950"/>
            </a:xfrm>
            <a:custGeom>
              <a:avLst/>
              <a:gdLst/>
              <a:ahLst/>
              <a:cxnLst/>
              <a:rect l="l" t="t" r="r" b="b"/>
              <a:pathLst>
                <a:path w="1905" h="107950">
                  <a:moveTo>
                    <a:pt x="1878" y="107515"/>
                  </a:moveTo>
                  <a:lnTo>
                    <a:pt x="0" y="8306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7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319580" y="2352090"/>
              <a:ext cx="36830" cy="84455"/>
            </a:xfrm>
            <a:custGeom>
              <a:avLst/>
              <a:gdLst/>
              <a:ahLst/>
              <a:cxnLst/>
              <a:rect l="l" t="t" r="r" b="b"/>
              <a:pathLst>
                <a:path w="36830" h="84455">
                  <a:moveTo>
                    <a:pt x="36525" y="0"/>
                  </a:moveTo>
                  <a:lnTo>
                    <a:pt x="0" y="1295"/>
                  </a:lnTo>
                  <a:lnTo>
                    <a:pt x="0" y="84340"/>
                  </a:lnTo>
                  <a:lnTo>
                    <a:pt x="36525" y="8303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319581" y="2352089"/>
              <a:ext cx="36830" cy="84455"/>
            </a:xfrm>
            <a:custGeom>
              <a:avLst/>
              <a:gdLst/>
              <a:ahLst/>
              <a:cxnLst/>
              <a:rect l="l" t="t" r="r" b="b"/>
              <a:pathLst>
                <a:path w="36830" h="84455">
                  <a:moveTo>
                    <a:pt x="0" y="84335"/>
                  </a:moveTo>
                  <a:lnTo>
                    <a:pt x="36527" y="83030"/>
                  </a:lnTo>
                  <a:lnTo>
                    <a:pt x="36527" y="0"/>
                  </a:lnTo>
                  <a:lnTo>
                    <a:pt x="0" y="1295"/>
                  </a:lnTo>
                  <a:lnTo>
                    <a:pt x="0" y="843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317688" y="23272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317689" y="23272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471904" y="2331059"/>
              <a:ext cx="1905" cy="116839"/>
            </a:xfrm>
            <a:custGeom>
              <a:avLst/>
              <a:gdLst/>
              <a:ahLst/>
              <a:cxnLst/>
              <a:rect l="l" t="t" r="r" b="b"/>
              <a:pathLst>
                <a:path w="1905" h="116839">
                  <a:moveTo>
                    <a:pt x="0" y="0"/>
                  </a:moveTo>
                  <a:lnTo>
                    <a:pt x="0" y="91960"/>
                  </a:lnTo>
                  <a:lnTo>
                    <a:pt x="1866" y="11634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471896" y="2331052"/>
              <a:ext cx="1905" cy="116839"/>
            </a:xfrm>
            <a:custGeom>
              <a:avLst/>
              <a:gdLst/>
              <a:ahLst/>
              <a:cxnLst/>
              <a:rect l="l" t="t" r="r" b="b"/>
              <a:pathLst>
                <a:path w="1905" h="116839">
                  <a:moveTo>
                    <a:pt x="1878" y="116393"/>
                  </a:moveTo>
                  <a:lnTo>
                    <a:pt x="0" y="919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6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473796" y="2354109"/>
              <a:ext cx="36195" cy="93345"/>
            </a:xfrm>
            <a:custGeom>
              <a:avLst/>
              <a:gdLst/>
              <a:ahLst/>
              <a:cxnLst/>
              <a:rect l="l" t="t" r="r" b="b"/>
              <a:pathLst>
                <a:path w="36194" h="93344">
                  <a:moveTo>
                    <a:pt x="35763" y="0"/>
                  </a:moveTo>
                  <a:lnTo>
                    <a:pt x="0" y="1282"/>
                  </a:lnTo>
                  <a:lnTo>
                    <a:pt x="0" y="93230"/>
                  </a:lnTo>
                  <a:lnTo>
                    <a:pt x="35763" y="919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473794" y="2354106"/>
              <a:ext cx="36195" cy="93345"/>
            </a:xfrm>
            <a:custGeom>
              <a:avLst/>
              <a:gdLst/>
              <a:ahLst/>
              <a:cxnLst/>
              <a:rect l="l" t="t" r="r" b="b"/>
              <a:pathLst>
                <a:path w="36194" h="93344">
                  <a:moveTo>
                    <a:pt x="0" y="93230"/>
                  </a:moveTo>
                  <a:lnTo>
                    <a:pt x="35770" y="9195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32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471930" y="23300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471928" y="23300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620583" y="2407119"/>
              <a:ext cx="1905" cy="50800"/>
            </a:xfrm>
            <a:custGeom>
              <a:avLst/>
              <a:gdLst/>
              <a:ahLst/>
              <a:cxnLst/>
              <a:rect l="l" t="t" r="r" b="b"/>
              <a:pathLst>
                <a:path w="1905" h="50800">
                  <a:moveTo>
                    <a:pt x="0" y="0"/>
                  </a:moveTo>
                  <a:lnTo>
                    <a:pt x="0" y="26187"/>
                  </a:lnTo>
                  <a:lnTo>
                    <a:pt x="1879" y="5058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620588" y="2407067"/>
              <a:ext cx="1905" cy="50800"/>
            </a:xfrm>
            <a:custGeom>
              <a:avLst/>
              <a:gdLst/>
              <a:ahLst/>
              <a:cxnLst/>
              <a:rect l="l" t="t" r="r" b="b"/>
              <a:pathLst>
                <a:path w="1905" h="50800">
                  <a:moveTo>
                    <a:pt x="1878" y="50699"/>
                  </a:moveTo>
                  <a:lnTo>
                    <a:pt x="0" y="2625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0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622628" y="2430309"/>
              <a:ext cx="36195" cy="27940"/>
            </a:xfrm>
            <a:custGeom>
              <a:avLst/>
              <a:gdLst/>
              <a:ahLst/>
              <a:cxnLst/>
              <a:rect l="l" t="t" r="r" b="b"/>
              <a:pathLst>
                <a:path w="36194" h="27939">
                  <a:moveTo>
                    <a:pt x="35763" y="0"/>
                  </a:moveTo>
                  <a:lnTo>
                    <a:pt x="0" y="1282"/>
                  </a:lnTo>
                  <a:lnTo>
                    <a:pt x="0" y="27470"/>
                  </a:lnTo>
                  <a:lnTo>
                    <a:pt x="35763" y="2618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622638" y="2430312"/>
              <a:ext cx="36195" cy="27940"/>
            </a:xfrm>
            <a:custGeom>
              <a:avLst/>
              <a:gdLst/>
              <a:ahLst/>
              <a:cxnLst/>
              <a:rect l="l" t="t" r="r" b="b"/>
              <a:pathLst>
                <a:path w="36194" h="27939">
                  <a:moveTo>
                    <a:pt x="0" y="27464"/>
                  </a:moveTo>
                  <a:lnTo>
                    <a:pt x="35756" y="2618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74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620748" y="24060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620747" y="24060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759648" y="2417876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0" y="0"/>
                  </a:moveTo>
                  <a:lnTo>
                    <a:pt x="0" y="24511"/>
                  </a:lnTo>
                  <a:lnTo>
                    <a:pt x="1866" y="4890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759643" y="2417900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1878" y="48923"/>
                  </a:moveTo>
                  <a:lnTo>
                    <a:pt x="0" y="244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89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761439" y="2441079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4" h="26035">
                  <a:moveTo>
                    <a:pt x="35763" y="0"/>
                  </a:moveTo>
                  <a:lnTo>
                    <a:pt x="0" y="1282"/>
                  </a:lnTo>
                  <a:lnTo>
                    <a:pt x="0" y="25806"/>
                  </a:lnTo>
                  <a:lnTo>
                    <a:pt x="35763" y="245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761439" y="2441079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4" h="26035">
                  <a:moveTo>
                    <a:pt x="0" y="25802"/>
                  </a:moveTo>
                  <a:lnTo>
                    <a:pt x="35770" y="2452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58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759559" y="24168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759551" y="24168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934171" y="2356395"/>
              <a:ext cx="1905" cy="121285"/>
            </a:xfrm>
            <a:custGeom>
              <a:avLst/>
              <a:gdLst/>
              <a:ahLst/>
              <a:cxnLst/>
              <a:rect l="l" t="t" r="r" b="b"/>
              <a:pathLst>
                <a:path w="1905" h="121285">
                  <a:moveTo>
                    <a:pt x="0" y="0"/>
                  </a:moveTo>
                  <a:lnTo>
                    <a:pt x="0" y="96405"/>
                  </a:lnTo>
                  <a:lnTo>
                    <a:pt x="1879" y="12080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934173" y="2356469"/>
              <a:ext cx="1905" cy="121285"/>
            </a:xfrm>
            <a:custGeom>
              <a:avLst/>
              <a:gdLst/>
              <a:ahLst/>
              <a:cxnLst/>
              <a:rect l="l" t="t" r="r" b="b"/>
              <a:pathLst>
                <a:path w="1905" h="121285">
                  <a:moveTo>
                    <a:pt x="1869" y="120714"/>
                  </a:moveTo>
                  <a:lnTo>
                    <a:pt x="0" y="9638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0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936203" y="2379586"/>
              <a:ext cx="36195" cy="97790"/>
            </a:xfrm>
            <a:custGeom>
              <a:avLst/>
              <a:gdLst/>
              <a:ahLst/>
              <a:cxnLst/>
              <a:rect l="l" t="t" r="r" b="b"/>
              <a:pathLst>
                <a:path w="36194" h="97789">
                  <a:moveTo>
                    <a:pt x="35763" y="0"/>
                  </a:moveTo>
                  <a:lnTo>
                    <a:pt x="0" y="1270"/>
                  </a:lnTo>
                  <a:lnTo>
                    <a:pt x="0" y="97688"/>
                  </a:lnTo>
                  <a:lnTo>
                    <a:pt x="35763" y="964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936213" y="2379577"/>
              <a:ext cx="36195" cy="97790"/>
            </a:xfrm>
            <a:custGeom>
              <a:avLst/>
              <a:gdLst/>
              <a:ahLst/>
              <a:cxnLst/>
              <a:rect l="l" t="t" r="r" b="b"/>
              <a:pathLst>
                <a:path w="36194" h="97789">
                  <a:moveTo>
                    <a:pt x="0" y="97690"/>
                  </a:moveTo>
                  <a:lnTo>
                    <a:pt x="35756" y="9641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76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934324" y="23551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934337" y="23551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480908" y="2441358"/>
              <a:ext cx="1905" cy="112395"/>
            </a:xfrm>
            <a:custGeom>
              <a:avLst/>
              <a:gdLst/>
              <a:ahLst/>
              <a:cxnLst/>
              <a:rect l="l" t="t" r="r" b="b"/>
              <a:pathLst>
                <a:path w="1905" h="112394">
                  <a:moveTo>
                    <a:pt x="0" y="0"/>
                  </a:moveTo>
                  <a:lnTo>
                    <a:pt x="0" y="87490"/>
                  </a:lnTo>
                  <a:lnTo>
                    <a:pt x="1866" y="11188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480908" y="2441352"/>
              <a:ext cx="1905" cy="112395"/>
            </a:xfrm>
            <a:custGeom>
              <a:avLst/>
              <a:gdLst/>
              <a:ahLst/>
              <a:cxnLst/>
              <a:rect l="l" t="t" r="r" b="b"/>
              <a:pathLst>
                <a:path w="1905" h="112394">
                  <a:moveTo>
                    <a:pt x="1869" y="111836"/>
                  </a:moveTo>
                  <a:lnTo>
                    <a:pt x="0" y="87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482686" y="2464422"/>
              <a:ext cx="36195" cy="88900"/>
            </a:xfrm>
            <a:custGeom>
              <a:avLst/>
              <a:gdLst/>
              <a:ahLst/>
              <a:cxnLst/>
              <a:rect l="l" t="t" r="r" b="b"/>
              <a:pathLst>
                <a:path w="36194" h="88900">
                  <a:moveTo>
                    <a:pt x="35763" y="0"/>
                  </a:moveTo>
                  <a:lnTo>
                    <a:pt x="0" y="1282"/>
                  </a:lnTo>
                  <a:lnTo>
                    <a:pt x="0" y="88773"/>
                  </a:lnTo>
                  <a:lnTo>
                    <a:pt x="35763" y="875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482687" y="2464425"/>
              <a:ext cx="36195" cy="88900"/>
            </a:xfrm>
            <a:custGeom>
              <a:avLst/>
              <a:gdLst/>
              <a:ahLst/>
              <a:cxnLst/>
              <a:rect l="l" t="t" r="r" b="b"/>
              <a:pathLst>
                <a:path w="36194" h="88900">
                  <a:moveTo>
                    <a:pt x="0" y="88769"/>
                  </a:moveTo>
                  <a:lnTo>
                    <a:pt x="35770" y="8749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87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480820" y="24401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480818" y="24401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929587" y="2312682"/>
              <a:ext cx="1905" cy="249554"/>
            </a:xfrm>
            <a:custGeom>
              <a:avLst/>
              <a:gdLst/>
              <a:ahLst/>
              <a:cxnLst/>
              <a:rect l="l" t="t" r="r" b="b"/>
              <a:pathLst>
                <a:path w="1905" h="249555">
                  <a:moveTo>
                    <a:pt x="0" y="0"/>
                  </a:moveTo>
                  <a:lnTo>
                    <a:pt x="0" y="224599"/>
                  </a:lnTo>
                  <a:lnTo>
                    <a:pt x="1879" y="24898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929590" y="2312680"/>
              <a:ext cx="1905" cy="249554"/>
            </a:xfrm>
            <a:custGeom>
              <a:avLst/>
              <a:gdLst/>
              <a:ahLst/>
              <a:cxnLst/>
              <a:rect l="l" t="t" r="r" b="b"/>
              <a:pathLst>
                <a:path w="1905" h="249555">
                  <a:moveTo>
                    <a:pt x="1878" y="249049"/>
                  </a:moveTo>
                  <a:lnTo>
                    <a:pt x="0" y="22460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0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931263" y="2335860"/>
              <a:ext cx="36830" cy="226060"/>
            </a:xfrm>
            <a:custGeom>
              <a:avLst/>
              <a:gdLst/>
              <a:ahLst/>
              <a:cxnLst/>
              <a:rect l="l" t="t" r="r" b="b"/>
              <a:pathLst>
                <a:path w="36830" h="226060">
                  <a:moveTo>
                    <a:pt x="36512" y="0"/>
                  </a:moveTo>
                  <a:lnTo>
                    <a:pt x="0" y="1308"/>
                  </a:lnTo>
                  <a:lnTo>
                    <a:pt x="0" y="225894"/>
                  </a:lnTo>
                  <a:lnTo>
                    <a:pt x="36512" y="224599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931257" y="2335866"/>
              <a:ext cx="36830" cy="226060"/>
            </a:xfrm>
            <a:custGeom>
              <a:avLst/>
              <a:gdLst/>
              <a:ahLst/>
              <a:cxnLst/>
              <a:rect l="l" t="t" r="r" b="b"/>
              <a:pathLst>
                <a:path w="36830" h="226060">
                  <a:moveTo>
                    <a:pt x="0" y="225893"/>
                  </a:moveTo>
                  <a:lnTo>
                    <a:pt x="36532" y="2245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258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929371" y="231155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929374" y="23115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633169" y="2467063"/>
              <a:ext cx="1905" cy="97790"/>
            </a:xfrm>
            <a:custGeom>
              <a:avLst/>
              <a:gdLst/>
              <a:ahLst/>
              <a:cxnLst/>
              <a:rect l="l" t="t" r="r" b="b"/>
              <a:pathLst>
                <a:path w="1905" h="97789">
                  <a:moveTo>
                    <a:pt x="0" y="0"/>
                  </a:moveTo>
                  <a:lnTo>
                    <a:pt x="0" y="72999"/>
                  </a:lnTo>
                  <a:lnTo>
                    <a:pt x="1879" y="9739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33167" y="2467016"/>
              <a:ext cx="1905" cy="97790"/>
            </a:xfrm>
            <a:custGeom>
              <a:avLst/>
              <a:gdLst/>
              <a:ahLst/>
              <a:cxnLst/>
              <a:rect l="l" t="t" r="r" b="b"/>
              <a:pathLst>
                <a:path w="1905" h="97789">
                  <a:moveTo>
                    <a:pt x="1878" y="97496"/>
                  </a:moveTo>
                  <a:lnTo>
                    <a:pt x="0" y="7304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74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35417" y="2490330"/>
              <a:ext cx="36195" cy="74295"/>
            </a:xfrm>
            <a:custGeom>
              <a:avLst/>
              <a:gdLst/>
              <a:ahLst/>
              <a:cxnLst/>
              <a:rect l="l" t="t" r="r" b="b"/>
              <a:pathLst>
                <a:path w="36194" h="74294">
                  <a:moveTo>
                    <a:pt x="35763" y="0"/>
                  </a:moveTo>
                  <a:lnTo>
                    <a:pt x="0" y="1282"/>
                  </a:lnTo>
                  <a:lnTo>
                    <a:pt x="0" y="74282"/>
                  </a:lnTo>
                  <a:lnTo>
                    <a:pt x="35763" y="7299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35409" y="2490329"/>
              <a:ext cx="36195" cy="74295"/>
            </a:xfrm>
            <a:custGeom>
              <a:avLst/>
              <a:gdLst/>
              <a:ahLst/>
              <a:cxnLst/>
              <a:rect l="l" t="t" r="r" b="b"/>
              <a:pathLst>
                <a:path w="36194" h="74294">
                  <a:moveTo>
                    <a:pt x="0" y="74282"/>
                  </a:moveTo>
                  <a:lnTo>
                    <a:pt x="35770" y="730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33524" y="24655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633535" y="24655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9899" y="2531046"/>
              <a:ext cx="2540" cy="45085"/>
            </a:xfrm>
            <a:custGeom>
              <a:avLst/>
              <a:gdLst/>
              <a:ahLst/>
              <a:cxnLst/>
              <a:rect l="l" t="t" r="r" b="b"/>
              <a:pathLst>
                <a:path w="2539" h="45085">
                  <a:moveTo>
                    <a:pt x="0" y="0"/>
                  </a:moveTo>
                  <a:lnTo>
                    <a:pt x="0" y="20066"/>
                  </a:lnTo>
                  <a:lnTo>
                    <a:pt x="1917" y="4498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89891" y="2531002"/>
              <a:ext cx="2540" cy="45085"/>
            </a:xfrm>
            <a:custGeom>
              <a:avLst/>
              <a:gdLst/>
              <a:ahLst/>
              <a:cxnLst/>
              <a:rect l="l" t="t" r="r" b="b"/>
              <a:pathLst>
                <a:path w="2539" h="45085">
                  <a:moveTo>
                    <a:pt x="1914" y="44957"/>
                  </a:moveTo>
                  <a:lnTo>
                    <a:pt x="0" y="2003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9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791931" y="2554490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35775" y="0"/>
                  </a:moveTo>
                  <a:lnTo>
                    <a:pt x="0" y="1270"/>
                  </a:lnTo>
                  <a:lnTo>
                    <a:pt x="0" y="21336"/>
                  </a:lnTo>
                  <a:lnTo>
                    <a:pt x="35775" y="2006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791938" y="2554487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0" y="21341"/>
                  </a:moveTo>
                  <a:lnTo>
                    <a:pt x="35770" y="2006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790039" y="25296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790032" y="25296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004331" y="2345512"/>
              <a:ext cx="1905" cy="328295"/>
            </a:xfrm>
            <a:custGeom>
              <a:avLst/>
              <a:gdLst/>
              <a:ahLst/>
              <a:cxnLst/>
              <a:rect l="l" t="t" r="r" b="b"/>
              <a:pathLst>
                <a:path w="1904" h="328294">
                  <a:moveTo>
                    <a:pt x="0" y="0"/>
                  </a:moveTo>
                  <a:lnTo>
                    <a:pt x="0" y="303720"/>
                  </a:lnTo>
                  <a:lnTo>
                    <a:pt x="1866" y="32810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004322" y="2345470"/>
              <a:ext cx="1905" cy="328295"/>
            </a:xfrm>
            <a:custGeom>
              <a:avLst/>
              <a:gdLst/>
              <a:ahLst/>
              <a:cxnLst/>
              <a:rect l="l" t="t" r="r" b="b"/>
              <a:pathLst>
                <a:path w="1904" h="328294">
                  <a:moveTo>
                    <a:pt x="1878" y="328187"/>
                  </a:moveTo>
                  <a:lnTo>
                    <a:pt x="0" y="3037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8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006122" y="2368625"/>
              <a:ext cx="36195" cy="305435"/>
            </a:xfrm>
            <a:custGeom>
              <a:avLst/>
              <a:gdLst/>
              <a:ahLst/>
              <a:cxnLst/>
              <a:rect l="l" t="t" r="r" b="b"/>
              <a:pathLst>
                <a:path w="36195" h="305435">
                  <a:moveTo>
                    <a:pt x="35763" y="0"/>
                  </a:moveTo>
                  <a:lnTo>
                    <a:pt x="0" y="1270"/>
                  </a:lnTo>
                  <a:lnTo>
                    <a:pt x="0" y="305003"/>
                  </a:lnTo>
                  <a:lnTo>
                    <a:pt x="35763" y="3037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006140" y="2368619"/>
              <a:ext cx="36195" cy="305435"/>
            </a:xfrm>
            <a:custGeom>
              <a:avLst/>
              <a:gdLst/>
              <a:ahLst/>
              <a:cxnLst/>
              <a:rect l="l" t="t" r="r" b="b"/>
              <a:pathLst>
                <a:path w="36195" h="305435">
                  <a:moveTo>
                    <a:pt x="0" y="305003"/>
                  </a:moveTo>
                  <a:lnTo>
                    <a:pt x="35756" y="30372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050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004242" y="23441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004254" y="23441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020536" y="2176386"/>
              <a:ext cx="1905" cy="602615"/>
            </a:xfrm>
            <a:custGeom>
              <a:avLst/>
              <a:gdLst/>
              <a:ahLst/>
              <a:cxnLst/>
              <a:rect l="l" t="t" r="r" b="b"/>
              <a:pathLst>
                <a:path w="1904" h="602614">
                  <a:moveTo>
                    <a:pt x="0" y="0"/>
                  </a:moveTo>
                  <a:lnTo>
                    <a:pt x="0" y="577900"/>
                  </a:lnTo>
                  <a:lnTo>
                    <a:pt x="1866" y="60229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044829" y="972640"/>
              <a:ext cx="3874857" cy="28851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020531" y="2176313"/>
              <a:ext cx="1905" cy="602615"/>
            </a:xfrm>
            <a:custGeom>
              <a:avLst/>
              <a:gdLst/>
              <a:ahLst/>
              <a:cxnLst/>
              <a:rect l="l" t="t" r="r" b="b"/>
              <a:pathLst>
                <a:path w="1904" h="602614">
                  <a:moveTo>
                    <a:pt x="1878" y="602377"/>
                  </a:moveTo>
                  <a:lnTo>
                    <a:pt x="0" y="5779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023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022594" y="2199563"/>
              <a:ext cx="36195" cy="579755"/>
            </a:xfrm>
            <a:custGeom>
              <a:avLst/>
              <a:gdLst/>
              <a:ahLst/>
              <a:cxnLst/>
              <a:rect l="l" t="t" r="r" b="b"/>
              <a:pathLst>
                <a:path w="36195" h="579755">
                  <a:moveTo>
                    <a:pt x="35763" y="0"/>
                  </a:moveTo>
                  <a:lnTo>
                    <a:pt x="0" y="1282"/>
                  </a:lnTo>
                  <a:lnTo>
                    <a:pt x="0" y="579196"/>
                  </a:lnTo>
                  <a:lnTo>
                    <a:pt x="35763" y="5779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022603" y="2199560"/>
              <a:ext cx="36195" cy="579755"/>
            </a:xfrm>
            <a:custGeom>
              <a:avLst/>
              <a:gdLst/>
              <a:ahLst/>
              <a:cxnLst/>
              <a:rect l="l" t="t" r="r" b="b"/>
              <a:pathLst>
                <a:path w="36195" h="579755">
                  <a:moveTo>
                    <a:pt x="0" y="579198"/>
                  </a:moveTo>
                  <a:lnTo>
                    <a:pt x="35770" y="57791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791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020714" y="21753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020723" y="21753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6029236" y="2156726"/>
              <a:ext cx="2540" cy="730250"/>
            </a:xfrm>
            <a:custGeom>
              <a:avLst/>
              <a:gdLst/>
              <a:ahLst/>
              <a:cxnLst/>
              <a:rect l="l" t="t" r="r" b="b"/>
              <a:pathLst>
                <a:path w="2539" h="730250">
                  <a:moveTo>
                    <a:pt x="0" y="0"/>
                  </a:moveTo>
                  <a:lnTo>
                    <a:pt x="0" y="704977"/>
                  </a:lnTo>
                  <a:lnTo>
                    <a:pt x="1917" y="72989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029234" y="2156663"/>
              <a:ext cx="2540" cy="730250"/>
            </a:xfrm>
            <a:custGeom>
              <a:avLst/>
              <a:gdLst/>
              <a:ahLst/>
              <a:cxnLst/>
              <a:rect l="l" t="t" r="r" b="b"/>
              <a:pathLst>
                <a:path w="2539" h="730250">
                  <a:moveTo>
                    <a:pt x="1914" y="729926"/>
                  </a:moveTo>
                  <a:lnTo>
                    <a:pt x="0" y="70500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299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6030861" y="2180145"/>
              <a:ext cx="36830" cy="706755"/>
            </a:xfrm>
            <a:custGeom>
              <a:avLst/>
              <a:gdLst/>
              <a:ahLst/>
              <a:cxnLst/>
              <a:rect l="l" t="t" r="r" b="b"/>
              <a:pathLst>
                <a:path w="36829" h="706755">
                  <a:moveTo>
                    <a:pt x="36537" y="0"/>
                  </a:moveTo>
                  <a:lnTo>
                    <a:pt x="0" y="1308"/>
                  </a:lnTo>
                  <a:lnTo>
                    <a:pt x="0" y="706272"/>
                  </a:lnTo>
                  <a:lnTo>
                    <a:pt x="36537" y="70497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030878" y="2180142"/>
              <a:ext cx="36830" cy="706755"/>
            </a:xfrm>
            <a:custGeom>
              <a:avLst/>
              <a:gdLst/>
              <a:ahLst/>
              <a:cxnLst/>
              <a:rect l="l" t="t" r="r" b="b"/>
              <a:pathLst>
                <a:path w="36829" h="706755">
                  <a:moveTo>
                    <a:pt x="0" y="706275"/>
                  </a:moveTo>
                  <a:lnTo>
                    <a:pt x="36532" y="70496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06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6028969" y="215548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028968" y="215548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4" name="object 334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1998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35" name="object 3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793" y="608535"/>
            <a:ext cx="7353934" cy="4732020"/>
            <a:chOff x="160793" y="608535"/>
            <a:chExt cx="7353934" cy="4732020"/>
          </a:xfrm>
        </p:grpSpPr>
        <p:sp>
          <p:nvSpPr>
            <p:cNvPr id="3" name="object 3"/>
            <p:cNvSpPr/>
            <p:nvPr/>
          </p:nvSpPr>
          <p:spPr>
            <a:xfrm>
              <a:off x="226149" y="4186765"/>
              <a:ext cx="236220" cy="979169"/>
            </a:xfrm>
            <a:custGeom>
              <a:avLst/>
              <a:gdLst/>
              <a:ahLst/>
              <a:cxnLst/>
              <a:rect l="l" t="t" r="r" b="b"/>
              <a:pathLst>
                <a:path w="236220" h="979170">
                  <a:moveTo>
                    <a:pt x="10467" y="936294"/>
                  </a:moveTo>
                  <a:lnTo>
                    <a:pt x="0" y="978820"/>
                  </a:lnTo>
                </a:path>
                <a:path w="236220" h="979170">
                  <a:moveTo>
                    <a:pt x="235888" y="7132"/>
                  </a:moveTo>
                  <a:lnTo>
                    <a:pt x="173534" y="0"/>
                  </a:lnTo>
                </a:path>
              </a:pathLst>
            </a:custGeom>
            <a:ln w="51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5055" y="4190318"/>
              <a:ext cx="226695" cy="929640"/>
            </a:xfrm>
            <a:custGeom>
              <a:avLst/>
              <a:gdLst/>
              <a:ahLst/>
              <a:cxnLst/>
              <a:rect l="l" t="t" r="r" b="b"/>
              <a:pathLst>
                <a:path w="226695" h="929639">
                  <a:moveTo>
                    <a:pt x="0" y="929190"/>
                  </a:moveTo>
                  <a:lnTo>
                    <a:pt x="226188" y="0"/>
                  </a:lnTo>
                </a:path>
              </a:pathLst>
            </a:custGeom>
            <a:ln w="62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8183" y="2628182"/>
              <a:ext cx="62865" cy="7620"/>
            </a:xfrm>
            <a:custGeom>
              <a:avLst/>
              <a:gdLst/>
              <a:ahLst/>
              <a:cxnLst/>
              <a:rect l="l" t="t" r="r" b="b"/>
              <a:pathLst>
                <a:path w="62865" h="7619">
                  <a:moveTo>
                    <a:pt x="62358" y="7132"/>
                  </a:moveTo>
                  <a:lnTo>
                    <a:pt x="0" y="0"/>
                  </a:lnTo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1244" y="2631734"/>
              <a:ext cx="379095" cy="1558925"/>
            </a:xfrm>
            <a:custGeom>
              <a:avLst/>
              <a:gdLst/>
              <a:ahLst/>
              <a:cxnLst/>
              <a:rect l="l" t="t" r="r" b="b"/>
              <a:pathLst>
                <a:path w="379095" h="1558925">
                  <a:moveTo>
                    <a:pt x="0" y="1558583"/>
                  </a:moveTo>
                  <a:lnTo>
                    <a:pt x="378499" y="0"/>
                  </a:lnTo>
                </a:path>
              </a:pathLst>
            </a:custGeom>
            <a:ln w="620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8447" y="1062774"/>
              <a:ext cx="62865" cy="7620"/>
            </a:xfrm>
            <a:custGeom>
              <a:avLst/>
              <a:gdLst/>
              <a:ahLst/>
              <a:cxnLst/>
              <a:rect l="l" t="t" r="r" b="b"/>
              <a:pathLst>
                <a:path w="62865" h="7619">
                  <a:moveTo>
                    <a:pt x="62361" y="7132"/>
                  </a:moveTo>
                  <a:lnTo>
                    <a:pt x="0" y="0"/>
                  </a:lnTo>
                </a:path>
              </a:pathLst>
            </a:custGeom>
            <a:ln w="4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9744" y="1066327"/>
              <a:ext cx="380365" cy="1565910"/>
            </a:xfrm>
            <a:custGeom>
              <a:avLst/>
              <a:gdLst/>
              <a:ahLst/>
              <a:cxnLst/>
              <a:rect l="l" t="t" r="r" b="b"/>
              <a:pathLst>
                <a:path w="380365" h="1565910">
                  <a:moveTo>
                    <a:pt x="0" y="1565407"/>
                  </a:moveTo>
                  <a:lnTo>
                    <a:pt x="380257" y="0"/>
                  </a:lnTo>
                </a:path>
              </a:pathLst>
            </a:custGeom>
            <a:ln w="62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6723" y="714516"/>
              <a:ext cx="10795" cy="42545"/>
            </a:xfrm>
            <a:custGeom>
              <a:avLst/>
              <a:gdLst/>
              <a:ahLst/>
              <a:cxnLst/>
              <a:rect l="l" t="t" r="r" b="b"/>
              <a:pathLst>
                <a:path w="10794" h="42545">
                  <a:moveTo>
                    <a:pt x="0" y="42520"/>
                  </a:moveTo>
                  <a:lnTo>
                    <a:pt x="10459" y="0"/>
                  </a:lnTo>
                </a:path>
              </a:pathLst>
            </a:custGeom>
            <a:ln w="59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0001" y="753456"/>
              <a:ext cx="76200" cy="313055"/>
            </a:xfrm>
            <a:custGeom>
              <a:avLst/>
              <a:gdLst/>
              <a:ahLst/>
              <a:cxnLst/>
              <a:rect l="l" t="t" r="r" b="b"/>
              <a:pathLst>
                <a:path w="76200" h="313055">
                  <a:moveTo>
                    <a:pt x="0" y="312871"/>
                  </a:moveTo>
                  <a:lnTo>
                    <a:pt x="75928" y="0"/>
                  </a:lnTo>
                </a:path>
              </a:pathLst>
            </a:custGeom>
            <a:ln w="620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0616" y="5294188"/>
              <a:ext cx="1270" cy="43815"/>
            </a:xfrm>
            <a:custGeom>
              <a:avLst/>
              <a:gdLst/>
              <a:ahLst/>
              <a:cxnLst/>
              <a:rect l="l" t="t" r="r" b="b"/>
              <a:pathLst>
                <a:path w="1269" h="43814">
                  <a:moveTo>
                    <a:pt x="1253" y="0"/>
                  </a:moveTo>
                  <a:lnTo>
                    <a:pt x="0" y="43234"/>
                  </a:lnTo>
                </a:path>
              </a:pathLst>
            </a:custGeom>
            <a:ln w="60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155" y="5144417"/>
              <a:ext cx="2889885" cy="172085"/>
            </a:xfrm>
            <a:custGeom>
              <a:avLst/>
              <a:gdLst/>
              <a:ahLst/>
              <a:cxnLst/>
              <a:rect l="l" t="t" r="r" b="b"/>
              <a:pathLst>
                <a:path w="2889885" h="172085">
                  <a:moveTo>
                    <a:pt x="0" y="0"/>
                  </a:moveTo>
                  <a:lnTo>
                    <a:pt x="50292" y="5634"/>
                  </a:lnTo>
                  <a:lnTo>
                    <a:pt x="100604" y="11175"/>
                  </a:lnTo>
                  <a:lnTo>
                    <a:pt x="150935" y="16622"/>
                  </a:lnTo>
                  <a:lnTo>
                    <a:pt x="201285" y="21977"/>
                  </a:lnTo>
                  <a:lnTo>
                    <a:pt x="251655" y="27237"/>
                  </a:lnTo>
                  <a:lnTo>
                    <a:pt x="302043" y="32404"/>
                  </a:lnTo>
                  <a:lnTo>
                    <a:pt x="352449" y="37478"/>
                  </a:lnTo>
                  <a:lnTo>
                    <a:pt x="402873" y="42458"/>
                  </a:lnTo>
                  <a:lnTo>
                    <a:pt x="453315" y="47345"/>
                  </a:lnTo>
                  <a:lnTo>
                    <a:pt x="503775" y="52138"/>
                  </a:lnTo>
                  <a:lnTo>
                    <a:pt x="554251" y="56837"/>
                  </a:lnTo>
                  <a:lnTo>
                    <a:pt x="604745" y="61443"/>
                  </a:lnTo>
                  <a:lnTo>
                    <a:pt x="655255" y="65956"/>
                  </a:lnTo>
                  <a:lnTo>
                    <a:pt x="705781" y="70374"/>
                  </a:lnTo>
                  <a:lnTo>
                    <a:pt x="756324" y="74700"/>
                  </a:lnTo>
                  <a:lnTo>
                    <a:pt x="806882" y="78931"/>
                  </a:lnTo>
                  <a:lnTo>
                    <a:pt x="857456" y="83069"/>
                  </a:lnTo>
                  <a:lnTo>
                    <a:pt x="908045" y="87113"/>
                  </a:lnTo>
                  <a:lnTo>
                    <a:pt x="958649" y="91063"/>
                  </a:lnTo>
                  <a:lnTo>
                    <a:pt x="1009267" y="94920"/>
                  </a:lnTo>
                  <a:lnTo>
                    <a:pt x="1059900" y="98683"/>
                  </a:lnTo>
                  <a:lnTo>
                    <a:pt x="1110547" y="102352"/>
                  </a:lnTo>
                  <a:lnTo>
                    <a:pt x="1161208" y="105928"/>
                  </a:lnTo>
                  <a:lnTo>
                    <a:pt x="1211882" y="109409"/>
                  </a:lnTo>
                  <a:lnTo>
                    <a:pt x="1262570" y="112797"/>
                  </a:lnTo>
                  <a:lnTo>
                    <a:pt x="1313270" y="116091"/>
                  </a:lnTo>
                  <a:lnTo>
                    <a:pt x="1363984" y="119292"/>
                  </a:lnTo>
                  <a:lnTo>
                    <a:pt x="1414709" y="122398"/>
                  </a:lnTo>
                  <a:lnTo>
                    <a:pt x="1465447" y="125411"/>
                  </a:lnTo>
                  <a:lnTo>
                    <a:pt x="1516197" y="128329"/>
                  </a:lnTo>
                  <a:lnTo>
                    <a:pt x="1566958" y="131154"/>
                  </a:lnTo>
                  <a:lnTo>
                    <a:pt x="1617730" y="133885"/>
                  </a:lnTo>
                  <a:lnTo>
                    <a:pt x="1668514" y="136522"/>
                  </a:lnTo>
                  <a:lnTo>
                    <a:pt x="1719308" y="139065"/>
                  </a:lnTo>
                  <a:lnTo>
                    <a:pt x="1770112" y="141514"/>
                  </a:lnTo>
                  <a:lnTo>
                    <a:pt x="1820927" y="143869"/>
                  </a:lnTo>
                  <a:lnTo>
                    <a:pt x="1871752" y="146130"/>
                  </a:lnTo>
                  <a:lnTo>
                    <a:pt x="1922586" y="148297"/>
                  </a:lnTo>
                  <a:lnTo>
                    <a:pt x="1973430" y="150370"/>
                  </a:lnTo>
                  <a:lnTo>
                    <a:pt x="2024282" y="152348"/>
                  </a:lnTo>
                  <a:lnTo>
                    <a:pt x="2075143" y="154233"/>
                  </a:lnTo>
                  <a:lnTo>
                    <a:pt x="2126013" y="156024"/>
                  </a:lnTo>
                  <a:lnTo>
                    <a:pt x="2176891" y="157721"/>
                  </a:lnTo>
                  <a:lnTo>
                    <a:pt x="2227777" y="159323"/>
                  </a:lnTo>
                  <a:lnTo>
                    <a:pt x="2278671" y="160832"/>
                  </a:lnTo>
                  <a:lnTo>
                    <a:pt x="2329572" y="162246"/>
                  </a:lnTo>
                  <a:lnTo>
                    <a:pt x="2380479" y="163566"/>
                  </a:lnTo>
                  <a:lnTo>
                    <a:pt x="2431394" y="164792"/>
                  </a:lnTo>
                  <a:lnTo>
                    <a:pt x="2482315" y="165924"/>
                  </a:lnTo>
                  <a:lnTo>
                    <a:pt x="2533243" y="166961"/>
                  </a:lnTo>
                  <a:lnTo>
                    <a:pt x="2584176" y="167904"/>
                  </a:lnTo>
                  <a:lnTo>
                    <a:pt x="2635115" y="168753"/>
                  </a:lnTo>
                  <a:lnTo>
                    <a:pt x="2686060" y="169508"/>
                  </a:lnTo>
                  <a:lnTo>
                    <a:pt x="2737009" y="170168"/>
                  </a:lnTo>
                  <a:lnTo>
                    <a:pt x="2787964" y="170734"/>
                  </a:lnTo>
                  <a:lnTo>
                    <a:pt x="2838923" y="171206"/>
                  </a:lnTo>
                  <a:lnTo>
                    <a:pt x="2889886" y="171584"/>
                  </a:lnTo>
                </a:path>
              </a:pathLst>
            </a:custGeom>
            <a:ln w="432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83196" y="825933"/>
              <a:ext cx="635" cy="43815"/>
            </a:xfrm>
            <a:custGeom>
              <a:avLst/>
              <a:gdLst/>
              <a:ahLst/>
              <a:cxnLst/>
              <a:rect l="l" t="t" r="r" b="b"/>
              <a:pathLst>
                <a:path w="635" h="43815">
                  <a:moveTo>
                    <a:pt x="0" y="43214"/>
                  </a:moveTo>
                  <a:lnTo>
                    <a:pt x="492" y="0"/>
                  </a:lnTo>
                </a:path>
              </a:pathLst>
            </a:custGeom>
            <a:ln w="60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02052" y="735758"/>
              <a:ext cx="1881505" cy="111760"/>
            </a:xfrm>
            <a:custGeom>
              <a:avLst/>
              <a:gdLst/>
              <a:ahLst/>
              <a:cxnLst/>
              <a:rect l="l" t="t" r="r" b="b"/>
              <a:pathLst>
                <a:path w="1881505" h="111759">
                  <a:moveTo>
                    <a:pt x="0" y="0"/>
                  </a:moveTo>
                  <a:lnTo>
                    <a:pt x="50442" y="5624"/>
                  </a:lnTo>
                  <a:lnTo>
                    <a:pt x="100914" y="11104"/>
                  </a:lnTo>
                  <a:lnTo>
                    <a:pt x="151416" y="16440"/>
                  </a:lnTo>
                  <a:lnTo>
                    <a:pt x="201947" y="21631"/>
                  </a:lnTo>
                  <a:lnTo>
                    <a:pt x="252506" y="26679"/>
                  </a:lnTo>
                  <a:lnTo>
                    <a:pt x="303092" y="31581"/>
                  </a:lnTo>
                  <a:lnTo>
                    <a:pt x="353706" y="36339"/>
                  </a:lnTo>
                  <a:lnTo>
                    <a:pt x="404345" y="40953"/>
                  </a:lnTo>
                  <a:lnTo>
                    <a:pt x="455010" y="45422"/>
                  </a:lnTo>
                  <a:lnTo>
                    <a:pt x="505700" y="49747"/>
                  </a:lnTo>
                  <a:lnTo>
                    <a:pt x="556414" y="53927"/>
                  </a:lnTo>
                  <a:lnTo>
                    <a:pt x="607152" y="57962"/>
                  </a:lnTo>
                  <a:lnTo>
                    <a:pt x="657912" y="61852"/>
                  </a:lnTo>
                  <a:lnTo>
                    <a:pt x="708694" y="65598"/>
                  </a:lnTo>
                  <a:lnTo>
                    <a:pt x="759499" y="69199"/>
                  </a:lnTo>
                  <a:lnTo>
                    <a:pt x="810323" y="72655"/>
                  </a:lnTo>
                  <a:lnTo>
                    <a:pt x="861168" y="75966"/>
                  </a:lnTo>
                  <a:lnTo>
                    <a:pt x="912033" y="79132"/>
                  </a:lnTo>
                  <a:lnTo>
                    <a:pt x="962916" y="82153"/>
                  </a:lnTo>
                  <a:lnTo>
                    <a:pt x="1013818" y="85030"/>
                  </a:lnTo>
                  <a:lnTo>
                    <a:pt x="1064737" y="87761"/>
                  </a:lnTo>
                  <a:lnTo>
                    <a:pt x="1115673" y="90347"/>
                  </a:lnTo>
                  <a:lnTo>
                    <a:pt x="1166625" y="92788"/>
                  </a:lnTo>
                  <a:lnTo>
                    <a:pt x="1217592" y="95083"/>
                  </a:lnTo>
                  <a:lnTo>
                    <a:pt x="1268575" y="97234"/>
                  </a:lnTo>
                  <a:lnTo>
                    <a:pt x="1319571" y="99239"/>
                  </a:lnTo>
                  <a:lnTo>
                    <a:pt x="1370581" y="101099"/>
                  </a:lnTo>
                  <a:lnTo>
                    <a:pt x="1421604" y="102814"/>
                  </a:lnTo>
                  <a:lnTo>
                    <a:pt x="1472639" y="104383"/>
                  </a:lnTo>
                  <a:lnTo>
                    <a:pt x="1523685" y="105807"/>
                  </a:lnTo>
                  <a:lnTo>
                    <a:pt x="1574742" y="107085"/>
                  </a:lnTo>
                  <a:lnTo>
                    <a:pt x="1625810" y="108218"/>
                  </a:lnTo>
                  <a:lnTo>
                    <a:pt x="1676887" y="109205"/>
                  </a:lnTo>
                  <a:lnTo>
                    <a:pt x="1727972" y="110047"/>
                  </a:lnTo>
                  <a:lnTo>
                    <a:pt x="1779066" y="110743"/>
                  </a:lnTo>
                  <a:lnTo>
                    <a:pt x="1830168" y="111293"/>
                  </a:lnTo>
                  <a:lnTo>
                    <a:pt x="1881276" y="111698"/>
                  </a:lnTo>
                </a:path>
              </a:pathLst>
            </a:custGeom>
            <a:ln w="432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11160" y="5160212"/>
              <a:ext cx="8890" cy="43180"/>
            </a:xfrm>
            <a:custGeom>
              <a:avLst/>
              <a:gdLst/>
              <a:ahLst/>
              <a:cxnLst/>
              <a:rect l="l" t="t" r="r" b="b"/>
              <a:pathLst>
                <a:path w="8889" h="43179">
                  <a:moveTo>
                    <a:pt x="0" y="0"/>
                  </a:moveTo>
                  <a:lnTo>
                    <a:pt x="8633" y="42887"/>
                  </a:lnTo>
                </a:path>
              </a:pathLst>
            </a:custGeom>
            <a:ln w="60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21042" y="5181922"/>
              <a:ext cx="2894330" cy="135255"/>
            </a:xfrm>
            <a:custGeom>
              <a:avLst/>
              <a:gdLst/>
              <a:ahLst/>
              <a:cxnLst/>
              <a:rect l="l" t="t" r="r" b="b"/>
              <a:pathLst>
                <a:path w="2894329" h="135254">
                  <a:moveTo>
                    <a:pt x="0" y="134079"/>
                  </a:moveTo>
                  <a:lnTo>
                    <a:pt x="50500" y="134359"/>
                  </a:lnTo>
                  <a:lnTo>
                    <a:pt x="101001" y="134547"/>
                  </a:lnTo>
                  <a:lnTo>
                    <a:pt x="151502" y="134643"/>
                  </a:lnTo>
                  <a:lnTo>
                    <a:pt x="202002" y="134645"/>
                  </a:lnTo>
                  <a:lnTo>
                    <a:pt x="252501" y="134556"/>
                  </a:lnTo>
                  <a:lnTo>
                    <a:pt x="303000" y="134373"/>
                  </a:lnTo>
                  <a:lnTo>
                    <a:pt x="353497" y="134098"/>
                  </a:lnTo>
                  <a:lnTo>
                    <a:pt x="403992" y="133731"/>
                  </a:lnTo>
                  <a:lnTo>
                    <a:pt x="454486" y="133271"/>
                  </a:lnTo>
                  <a:lnTo>
                    <a:pt x="504977" y="132718"/>
                  </a:lnTo>
                  <a:lnTo>
                    <a:pt x="555466" y="132073"/>
                  </a:lnTo>
                  <a:lnTo>
                    <a:pt x="605951" y="131336"/>
                  </a:lnTo>
                  <a:lnTo>
                    <a:pt x="656434" y="130505"/>
                  </a:lnTo>
                  <a:lnTo>
                    <a:pt x="706914" y="129583"/>
                  </a:lnTo>
                  <a:lnTo>
                    <a:pt x="757389" y="128567"/>
                  </a:lnTo>
                  <a:lnTo>
                    <a:pt x="807861" y="127459"/>
                  </a:lnTo>
                  <a:lnTo>
                    <a:pt x="858329" y="126259"/>
                  </a:lnTo>
                  <a:lnTo>
                    <a:pt x="908792" y="124966"/>
                  </a:lnTo>
                  <a:lnTo>
                    <a:pt x="959250" y="123580"/>
                  </a:lnTo>
                  <a:lnTo>
                    <a:pt x="1009703" y="122102"/>
                  </a:lnTo>
                  <a:lnTo>
                    <a:pt x="1060150" y="120532"/>
                  </a:lnTo>
                  <a:lnTo>
                    <a:pt x="1110592" y="118868"/>
                  </a:lnTo>
                  <a:lnTo>
                    <a:pt x="1161028" y="117112"/>
                  </a:lnTo>
                  <a:lnTo>
                    <a:pt x="1212204" y="115236"/>
                  </a:lnTo>
                  <a:lnTo>
                    <a:pt x="1263371" y="113263"/>
                  </a:lnTo>
                  <a:lnTo>
                    <a:pt x="1314529" y="111196"/>
                  </a:lnTo>
                  <a:lnTo>
                    <a:pt x="1365677" y="109034"/>
                  </a:lnTo>
                  <a:lnTo>
                    <a:pt x="1416814" y="106776"/>
                  </a:lnTo>
                  <a:lnTo>
                    <a:pt x="1467942" y="104423"/>
                  </a:lnTo>
                  <a:lnTo>
                    <a:pt x="1519059" y="101975"/>
                  </a:lnTo>
                  <a:lnTo>
                    <a:pt x="1570165" y="99432"/>
                  </a:lnTo>
                  <a:lnTo>
                    <a:pt x="1621259" y="96794"/>
                  </a:lnTo>
                  <a:lnTo>
                    <a:pt x="1672343" y="94061"/>
                  </a:lnTo>
                  <a:lnTo>
                    <a:pt x="1723414" y="91233"/>
                  </a:lnTo>
                  <a:lnTo>
                    <a:pt x="1774473" y="88309"/>
                  </a:lnTo>
                  <a:lnTo>
                    <a:pt x="1825520" y="85291"/>
                  </a:lnTo>
                  <a:lnTo>
                    <a:pt x="1876555" y="82178"/>
                  </a:lnTo>
                  <a:lnTo>
                    <a:pt x="1927576" y="78970"/>
                  </a:lnTo>
                  <a:lnTo>
                    <a:pt x="1978585" y="75667"/>
                  </a:lnTo>
                  <a:lnTo>
                    <a:pt x="2029579" y="72269"/>
                  </a:lnTo>
                  <a:lnTo>
                    <a:pt x="2080560" y="68776"/>
                  </a:lnTo>
                  <a:lnTo>
                    <a:pt x="2131527" y="65188"/>
                  </a:lnTo>
                  <a:lnTo>
                    <a:pt x="2182480" y="61505"/>
                  </a:lnTo>
                  <a:lnTo>
                    <a:pt x="2233418" y="57728"/>
                  </a:lnTo>
                  <a:lnTo>
                    <a:pt x="2284341" y="53855"/>
                  </a:lnTo>
                  <a:lnTo>
                    <a:pt x="2335248" y="49888"/>
                  </a:lnTo>
                  <a:lnTo>
                    <a:pt x="2386141" y="45826"/>
                  </a:lnTo>
                  <a:lnTo>
                    <a:pt x="2437017" y="41670"/>
                  </a:lnTo>
                  <a:lnTo>
                    <a:pt x="2487877" y="37418"/>
                  </a:lnTo>
                  <a:lnTo>
                    <a:pt x="2538721" y="33072"/>
                  </a:lnTo>
                  <a:lnTo>
                    <a:pt x="2589549" y="28632"/>
                  </a:lnTo>
                  <a:lnTo>
                    <a:pt x="2640359" y="24096"/>
                  </a:lnTo>
                  <a:lnTo>
                    <a:pt x="2691152" y="19466"/>
                  </a:lnTo>
                  <a:lnTo>
                    <a:pt x="2741927" y="14741"/>
                  </a:lnTo>
                  <a:lnTo>
                    <a:pt x="2792685" y="9922"/>
                  </a:lnTo>
                  <a:lnTo>
                    <a:pt x="2843425" y="5008"/>
                  </a:lnTo>
                  <a:lnTo>
                    <a:pt x="2894146" y="0"/>
                  </a:lnTo>
                </a:path>
              </a:pathLst>
            </a:custGeom>
            <a:ln w="432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63254" y="738990"/>
              <a:ext cx="9525" cy="43180"/>
            </a:xfrm>
            <a:custGeom>
              <a:avLst/>
              <a:gdLst/>
              <a:ahLst/>
              <a:cxnLst/>
              <a:rect l="l" t="t" r="r" b="b"/>
              <a:pathLst>
                <a:path w="9525" h="43179">
                  <a:moveTo>
                    <a:pt x="9407" y="42850"/>
                  </a:moveTo>
                  <a:lnTo>
                    <a:pt x="0" y="0"/>
                  </a:lnTo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83328" y="760166"/>
              <a:ext cx="1884680" cy="88265"/>
            </a:xfrm>
            <a:custGeom>
              <a:avLst/>
              <a:gdLst/>
              <a:ahLst/>
              <a:cxnLst/>
              <a:rect l="l" t="t" r="r" b="b"/>
              <a:pathLst>
                <a:path w="1884679" h="88265">
                  <a:moveTo>
                    <a:pt x="0" y="87289"/>
                  </a:moveTo>
                  <a:lnTo>
                    <a:pt x="50408" y="87544"/>
                  </a:lnTo>
                  <a:lnTo>
                    <a:pt x="100816" y="87657"/>
                  </a:lnTo>
                  <a:lnTo>
                    <a:pt x="151224" y="87628"/>
                  </a:lnTo>
                  <a:lnTo>
                    <a:pt x="201631" y="87458"/>
                  </a:lnTo>
                  <a:lnTo>
                    <a:pt x="252036" y="87146"/>
                  </a:lnTo>
                  <a:lnTo>
                    <a:pt x="302438" y="86692"/>
                  </a:lnTo>
                  <a:lnTo>
                    <a:pt x="352836" y="86096"/>
                  </a:lnTo>
                  <a:lnTo>
                    <a:pt x="403231" y="85359"/>
                  </a:lnTo>
                  <a:lnTo>
                    <a:pt x="453620" y="84481"/>
                  </a:lnTo>
                  <a:lnTo>
                    <a:pt x="504004" y="83461"/>
                  </a:lnTo>
                  <a:lnTo>
                    <a:pt x="554382" y="82299"/>
                  </a:lnTo>
                  <a:lnTo>
                    <a:pt x="604752" y="80997"/>
                  </a:lnTo>
                  <a:lnTo>
                    <a:pt x="655115" y="79553"/>
                  </a:lnTo>
                  <a:lnTo>
                    <a:pt x="705469" y="77967"/>
                  </a:lnTo>
                  <a:lnTo>
                    <a:pt x="755813" y="76240"/>
                  </a:lnTo>
                  <a:lnTo>
                    <a:pt x="807298" y="74326"/>
                  </a:lnTo>
                  <a:lnTo>
                    <a:pt x="858769" y="72263"/>
                  </a:lnTo>
                  <a:lnTo>
                    <a:pt x="910224" y="70053"/>
                  </a:lnTo>
                  <a:lnTo>
                    <a:pt x="961663" y="67694"/>
                  </a:lnTo>
                  <a:lnTo>
                    <a:pt x="1013085" y="65188"/>
                  </a:lnTo>
                  <a:lnTo>
                    <a:pt x="1064490" y="62533"/>
                  </a:lnTo>
                  <a:lnTo>
                    <a:pt x="1115877" y="59731"/>
                  </a:lnTo>
                  <a:lnTo>
                    <a:pt x="1167245" y="56781"/>
                  </a:lnTo>
                  <a:lnTo>
                    <a:pt x="1218594" y="53683"/>
                  </a:lnTo>
                  <a:lnTo>
                    <a:pt x="1269923" y="50438"/>
                  </a:lnTo>
                  <a:lnTo>
                    <a:pt x="1321230" y="47045"/>
                  </a:lnTo>
                  <a:lnTo>
                    <a:pt x="1372517" y="43505"/>
                  </a:lnTo>
                  <a:lnTo>
                    <a:pt x="1423781" y="39817"/>
                  </a:lnTo>
                  <a:lnTo>
                    <a:pt x="1475023" y="35982"/>
                  </a:lnTo>
                  <a:lnTo>
                    <a:pt x="1526241" y="31999"/>
                  </a:lnTo>
                  <a:lnTo>
                    <a:pt x="1577435" y="27869"/>
                  </a:lnTo>
                  <a:lnTo>
                    <a:pt x="1628605" y="23592"/>
                  </a:lnTo>
                  <a:lnTo>
                    <a:pt x="1679748" y="19168"/>
                  </a:lnTo>
                  <a:lnTo>
                    <a:pt x="1730866" y="14596"/>
                  </a:lnTo>
                  <a:lnTo>
                    <a:pt x="1781957" y="9878"/>
                  </a:lnTo>
                  <a:lnTo>
                    <a:pt x="1833021" y="5012"/>
                  </a:lnTo>
                  <a:lnTo>
                    <a:pt x="1884057" y="0"/>
                  </a:lnTo>
                </a:path>
              </a:pathLst>
            </a:custGeom>
            <a:ln w="432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30780" y="4051698"/>
              <a:ext cx="62230" cy="9525"/>
            </a:xfrm>
            <a:custGeom>
              <a:avLst/>
              <a:gdLst/>
              <a:ahLst/>
              <a:cxnLst/>
              <a:rect l="l" t="t" r="r" b="b"/>
              <a:pathLst>
                <a:path w="62229" h="9525">
                  <a:moveTo>
                    <a:pt x="0" y="9491"/>
                  </a:moveTo>
                  <a:lnTo>
                    <a:pt x="61846" y="0"/>
                  </a:lnTo>
                </a:path>
              </a:pathLst>
            </a:custGeom>
            <a:ln w="4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61709" y="4056444"/>
              <a:ext cx="305435" cy="918844"/>
            </a:xfrm>
            <a:custGeom>
              <a:avLst/>
              <a:gdLst/>
              <a:ahLst/>
              <a:cxnLst/>
              <a:rect l="l" t="t" r="r" b="b"/>
              <a:pathLst>
                <a:path w="305434" h="918845">
                  <a:moveTo>
                    <a:pt x="304828" y="918528"/>
                  </a:moveTo>
                  <a:lnTo>
                    <a:pt x="0" y="0"/>
                  </a:lnTo>
                </a:path>
              </a:pathLst>
            </a:custGeom>
            <a:ln w="61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19410" y="2510868"/>
              <a:ext cx="62230" cy="9525"/>
            </a:xfrm>
            <a:custGeom>
              <a:avLst/>
              <a:gdLst/>
              <a:ahLst/>
              <a:cxnLst/>
              <a:rect l="l" t="t" r="r" b="b"/>
              <a:pathLst>
                <a:path w="62229" h="9525">
                  <a:moveTo>
                    <a:pt x="0" y="9491"/>
                  </a:moveTo>
                  <a:lnTo>
                    <a:pt x="61846" y="0"/>
                  </a:lnTo>
                </a:path>
              </a:pathLst>
            </a:custGeom>
            <a:ln w="4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50326" y="2515614"/>
              <a:ext cx="511809" cy="1541145"/>
            </a:xfrm>
            <a:custGeom>
              <a:avLst/>
              <a:gdLst/>
              <a:ahLst/>
              <a:cxnLst/>
              <a:rect l="l" t="t" r="r" b="b"/>
              <a:pathLst>
                <a:path w="511809" h="1541145">
                  <a:moveTo>
                    <a:pt x="511383" y="1540829"/>
                  </a:moveTo>
                  <a:lnTo>
                    <a:pt x="0" y="0"/>
                  </a:lnTo>
                </a:path>
              </a:pathLst>
            </a:custGeom>
            <a:ln w="612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06003" y="963323"/>
              <a:ext cx="62865" cy="9525"/>
            </a:xfrm>
            <a:custGeom>
              <a:avLst/>
              <a:gdLst/>
              <a:ahLst/>
              <a:cxnLst/>
              <a:rect l="l" t="t" r="r" b="b"/>
              <a:pathLst>
                <a:path w="62864" h="9525">
                  <a:moveTo>
                    <a:pt x="0" y="9518"/>
                  </a:moveTo>
                  <a:lnTo>
                    <a:pt x="62592" y="0"/>
                  </a:lnTo>
                </a:path>
              </a:pathLst>
            </a:custGeom>
            <a:ln w="42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36919" y="968096"/>
              <a:ext cx="513715" cy="1548130"/>
            </a:xfrm>
            <a:custGeom>
              <a:avLst/>
              <a:gdLst/>
              <a:ahLst/>
              <a:cxnLst/>
              <a:rect l="l" t="t" r="r" b="b"/>
              <a:pathLst>
                <a:path w="513715" h="1548130">
                  <a:moveTo>
                    <a:pt x="513407" y="1547518"/>
                  </a:moveTo>
                  <a:lnTo>
                    <a:pt x="0" y="0"/>
                  </a:lnTo>
                </a:path>
              </a:pathLst>
            </a:custGeom>
            <a:ln w="612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34575" y="658987"/>
              <a:ext cx="102870" cy="309245"/>
            </a:xfrm>
            <a:custGeom>
              <a:avLst/>
              <a:gdLst/>
              <a:ahLst/>
              <a:cxnLst/>
              <a:rect l="l" t="t" r="r" b="b"/>
              <a:pathLst>
                <a:path w="102870" h="309244">
                  <a:moveTo>
                    <a:pt x="102343" y="309109"/>
                  </a:moveTo>
                  <a:lnTo>
                    <a:pt x="0" y="0"/>
                  </a:lnTo>
                </a:path>
              </a:pathLst>
            </a:custGeom>
            <a:ln w="612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67385" y="642375"/>
              <a:ext cx="2374900" cy="4539615"/>
            </a:xfrm>
            <a:custGeom>
              <a:avLst/>
              <a:gdLst/>
              <a:ahLst/>
              <a:cxnLst/>
              <a:rect l="l" t="t" r="r" b="b"/>
              <a:pathLst>
                <a:path w="2374900" h="4539615">
                  <a:moveTo>
                    <a:pt x="947802" y="4539546"/>
                  </a:moveTo>
                  <a:lnTo>
                    <a:pt x="999104" y="4534382"/>
                  </a:lnTo>
                  <a:lnTo>
                    <a:pt x="1050384" y="4529121"/>
                  </a:lnTo>
                  <a:lnTo>
                    <a:pt x="1101640" y="4523764"/>
                  </a:lnTo>
                  <a:lnTo>
                    <a:pt x="1152874" y="4518310"/>
                  </a:lnTo>
                  <a:lnTo>
                    <a:pt x="1204085" y="4512760"/>
                  </a:lnTo>
                  <a:lnTo>
                    <a:pt x="1255272" y="4507114"/>
                  </a:lnTo>
                  <a:lnTo>
                    <a:pt x="1306436" y="4501371"/>
                  </a:lnTo>
                  <a:lnTo>
                    <a:pt x="1357575" y="4495532"/>
                  </a:lnTo>
                  <a:lnTo>
                    <a:pt x="1408690" y="4489597"/>
                  </a:lnTo>
                  <a:lnTo>
                    <a:pt x="1459780" y="4483566"/>
                  </a:lnTo>
                  <a:lnTo>
                    <a:pt x="1510845" y="4477438"/>
                  </a:lnTo>
                  <a:lnTo>
                    <a:pt x="1561885" y="4471214"/>
                  </a:lnTo>
                  <a:lnTo>
                    <a:pt x="1612900" y="4464895"/>
                  </a:lnTo>
                  <a:lnTo>
                    <a:pt x="1663888" y="4458479"/>
                  </a:lnTo>
                  <a:lnTo>
                    <a:pt x="1714850" y="4451967"/>
                  </a:lnTo>
                  <a:lnTo>
                    <a:pt x="1765786" y="4445359"/>
                  </a:lnTo>
                  <a:lnTo>
                    <a:pt x="1816696" y="4438655"/>
                  </a:lnTo>
                  <a:lnTo>
                    <a:pt x="1867578" y="4431856"/>
                  </a:lnTo>
                  <a:lnTo>
                    <a:pt x="1918433" y="4424961"/>
                  </a:lnTo>
                  <a:lnTo>
                    <a:pt x="1969260" y="4417969"/>
                  </a:lnTo>
                  <a:lnTo>
                    <a:pt x="2020059" y="4410882"/>
                  </a:lnTo>
                  <a:lnTo>
                    <a:pt x="2070830" y="4403700"/>
                  </a:lnTo>
                  <a:lnTo>
                    <a:pt x="2121573" y="4396421"/>
                  </a:lnTo>
                  <a:lnTo>
                    <a:pt x="2172287" y="4389047"/>
                  </a:lnTo>
                  <a:lnTo>
                    <a:pt x="2222971" y="4381578"/>
                  </a:lnTo>
                  <a:lnTo>
                    <a:pt x="2273627" y="4374013"/>
                  </a:lnTo>
                  <a:lnTo>
                    <a:pt x="2324253" y="4366352"/>
                  </a:lnTo>
                  <a:lnTo>
                    <a:pt x="2374848" y="4358596"/>
                  </a:lnTo>
                </a:path>
                <a:path w="2374900" h="4539615">
                  <a:moveTo>
                    <a:pt x="0" y="117790"/>
                  </a:moveTo>
                  <a:lnTo>
                    <a:pt x="49211" y="112816"/>
                  </a:lnTo>
                  <a:lnTo>
                    <a:pt x="98390" y="107704"/>
                  </a:lnTo>
                  <a:lnTo>
                    <a:pt x="147537" y="102456"/>
                  </a:lnTo>
                  <a:lnTo>
                    <a:pt x="196650" y="97072"/>
                  </a:lnTo>
                  <a:lnTo>
                    <a:pt x="245730" y="91551"/>
                  </a:lnTo>
                  <a:lnTo>
                    <a:pt x="294776" y="85893"/>
                  </a:lnTo>
                  <a:lnTo>
                    <a:pt x="343787" y="80100"/>
                  </a:lnTo>
                  <a:lnTo>
                    <a:pt x="392762" y="74170"/>
                  </a:lnTo>
                  <a:lnTo>
                    <a:pt x="441701" y="68105"/>
                  </a:lnTo>
                  <a:lnTo>
                    <a:pt x="490604" y="61904"/>
                  </a:lnTo>
                  <a:lnTo>
                    <a:pt x="539469" y="55567"/>
                  </a:lnTo>
                  <a:lnTo>
                    <a:pt x="588297" y="49094"/>
                  </a:lnTo>
                  <a:lnTo>
                    <a:pt x="637085" y="42486"/>
                  </a:lnTo>
                  <a:lnTo>
                    <a:pt x="685835" y="35743"/>
                  </a:lnTo>
                  <a:lnTo>
                    <a:pt x="734545" y="28864"/>
                  </a:lnTo>
                  <a:lnTo>
                    <a:pt x="783215" y="21850"/>
                  </a:lnTo>
                  <a:lnTo>
                    <a:pt x="831845" y="14702"/>
                  </a:lnTo>
                  <a:lnTo>
                    <a:pt x="880432" y="7418"/>
                  </a:lnTo>
                  <a:lnTo>
                    <a:pt x="928978" y="0"/>
                  </a:lnTo>
                </a:path>
              </a:pathLst>
            </a:custGeom>
            <a:ln w="53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3294" y="611553"/>
              <a:ext cx="7348220" cy="4726940"/>
            </a:xfrm>
            <a:custGeom>
              <a:avLst/>
              <a:gdLst/>
              <a:ahLst/>
              <a:cxnLst/>
              <a:rect l="l" t="t" r="r" b="b"/>
              <a:pathLst>
                <a:path w="7348220" h="4726940">
                  <a:moveTo>
                    <a:pt x="10457" y="4504185"/>
                  </a:moveTo>
                  <a:lnTo>
                    <a:pt x="60691" y="4509931"/>
                  </a:lnTo>
                  <a:lnTo>
                    <a:pt x="110943" y="4515585"/>
                  </a:lnTo>
                  <a:lnTo>
                    <a:pt x="161215" y="4521145"/>
                  </a:lnTo>
                  <a:lnTo>
                    <a:pt x="211505" y="4526611"/>
                  </a:lnTo>
                  <a:lnTo>
                    <a:pt x="261813" y="4531983"/>
                  </a:lnTo>
                  <a:lnTo>
                    <a:pt x="312139" y="4537262"/>
                  </a:lnTo>
                  <a:lnTo>
                    <a:pt x="362483" y="4542448"/>
                  </a:lnTo>
                  <a:lnTo>
                    <a:pt x="412844" y="4547540"/>
                  </a:lnTo>
                  <a:lnTo>
                    <a:pt x="463222" y="4552538"/>
                  </a:lnTo>
                  <a:lnTo>
                    <a:pt x="513617" y="4557443"/>
                  </a:lnTo>
                  <a:lnTo>
                    <a:pt x="564028" y="4562254"/>
                  </a:lnTo>
                  <a:lnTo>
                    <a:pt x="614456" y="4566971"/>
                  </a:lnTo>
                  <a:lnTo>
                    <a:pt x="664899" y="4571595"/>
                  </a:lnTo>
                  <a:lnTo>
                    <a:pt x="715358" y="4576125"/>
                  </a:lnTo>
                  <a:lnTo>
                    <a:pt x="765833" y="4580561"/>
                  </a:lnTo>
                  <a:lnTo>
                    <a:pt x="816323" y="4584904"/>
                  </a:lnTo>
                  <a:lnTo>
                    <a:pt x="866827" y="4589153"/>
                  </a:lnTo>
                  <a:lnTo>
                    <a:pt x="917346" y="4593308"/>
                  </a:lnTo>
                  <a:lnTo>
                    <a:pt x="967880" y="4597370"/>
                  </a:lnTo>
                  <a:lnTo>
                    <a:pt x="1018427" y="4601337"/>
                  </a:lnTo>
                  <a:lnTo>
                    <a:pt x="1068988" y="4605211"/>
                  </a:lnTo>
                  <a:lnTo>
                    <a:pt x="1119562" y="4608992"/>
                  </a:lnTo>
                  <a:lnTo>
                    <a:pt x="1170150" y="4612678"/>
                  </a:lnTo>
                  <a:lnTo>
                    <a:pt x="1220750" y="4616271"/>
                  </a:lnTo>
                  <a:lnTo>
                    <a:pt x="1271363" y="4619770"/>
                  </a:lnTo>
                  <a:lnTo>
                    <a:pt x="1321989" y="4623175"/>
                  </a:lnTo>
                  <a:lnTo>
                    <a:pt x="1372626" y="4626487"/>
                  </a:lnTo>
                  <a:lnTo>
                    <a:pt x="1423275" y="4629704"/>
                  </a:lnTo>
                  <a:lnTo>
                    <a:pt x="1473935" y="4632828"/>
                  </a:lnTo>
                  <a:lnTo>
                    <a:pt x="1524607" y="4635858"/>
                  </a:lnTo>
                  <a:lnTo>
                    <a:pt x="1575290" y="4638794"/>
                  </a:lnTo>
                  <a:lnTo>
                    <a:pt x="1625983" y="4641636"/>
                  </a:lnTo>
                  <a:lnTo>
                    <a:pt x="1676686" y="4644384"/>
                  </a:lnTo>
                  <a:lnTo>
                    <a:pt x="1727400" y="4647038"/>
                  </a:lnTo>
                  <a:lnTo>
                    <a:pt x="1778123" y="4649599"/>
                  </a:lnTo>
                  <a:lnTo>
                    <a:pt x="1828856" y="4652065"/>
                  </a:lnTo>
                  <a:lnTo>
                    <a:pt x="1879598" y="4654438"/>
                  </a:lnTo>
                  <a:lnTo>
                    <a:pt x="1930349" y="4656717"/>
                  </a:lnTo>
                  <a:lnTo>
                    <a:pt x="1981109" y="4658901"/>
                  </a:lnTo>
                  <a:lnTo>
                    <a:pt x="2031877" y="4660992"/>
                  </a:lnTo>
                  <a:lnTo>
                    <a:pt x="2082653" y="4662989"/>
                  </a:lnTo>
                  <a:lnTo>
                    <a:pt x="2133436" y="4664892"/>
                  </a:lnTo>
                  <a:lnTo>
                    <a:pt x="2184228" y="4666701"/>
                  </a:lnTo>
                  <a:lnTo>
                    <a:pt x="2235026" y="4668415"/>
                  </a:lnTo>
                  <a:lnTo>
                    <a:pt x="2285832" y="4670036"/>
                  </a:lnTo>
                  <a:lnTo>
                    <a:pt x="2336644" y="4671563"/>
                  </a:lnTo>
                  <a:lnTo>
                    <a:pt x="2387463" y="4672996"/>
                  </a:lnTo>
                  <a:lnTo>
                    <a:pt x="2438288" y="4674335"/>
                  </a:lnTo>
                  <a:lnTo>
                    <a:pt x="2489118" y="4675579"/>
                  </a:lnTo>
                  <a:lnTo>
                    <a:pt x="2539955" y="4676730"/>
                  </a:lnTo>
                  <a:lnTo>
                    <a:pt x="2590796" y="4677787"/>
                  </a:lnTo>
                  <a:lnTo>
                    <a:pt x="2641642" y="4678749"/>
                  </a:lnTo>
                  <a:lnTo>
                    <a:pt x="2692494" y="4679617"/>
                  </a:lnTo>
                  <a:lnTo>
                    <a:pt x="2743349" y="4680392"/>
                  </a:lnTo>
                  <a:lnTo>
                    <a:pt x="2794209" y="4681072"/>
                  </a:lnTo>
                  <a:lnTo>
                    <a:pt x="2845073" y="4681658"/>
                  </a:lnTo>
                  <a:lnTo>
                    <a:pt x="2895940" y="4682150"/>
                  </a:lnTo>
                  <a:lnTo>
                    <a:pt x="2946810" y="4682547"/>
                  </a:lnTo>
                  <a:lnTo>
                    <a:pt x="2997684" y="4682851"/>
                  </a:lnTo>
                  <a:lnTo>
                    <a:pt x="3048560" y="4683060"/>
                  </a:lnTo>
                  <a:lnTo>
                    <a:pt x="3099439" y="4683175"/>
                  </a:lnTo>
                  <a:lnTo>
                    <a:pt x="3150320" y="4683196"/>
                  </a:lnTo>
                  <a:lnTo>
                    <a:pt x="3201203" y="4683123"/>
                  </a:lnTo>
                  <a:lnTo>
                    <a:pt x="3252087" y="4682956"/>
                  </a:lnTo>
                  <a:lnTo>
                    <a:pt x="3302973" y="4682694"/>
                  </a:lnTo>
                  <a:lnTo>
                    <a:pt x="3353860" y="4682338"/>
                  </a:lnTo>
                  <a:lnTo>
                    <a:pt x="3404748" y="4681888"/>
                  </a:lnTo>
                  <a:lnTo>
                    <a:pt x="3455636" y="4681343"/>
                  </a:lnTo>
                  <a:lnTo>
                    <a:pt x="3506524" y="4680705"/>
                  </a:lnTo>
                  <a:lnTo>
                    <a:pt x="3557413" y="4679972"/>
                  </a:lnTo>
                  <a:lnTo>
                    <a:pt x="3608301" y="4679144"/>
                  </a:lnTo>
                  <a:lnTo>
                    <a:pt x="3659188" y="4678223"/>
                  </a:lnTo>
                  <a:lnTo>
                    <a:pt x="3710075" y="4677207"/>
                  </a:lnTo>
                  <a:lnTo>
                    <a:pt x="3760960" y="4676097"/>
                  </a:lnTo>
                  <a:lnTo>
                    <a:pt x="3811844" y="4674892"/>
                  </a:lnTo>
                  <a:lnTo>
                    <a:pt x="3862726" y="4673593"/>
                  </a:lnTo>
                  <a:lnTo>
                    <a:pt x="3913606" y="4672200"/>
                  </a:lnTo>
                  <a:lnTo>
                    <a:pt x="3964484" y="4670712"/>
                  </a:lnTo>
                  <a:lnTo>
                    <a:pt x="4015359" y="4669130"/>
                  </a:lnTo>
                  <a:lnTo>
                    <a:pt x="4066232" y="4667453"/>
                  </a:lnTo>
                  <a:lnTo>
                    <a:pt x="4117101" y="4665683"/>
                  </a:lnTo>
                  <a:lnTo>
                    <a:pt x="4167873" y="4663821"/>
                  </a:lnTo>
                  <a:lnTo>
                    <a:pt x="4218634" y="4661865"/>
                  </a:lnTo>
                  <a:lnTo>
                    <a:pt x="4269385" y="4659816"/>
                  </a:lnTo>
                  <a:lnTo>
                    <a:pt x="4320124" y="4657673"/>
                  </a:lnTo>
                  <a:lnTo>
                    <a:pt x="4370852" y="4655436"/>
                  </a:lnTo>
                  <a:lnTo>
                    <a:pt x="4421569" y="4653105"/>
                  </a:lnTo>
                  <a:lnTo>
                    <a:pt x="4472274" y="4650681"/>
                  </a:lnTo>
                  <a:lnTo>
                    <a:pt x="4522966" y="4648163"/>
                  </a:lnTo>
                  <a:lnTo>
                    <a:pt x="4573646" y="4645552"/>
                  </a:lnTo>
                  <a:lnTo>
                    <a:pt x="4624314" y="4642847"/>
                  </a:lnTo>
                  <a:lnTo>
                    <a:pt x="4674968" y="4640048"/>
                  </a:lnTo>
                  <a:lnTo>
                    <a:pt x="4725610" y="4637156"/>
                  </a:lnTo>
                  <a:lnTo>
                    <a:pt x="4776237" y="4634170"/>
                  </a:lnTo>
                  <a:lnTo>
                    <a:pt x="4826851" y="4631090"/>
                  </a:lnTo>
                  <a:lnTo>
                    <a:pt x="4877451" y="4627917"/>
                  </a:lnTo>
                  <a:lnTo>
                    <a:pt x="4928036" y="4624651"/>
                  </a:lnTo>
                  <a:lnTo>
                    <a:pt x="4978607" y="4621292"/>
                  </a:lnTo>
                  <a:lnTo>
                    <a:pt x="5029163" y="4617838"/>
                  </a:lnTo>
                  <a:lnTo>
                    <a:pt x="5079704" y="4614292"/>
                  </a:lnTo>
                  <a:lnTo>
                    <a:pt x="5130229" y="4610652"/>
                  </a:lnTo>
                  <a:lnTo>
                    <a:pt x="5180738" y="4606919"/>
                  </a:lnTo>
                  <a:lnTo>
                    <a:pt x="5231231" y="4603093"/>
                  </a:lnTo>
                  <a:lnTo>
                    <a:pt x="5281708" y="4599173"/>
                  </a:lnTo>
                  <a:lnTo>
                    <a:pt x="5332169" y="4595160"/>
                  </a:lnTo>
                  <a:lnTo>
                    <a:pt x="5382612" y="4591054"/>
                  </a:lnTo>
                  <a:lnTo>
                    <a:pt x="5433039" y="4586855"/>
                  </a:lnTo>
                  <a:lnTo>
                    <a:pt x="5483448" y="4582562"/>
                  </a:lnTo>
                  <a:lnTo>
                    <a:pt x="5533839" y="4578177"/>
                  </a:lnTo>
                  <a:lnTo>
                    <a:pt x="5584212" y="4573698"/>
                  </a:lnTo>
                  <a:lnTo>
                    <a:pt x="5634567" y="4569126"/>
                  </a:lnTo>
                  <a:lnTo>
                    <a:pt x="5684904" y="4564462"/>
                  </a:lnTo>
                  <a:lnTo>
                    <a:pt x="5735221" y="4559704"/>
                  </a:lnTo>
                  <a:lnTo>
                    <a:pt x="5785520" y="4554853"/>
                  </a:lnTo>
                  <a:lnTo>
                    <a:pt x="5835799" y="4549909"/>
                  </a:lnTo>
                  <a:lnTo>
                    <a:pt x="5886059" y="4544872"/>
                  </a:lnTo>
                  <a:lnTo>
                    <a:pt x="5936298" y="4539743"/>
                  </a:lnTo>
                  <a:lnTo>
                    <a:pt x="5986518" y="4534520"/>
                  </a:lnTo>
                  <a:lnTo>
                    <a:pt x="6036717" y="4529205"/>
                  </a:lnTo>
                  <a:lnTo>
                    <a:pt x="6086895" y="4523797"/>
                  </a:lnTo>
                  <a:lnTo>
                    <a:pt x="6137052" y="4518296"/>
                  </a:lnTo>
                  <a:lnTo>
                    <a:pt x="6187188" y="4512702"/>
                  </a:lnTo>
                  <a:lnTo>
                    <a:pt x="6237302" y="4507016"/>
                  </a:lnTo>
                  <a:lnTo>
                    <a:pt x="6287394" y="4501236"/>
                  </a:lnTo>
                  <a:lnTo>
                    <a:pt x="6337464" y="4495364"/>
                  </a:lnTo>
                  <a:lnTo>
                    <a:pt x="6387512" y="4489400"/>
                  </a:lnTo>
                  <a:lnTo>
                    <a:pt x="6437537" y="4483343"/>
                  </a:lnTo>
                  <a:lnTo>
                    <a:pt x="6487539" y="4477193"/>
                  </a:lnTo>
                  <a:lnTo>
                    <a:pt x="6537518" y="4470950"/>
                  </a:lnTo>
                  <a:lnTo>
                    <a:pt x="6587473" y="4464615"/>
                  </a:lnTo>
                  <a:lnTo>
                    <a:pt x="6637404" y="4458188"/>
                  </a:lnTo>
                  <a:lnTo>
                    <a:pt x="6687312" y="4451668"/>
                  </a:lnTo>
                  <a:lnTo>
                    <a:pt x="6737195" y="4445055"/>
                  </a:lnTo>
                  <a:lnTo>
                    <a:pt x="6787053" y="4438350"/>
                  </a:lnTo>
                  <a:lnTo>
                    <a:pt x="6836886" y="4431553"/>
                  </a:lnTo>
                  <a:lnTo>
                    <a:pt x="6886694" y="4424663"/>
                  </a:lnTo>
                  <a:lnTo>
                    <a:pt x="6936477" y="4417681"/>
                  </a:lnTo>
                  <a:lnTo>
                    <a:pt x="6986234" y="4410606"/>
                  </a:lnTo>
                  <a:lnTo>
                    <a:pt x="7035965" y="4403440"/>
                  </a:lnTo>
                  <a:lnTo>
                    <a:pt x="7085669" y="4396180"/>
                  </a:lnTo>
                  <a:lnTo>
                    <a:pt x="7135347" y="4388829"/>
                  </a:lnTo>
                  <a:lnTo>
                    <a:pt x="7184998" y="4381385"/>
                  </a:lnTo>
                  <a:lnTo>
                    <a:pt x="7234622" y="4373850"/>
                  </a:lnTo>
                  <a:lnTo>
                    <a:pt x="7284218" y="4366222"/>
                  </a:lnTo>
                  <a:lnTo>
                    <a:pt x="7333787" y="4358501"/>
                  </a:lnTo>
                </a:path>
                <a:path w="7348220" h="4726940">
                  <a:moveTo>
                    <a:pt x="0" y="4547250"/>
                  </a:moveTo>
                  <a:lnTo>
                    <a:pt x="50402" y="4553016"/>
                  </a:lnTo>
                  <a:lnTo>
                    <a:pt x="100823" y="4558688"/>
                  </a:lnTo>
                  <a:lnTo>
                    <a:pt x="151264" y="4564266"/>
                  </a:lnTo>
                  <a:lnTo>
                    <a:pt x="201723" y="4569750"/>
                  </a:lnTo>
                  <a:lnTo>
                    <a:pt x="252200" y="4575140"/>
                  </a:lnTo>
                  <a:lnTo>
                    <a:pt x="302695" y="4580436"/>
                  </a:lnTo>
                  <a:lnTo>
                    <a:pt x="353208" y="4585639"/>
                  </a:lnTo>
                  <a:lnTo>
                    <a:pt x="403738" y="4590747"/>
                  </a:lnTo>
                  <a:lnTo>
                    <a:pt x="454286" y="4595762"/>
                  </a:lnTo>
                  <a:lnTo>
                    <a:pt x="504850" y="4600683"/>
                  </a:lnTo>
                  <a:lnTo>
                    <a:pt x="555431" y="4605509"/>
                  </a:lnTo>
                  <a:lnTo>
                    <a:pt x="606028" y="4610242"/>
                  </a:lnTo>
                  <a:lnTo>
                    <a:pt x="656641" y="4614881"/>
                  </a:lnTo>
                  <a:lnTo>
                    <a:pt x="707270" y="4619426"/>
                  </a:lnTo>
                  <a:lnTo>
                    <a:pt x="757914" y="4623877"/>
                  </a:lnTo>
                  <a:lnTo>
                    <a:pt x="808574" y="4628234"/>
                  </a:lnTo>
                  <a:lnTo>
                    <a:pt x="859248" y="4632496"/>
                  </a:lnTo>
                  <a:lnTo>
                    <a:pt x="909937" y="4636665"/>
                  </a:lnTo>
                  <a:lnTo>
                    <a:pt x="960640" y="4640740"/>
                  </a:lnTo>
                  <a:lnTo>
                    <a:pt x="1011358" y="4644721"/>
                  </a:lnTo>
                  <a:lnTo>
                    <a:pt x="1062089" y="4648608"/>
                  </a:lnTo>
                  <a:lnTo>
                    <a:pt x="1112833" y="4652400"/>
                  </a:lnTo>
                  <a:lnTo>
                    <a:pt x="1163591" y="4656099"/>
                  </a:lnTo>
                  <a:lnTo>
                    <a:pt x="1214362" y="4659703"/>
                  </a:lnTo>
                  <a:lnTo>
                    <a:pt x="1265145" y="4663214"/>
                  </a:lnTo>
                  <a:lnTo>
                    <a:pt x="1315941" y="4666630"/>
                  </a:lnTo>
                  <a:lnTo>
                    <a:pt x="1366749" y="4669952"/>
                  </a:lnTo>
                  <a:lnTo>
                    <a:pt x="1417568" y="4673180"/>
                  </a:lnTo>
                  <a:lnTo>
                    <a:pt x="1468399" y="4676314"/>
                  </a:lnTo>
                  <a:lnTo>
                    <a:pt x="1519241" y="4679354"/>
                  </a:lnTo>
                  <a:lnTo>
                    <a:pt x="1570094" y="4682299"/>
                  </a:lnTo>
                  <a:lnTo>
                    <a:pt x="1620958" y="4685151"/>
                  </a:lnTo>
                  <a:lnTo>
                    <a:pt x="1671832" y="4687908"/>
                  </a:lnTo>
                  <a:lnTo>
                    <a:pt x="1722717" y="4690571"/>
                  </a:lnTo>
                  <a:lnTo>
                    <a:pt x="1773611" y="4693140"/>
                  </a:lnTo>
                  <a:lnTo>
                    <a:pt x="1824514" y="4695614"/>
                  </a:lnTo>
                  <a:lnTo>
                    <a:pt x="1875427" y="4697995"/>
                  </a:lnTo>
                  <a:lnTo>
                    <a:pt x="1926349" y="4700281"/>
                  </a:lnTo>
                  <a:lnTo>
                    <a:pt x="1977279" y="4702473"/>
                  </a:lnTo>
                  <a:lnTo>
                    <a:pt x="2028218" y="4704570"/>
                  </a:lnTo>
                  <a:lnTo>
                    <a:pt x="2079165" y="4706574"/>
                  </a:lnTo>
                  <a:lnTo>
                    <a:pt x="2130120" y="4708483"/>
                  </a:lnTo>
                  <a:lnTo>
                    <a:pt x="2181082" y="4710298"/>
                  </a:lnTo>
                  <a:lnTo>
                    <a:pt x="2232051" y="4712018"/>
                  </a:lnTo>
                  <a:lnTo>
                    <a:pt x="2283028" y="4713644"/>
                  </a:lnTo>
                  <a:lnTo>
                    <a:pt x="2334011" y="4715176"/>
                  </a:lnTo>
                  <a:lnTo>
                    <a:pt x="2385001" y="4716613"/>
                  </a:lnTo>
                  <a:lnTo>
                    <a:pt x="2435997" y="4717957"/>
                  </a:lnTo>
                  <a:lnTo>
                    <a:pt x="2486998" y="4719205"/>
                  </a:lnTo>
                  <a:lnTo>
                    <a:pt x="2538005" y="4720360"/>
                  </a:lnTo>
                  <a:lnTo>
                    <a:pt x="2589018" y="4721420"/>
                  </a:lnTo>
                  <a:lnTo>
                    <a:pt x="2640035" y="4722385"/>
                  </a:lnTo>
                  <a:lnTo>
                    <a:pt x="2691058" y="4723256"/>
                  </a:lnTo>
                  <a:lnTo>
                    <a:pt x="2742084" y="4724033"/>
                  </a:lnTo>
                  <a:lnTo>
                    <a:pt x="2793115" y="4724715"/>
                  </a:lnTo>
                  <a:lnTo>
                    <a:pt x="2844150" y="4725303"/>
                  </a:lnTo>
                  <a:lnTo>
                    <a:pt x="2895188" y="4725797"/>
                  </a:lnTo>
                  <a:lnTo>
                    <a:pt x="2946230" y="4726196"/>
                  </a:lnTo>
                  <a:lnTo>
                    <a:pt x="2997274" y="4726500"/>
                  </a:lnTo>
                  <a:lnTo>
                    <a:pt x="3048322" y="4726710"/>
                  </a:lnTo>
                  <a:lnTo>
                    <a:pt x="3099371" y="4726826"/>
                  </a:lnTo>
                  <a:lnTo>
                    <a:pt x="3150423" y="4726847"/>
                  </a:lnTo>
                  <a:lnTo>
                    <a:pt x="3201477" y="4726773"/>
                  </a:lnTo>
                  <a:lnTo>
                    <a:pt x="3252533" y="4726605"/>
                  </a:lnTo>
                  <a:lnTo>
                    <a:pt x="3303590" y="4726343"/>
                  </a:lnTo>
                  <a:lnTo>
                    <a:pt x="3354648" y="4725985"/>
                  </a:lnTo>
                  <a:lnTo>
                    <a:pt x="3405706" y="4725534"/>
                  </a:lnTo>
                  <a:lnTo>
                    <a:pt x="3456765" y="4724987"/>
                  </a:lnTo>
                  <a:lnTo>
                    <a:pt x="3507825" y="4724347"/>
                  </a:lnTo>
                  <a:lnTo>
                    <a:pt x="3558884" y="4723611"/>
                  </a:lnTo>
                  <a:lnTo>
                    <a:pt x="3609943" y="4722781"/>
                  </a:lnTo>
                  <a:lnTo>
                    <a:pt x="3661001" y="4721856"/>
                  </a:lnTo>
                  <a:lnTo>
                    <a:pt x="3712059" y="4720837"/>
                  </a:lnTo>
                  <a:lnTo>
                    <a:pt x="3763115" y="4719723"/>
                  </a:lnTo>
                  <a:lnTo>
                    <a:pt x="3814170" y="4718514"/>
                  </a:lnTo>
                  <a:lnTo>
                    <a:pt x="3865222" y="4717211"/>
                  </a:lnTo>
                  <a:lnTo>
                    <a:pt x="3916273" y="4715813"/>
                  </a:lnTo>
                  <a:lnTo>
                    <a:pt x="3967322" y="4714321"/>
                  </a:lnTo>
                  <a:lnTo>
                    <a:pt x="4018368" y="4712733"/>
                  </a:lnTo>
                  <a:lnTo>
                    <a:pt x="4069411" y="4711051"/>
                  </a:lnTo>
                  <a:lnTo>
                    <a:pt x="4120451" y="4709274"/>
                  </a:lnTo>
                  <a:lnTo>
                    <a:pt x="4171393" y="4707406"/>
                  </a:lnTo>
                  <a:lnTo>
                    <a:pt x="4222324" y="4705444"/>
                  </a:lnTo>
                  <a:lnTo>
                    <a:pt x="4273245" y="4703388"/>
                  </a:lnTo>
                  <a:lnTo>
                    <a:pt x="4324154" y="4701238"/>
                  </a:lnTo>
                  <a:lnTo>
                    <a:pt x="4375052" y="4698994"/>
                  </a:lnTo>
                  <a:lnTo>
                    <a:pt x="4425939" y="4696655"/>
                  </a:lnTo>
                  <a:lnTo>
                    <a:pt x="4476813" y="4694223"/>
                  </a:lnTo>
                  <a:lnTo>
                    <a:pt x="4527675" y="4691697"/>
                  </a:lnTo>
                  <a:lnTo>
                    <a:pt x="4578525" y="4689077"/>
                  </a:lnTo>
                  <a:lnTo>
                    <a:pt x="4629362" y="4686363"/>
                  </a:lnTo>
                  <a:lnTo>
                    <a:pt x="4680186" y="4683555"/>
                  </a:lnTo>
                  <a:lnTo>
                    <a:pt x="4730997" y="4680653"/>
                  </a:lnTo>
                  <a:lnTo>
                    <a:pt x="4781794" y="4677657"/>
                  </a:lnTo>
                  <a:lnTo>
                    <a:pt x="4832577" y="4674567"/>
                  </a:lnTo>
                  <a:lnTo>
                    <a:pt x="4883346" y="4671384"/>
                  </a:lnTo>
                  <a:lnTo>
                    <a:pt x="4934101" y="4668107"/>
                  </a:lnTo>
                  <a:lnTo>
                    <a:pt x="4984841" y="4664736"/>
                  </a:lnTo>
                  <a:lnTo>
                    <a:pt x="5035566" y="4661272"/>
                  </a:lnTo>
                  <a:lnTo>
                    <a:pt x="5086275" y="4657714"/>
                  </a:lnTo>
                  <a:lnTo>
                    <a:pt x="5136969" y="4654062"/>
                  </a:lnTo>
                  <a:lnTo>
                    <a:pt x="5187648" y="4650317"/>
                  </a:lnTo>
                  <a:lnTo>
                    <a:pt x="5238310" y="4646478"/>
                  </a:lnTo>
                  <a:lnTo>
                    <a:pt x="5288956" y="4642545"/>
                  </a:lnTo>
                  <a:lnTo>
                    <a:pt x="5339585" y="4638519"/>
                  </a:lnTo>
                  <a:lnTo>
                    <a:pt x="5390197" y="4634399"/>
                  </a:lnTo>
                  <a:lnTo>
                    <a:pt x="5440792" y="4630186"/>
                  </a:lnTo>
                  <a:lnTo>
                    <a:pt x="5491369" y="4625880"/>
                  </a:lnTo>
                  <a:lnTo>
                    <a:pt x="5541929" y="4621480"/>
                  </a:lnTo>
                  <a:lnTo>
                    <a:pt x="5592471" y="4616986"/>
                  </a:lnTo>
                  <a:lnTo>
                    <a:pt x="5642994" y="4612399"/>
                  </a:lnTo>
                  <a:lnTo>
                    <a:pt x="5693499" y="4607719"/>
                  </a:lnTo>
                  <a:lnTo>
                    <a:pt x="5743985" y="4602946"/>
                  </a:lnTo>
                  <a:lnTo>
                    <a:pt x="5794452" y="4598079"/>
                  </a:lnTo>
                  <a:lnTo>
                    <a:pt x="5844899" y="4593119"/>
                  </a:lnTo>
                  <a:lnTo>
                    <a:pt x="5895327" y="4588066"/>
                  </a:lnTo>
                  <a:lnTo>
                    <a:pt x="5945734" y="4582919"/>
                  </a:lnTo>
                  <a:lnTo>
                    <a:pt x="5996122" y="4577679"/>
                  </a:lnTo>
                  <a:lnTo>
                    <a:pt x="6046489" y="4572347"/>
                  </a:lnTo>
                  <a:lnTo>
                    <a:pt x="6096835" y="4566921"/>
                  </a:lnTo>
                  <a:lnTo>
                    <a:pt x="6147160" y="4561402"/>
                  </a:lnTo>
                  <a:lnTo>
                    <a:pt x="6197463" y="4555789"/>
                  </a:lnTo>
                  <a:lnTo>
                    <a:pt x="6247745" y="4550084"/>
                  </a:lnTo>
                  <a:lnTo>
                    <a:pt x="6298005" y="4544286"/>
                  </a:lnTo>
                  <a:lnTo>
                    <a:pt x="6348243" y="4538395"/>
                  </a:lnTo>
                  <a:lnTo>
                    <a:pt x="6398458" y="4532410"/>
                  </a:lnTo>
                  <a:lnTo>
                    <a:pt x="6448651" y="4526333"/>
                  </a:lnTo>
                  <a:lnTo>
                    <a:pt x="6498820" y="4520163"/>
                  </a:lnTo>
                  <a:lnTo>
                    <a:pt x="6548966" y="4513900"/>
                  </a:lnTo>
                  <a:lnTo>
                    <a:pt x="6599089" y="4507544"/>
                  </a:lnTo>
                  <a:lnTo>
                    <a:pt x="6649188" y="4501096"/>
                  </a:lnTo>
                  <a:lnTo>
                    <a:pt x="6699262" y="4494554"/>
                  </a:lnTo>
                  <a:lnTo>
                    <a:pt x="6749312" y="4487920"/>
                  </a:lnTo>
                  <a:lnTo>
                    <a:pt x="6799338" y="4481193"/>
                  </a:lnTo>
                  <a:lnTo>
                    <a:pt x="6849338" y="4474373"/>
                  </a:lnTo>
                  <a:lnTo>
                    <a:pt x="6899313" y="4467460"/>
                  </a:lnTo>
                  <a:lnTo>
                    <a:pt x="6949263" y="4460455"/>
                  </a:lnTo>
                  <a:lnTo>
                    <a:pt x="6999187" y="4453357"/>
                  </a:lnTo>
                  <a:lnTo>
                    <a:pt x="7049085" y="4446167"/>
                  </a:lnTo>
                  <a:lnTo>
                    <a:pt x="7098956" y="4438884"/>
                  </a:lnTo>
                  <a:lnTo>
                    <a:pt x="7148801" y="4431508"/>
                  </a:lnTo>
                  <a:lnTo>
                    <a:pt x="7198619" y="4424040"/>
                  </a:lnTo>
                  <a:lnTo>
                    <a:pt x="7248409" y="4416479"/>
                  </a:lnTo>
                  <a:lnTo>
                    <a:pt x="7298173" y="4408826"/>
                  </a:lnTo>
                  <a:lnTo>
                    <a:pt x="7347908" y="4401080"/>
                  </a:lnTo>
                </a:path>
                <a:path w="7348220" h="4726940">
                  <a:moveTo>
                    <a:pt x="7286260" y="4410343"/>
                  </a:moveTo>
                  <a:lnTo>
                    <a:pt x="5826394" y="9491"/>
                  </a:lnTo>
                </a:path>
                <a:path w="7348220" h="4726940">
                  <a:moveTo>
                    <a:pt x="7348092" y="4400848"/>
                  </a:moveTo>
                  <a:lnTo>
                    <a:pt x="5888240" y="0"/>
                  </a:lnTo>
                </a:path>
                <a:path w="7348220" h="4726940">
                  <a:moveTo>
                    <a:pt x="1070910" y="138542"/>
                  </a:moveTo>
                  <a:lnTo>
                    <a:pt x="1121504" y="144368"/>
                  </a:lnTo>
                  <a:lnTo>
                    <a:pt x="1172128" y="150049"/>
                  </a:lnTo>
                  <a:lnTo>
                    <a:pt x="1222780" y="155584"/>
                  </a:lnTo>
                  <a:lnTo>
                    <a:pt x="1273461" y="160974"/>
                  </a:lnTo>
                  <a:lnTo>
                    <a:pt x="1324170" y="166219"/>
                  </a:lnTo>
                  <a:lnTo>
                    <a:pt x="1374906" y="171319"/>
                  </a:lnTo>
                  <a:lnTo>
                    <a:pt x="1425668" y="176274"/>
                  </a:lnTo>
                  <a:lnTo>
                    <a:pt x="1476455" y="181083"/>
                  </a:lnTo>
                  <a:lnTo>
                    <a:pt x="1527268" y="185747"/>
                  </a:lnTo>
                  <a:lnTo>
                    <a:pt x="1578105" y="190265"/>
                  </a:lnTo>
                  <a:lnTo>
                    <a:pt x="1628965" y="194638"/>
                  </a:lnTo>
                  <a:lnTo>
                    <a:pt x="1679849" y="198866"/>
                  </a:lnTo>
                  <a:lnTo>
                    <a:pt x="1730754" y="202948"/>
                  </a:lnTo>
                  <a:lnTo>
                    <a:pt x="1781682" y="206884"/>
                  </a:lnTo>
                  <a:lnTo>
                    <a:pt x="1832630" y="210676"/>
                  </a:lnTo>
                  <a:lnTo>
                    <a:pt x="1883598" y="214321"/>
                  </a:lnTo>
                  <a:lnTo>
                    <a:pt x="1934586" y="217821"/>
                  </a:lnTo>
                  <a:lnTo>
                    <a:pt x="1985593" y="221176"/>
                  </a:lnTo>
                  <a:lnTo>
                    <a:pt x="2036618" y="224384"/>
                  </a:lnTo>
                  <a:lnTo>
                    <a:pt x="2087661" y="227447"/>
                  </a:lnTo>
                  <a:lnTo>
                    <a:pt x="2138721" y="230365"/>
                  </a:lnTo>
                  <a:lnTo>
                    <a:pt x="2189796" y="233137"/>
                  </a:lnTo>
                  <a:lnTo>
                    <a:pt x="2240888" y="235763"/>
                  </a:lnTo>
                  <a:lnTo>
                    <a:pt x="2291994" y="238243"/>
                  </a:lnTo>
                  <a:lnTo>
                    <a:pt x="2343115" y="240577"/>
                  </a:lnTo>
                  <a:lnTo>
                    <a:pt x="2394249" y="242766"/>
                  </a:lnTo>
                  <a:lnTo>
                    <a:pt x="2445395" y="244809"/>
                  </a:lnTo>
                  <a:lnTo>
                    <a:pt x="2496554" y="246706"/>
                  </a:lnTo>
                  <a:lnTo>
                    <a:pt x="2547725" y="248457"/>
                  </a:lnTo>
                  <a:lnTo>
                    <a:pt x="2598906" y="250062"/>
                  </a:lnTo>
                  <a:lnTo>
                    <a:pt x="2650098" y="251521"/>
                  </a:lnTo>
                  <a:lnTo>
                    <a:pt x="2701299" y="252835"/>
                  </a:lnTo>
                  <a:lnTo>
                    <a:pt x="2752509" y="254002"/>
                  </a:lnTo>
                  <a:lnTo>
                    <a:pt x="2803727" y="255023"/>
                  </a:lnTo>
                  <a:lnTo>
                    <a:pt x="2854952" y="255898"/>
                  </a:lnTo>
                  <a:lnTo>
                    <a:pt x="2906184" y="256627"/>
                  </a:lnTo>
                  <a:lnTo>
                    <a:pt x="2957423" y="257210"/>
                  </a:lnTo>
                  <a:lnTo>
                    <a:pt x="3008667" y="257647"/>
                  </a:lnTo>
                  <a:lnTo>
                    <a:pt x="3059915" y="257938"/>
                  </a:lnTo>
                  <a:lnTo>
                    <a:pt x="3111168" y="258082"/>
                  </a:lnTo>
                  <a:lnTo>
                    <a:pt x="3162424" y="258081"/>
                  </a:lnTo>
                  <a:lnTo>
                    <a:pt x="3213683" y="257933"/>
                  </a:lnTo>
                  <a:lnTo>
                    <a:pt x="3264944" y="257639"/>
                  </a:lnTo>
                  <a:lnTo>
                    <a:pt x="3316207" y="257198"/>
                  </a:lnTo>
                  <a:lnTo>
                    <a:pt x="3367470" y="256612"/>
                  </a:lnTo>
                  <a:lnTo>
                    <a:pt x="3418733" y="255878"/>
                  </a:lnTo>
                  <a:lnTo>
                    <a:pt x="3469996" y="254999"/>
                  </a:lnTo>
                  <a:lnTo>
                    <a:pt x="3521257" y="253973"/>
                  </a:lnTo>
                  <a:lnTo>
                    <a:pt x="3572517" y="252801"/>
                  </a:lnTo>
                  <a:lnTo>
                    <a:pt x="3623774" y="251482"/>
                  </a:lnTo>
                  <a:lnTo>
                    <a:pt x="3675028" y="250017"/>
                  </a:lnTo>
                  <a:lnTo>
                    <a:pt x="3726277" y="248405"/>
                  </a:lnTo>
                  <a:lnTo>
                    <a:pt x="3777522" y="246647"/>
                  </a:lnTo>
                  <a:lnTo>
                    <a:pt x="3828626" y="244747"/>
                  </a:lnTo>
                  <a:lnTo>
                    <a:pt x="3879713" y="242702"/>
                  </a:lnTo>
                  <a:lnTo>
                    <a:pt x="3930782" y="240512"/>
                  </a:lnTo>
                  <a:lnTo>
                    <a:pt x="3981834" y="238177"/>
                  </a:lnTo>
                  <a:lnTo>
                    <a:pt x="4032867" y="235696"/>
                  </a:lnTo>
                  <a:lnTo>
                    <a:pt x="4083882" y="233071"/>
                  </a:lnTo>
                  <a:lnTo>
                    <a:pt x="4134876" y="230300"/>
                  </a:lnTo>
                  <a:lnTo>
                    <a:pt x="4185850" y="227384"/>
                  </a:lnTo>
                  <a:lnTo>
                    <a:pt x="4236802" y="224323"/>
                  </a:lnTo>
                  <a:lnTo>
                    <a:pt x="4287733" y="221118"/>
                  </a:lnTo>
                  <a:lnTo>
                    <a:pt x="4338641" y="217768"/>
                  </a:lnTo>
                  <a:lnTo>
                    <a:pt x="4389527" y="214273"/>
                  </a:lnTo>
                  <a:lnTo>
                    <a:pt x="4440388" y="210633"/>
                  </a:lnTo>
                  <a:lnTo>
                    <a:pt x="4491225" y="206849"/>
                  </a:lnTo>
                  <a:lnTo>
                    <a:pt x="4542037" y="202920"/>
                  </a:lnTo>
                  <a:lnTo>
                    <a:pt x="4592822" y="198847"/>
                  </a:lnTo>
                  <a:lnTo>
                    <a:pt x="4643582" y="194629"/>
                  </a:lnTo>
                  <a:lnTo>
                    <a:pt x="4694314" y="190267"/>
                  </a:lnTo>
                  <a:lnTo>
                    <a:pt x="4745019" y="185760"/>
                  </a:lnTo>
                  <a:lnTo>
                    <a:pt x="4795695" y="181110"/>
                  </a:lnTo>
                  <a:lnTo>
                    <a:pt x="4846342" y="176315"/>
                  </a:lnTo>
                  <a:lnTo>
                    <a:pt x="4896959" y="171376"/>
                  </a:lnTo>
                  <a:lnTo>
                    <a:pt x="4947546" y="166294"/>
                  </a:lnTo>
                  <a:lnTo>
                    <a:pt x="4998102" y="161067"/>
                  </a:lnTo>
                  <a:lnTo>
                    <a:pt x="5048626" y="155696"/>
                  </a:lnTo>
                  <a:lnTo>
                    <a:pt x="5099117" y="150181"/>
                  </a:lnTo>
                  <a:lnTo>
                    <a:pt x="5149576" y="144523"/>
                  </a:lnTo>
                  <a:lnTo>
                    <a:pt x="5200001" y="138721"/>
                  </a:lnTo>
                  <a:lnTo>
                    <a:pt x="5250391" y="132775"/>
                  </a:lnTo>
                  <a:lnTo>
                    <a:pt x="5300746" y="126686"/>
                  </a:lnTo>
                  <a:lnTo>
                    <a:pt x="5351066" y="120453"/>
                  </a:lnTo>
                  <a:lnTo>
                    <a:pt x="5401349" y="114077"/>
                  </a:lnTo>
                  <a:lnTo>
                    <a:pt x="5451595" y="107557"/>
                  </a:lnTo>
                  <a:lnTo>
                    <a:pt x="5501803" y="100894"/>
                  </a:lnTo>
                  <a:lnTo>
                    <a:pt x="5551973" y="94088"/>
                  </a:lnTo>
                  <a:lnTo>
                    <a:pt x="5602104" y="87139"/>
                  </a:lnTo>
                  <a:lnTo>
                    <a:pt x="5652196" y="80046"/>
                  </a:lnTo>
                  <a:lnTo>
                    <a:pt x="5702247" y="72810"/>
                  </a:lnTo>
                  <a:lnTo>
                    <a:pt x="5752257" y="65432"/>
                  </a:lnTo>
                  <a:lnTo>
                    <a:pt x="5802225" y="57910"/>
                  </a:lnTo>
                  <a:lnTo>
                    <a:pt x="5852151" y="50245"/>
                  </a:lnTo>
                  <a:lnTo>
                    <a:pt x="5902034" y="42438"/>
                  </a:lnTo>
                </a:path>
                <a:path w="7348220" h="4726940">
                  <a:moveTo>
                    <a:pt x="1081237" y="95987"/>
                  </a:moveTo>
                  <a:lnTo>
                    <a:pt x="1131576" y="101785"/>
                  </a:lnTo>
                  <a:lnTo>
                    <a:pt x="1181945" y="107438"/>
                  </a:lnTo>
                  <a:lnTo>
                    <a:pt x="1232343" y="112946"/>
                  </a:lnTo>
                  <a:lnTo>
                    <a:pt x="1282768" y="118310"/>
                  </a:lnTo>
                  <a:lnTo>
                    <a:pt x="1333222" y="123530"/>
                  </a:lnTo>
                  <a:lnTo>
                    <a:pt x="1383702" y="128605"/>
                  </a:lnTo>
                  <a:lnTo>
                    <a:pt x="1434208" y="133535"/>
                  </a:lnTo>
                  <a:lnTo>
                    <a:pt x="1484740" y="138321"/>
                  </a:lnTo>
                  <a:lnTo>
                    <a:pt x="1535297" y="142962"/>
                  </a:lnTo>
                  <a:lnTo>
                    <a:pt x="1585877" y="147459"/>
                  </a:lnTo>
                  <a:lnTo>
                    <a:pt x="1636482" y="151810"/>
                  </a:lnTo>
                  <a:lnTo>
                    <a:pt x="1687109" y="156017"/>
                  </a:lnTo>
                  <a:lnTo>
                    <a:pt x="1737758" y="160079"/>
                  </a:lnTo>
                  <a:lnTo>
                    <a:pt x="1788429" y="163997"/>
                  </a:lnTo>
                  <a:lnTo>
                    <a:pt x="1839120" y="167770"/>
                  </a:lnTo>
                  <a:lnTo>
                    <a:pt x="1889832" y="171397"/>
                  </a:lnTo>
                  <a:lnTo>
                    <a:pt x="1940563" y="174880"/>
                  </a:lnTo>
                  <a:lnTo>
                    <a:pt x="1991313" y="178218"/>
                  </a:lnTo>
                  <a:lnTo>
                    <a:pt x="2042081" y="181411"/>
                  </a:lnTo>
                  <a:lnTo>
                    <a:pt x="2092867" y="184460"/>
                  </a:lnTo>
                  <a:lnTo>
                    <a:pt x="2143669" y="187363"/>
                  </a:lnTo>
                  <a:lnTo>
                    <a:pt x="2194488" y="190121"/>
                  </a:lnTo>
                  <a:lnTo>
                    <a:pt x="2245322" y="192734"/>
                  </a:lnTo>
                  <a:lnTo>
                    <a:pt x="2296170" y="195202"/>
                  </a:lnTo>
                  <a:lnTo>
                    <a:pt x="2347033" y="197525"/>
                  </a:lnTo>
                  <a:lnTo>
                    <a:pt x="2397910" y="199703"/>
                  </a:lnTo>
                  <a:lnTo>
                    <a:pt x="2448799" y="201736"/>
                  </a:lnTo>
                  <a:lnTo>
                    <a:pt x="2499700" y="203624"/>
                  </a:lnTo>
                  <a:lnTo>
                    <a:pt x="2550613" y="205367"/>
                  </a:lnTo>
                  <a:lnTo>
                    <a:pt x="2601536" y="206964"/>
                  </a:lnTo>
                  <a:lnTo>
                    <a:pt x="2652470" y="208416"/>
                  </a:lnTo>
                  <a:lnTo>
                    <a:pt x="2703413" y="209723"/>
                  </a:lnTo>
                  <a:lnTo>
                    <a:pt x="2754364" y="210885"/>
                  </a:lnTo>
                  <a:lnTo>
                    <a:pt x="2805324" y="211901"/>
                  </a:lnTo>
                  <a:lnTo>
                    <a:pt x="2856292" y="212772"/>
                  </a:lnTo>
                  <a:lnTo>
                    <a:pt x="2907266" y="213498"/>
                  </a:lnTo>
                  <a:lnTo>
                    <a:pt x="2958246" y="214078"/>
                  </a:lnTo>
                  <a:lnTo>
                    <a:pt x="3009231" y="214513"/>
                  </a:lnTo>
                  <a:lnTo>
                    <a:pt x="3060222" y="214802"/>
                  </a:lnTo>
                  <a:lnTo>
                    <a:pt x="3111216" y="214946"/>
                  </a:lnTo>
                  <a:lnTo>
                    <a:pt x="3162214" y="214944"/>
                  </a:lnTo>
                  <a:lnTo>
                    <a:pt x="3213215" y="214797"/>
                  </a:lnTo>
                  <a:lnTo>
                    <a:pt x="3264217" y="214505"/>
                  </a:lnTo>
                  <a:lnTo>
                    <a:pt x="3315222" y="214067"/>
                  </a:lnTo>
                  <a:lnTo>
                    <a:pt x="3366226" y="213483"/>
                  </a:lnTo>
                  <a:lnTo>
                    <a:pt x="3417231" y="212754"/>
                  </a:lnTo>
                  <a:lnTo>
                    <a:pt x="3468236" y="211879"/>
                  </a:lnTo>
                  <a:lnTo>
                    <a:pt x="3519239" y="210858"/>
                  </a:lnTo>
                  <a:lnTo>
                    <a:pt x="3570240" y="209692"/>
                  </a:lnTo>
                  <a:lnTo>
                    <a:pt x="3621239" y="208379"/>
                  </a:lnTo>
                  <a:lnTo>
                    <a:pt x="3672234" y="206922"/>
                  </a:lnTo>
                  <a:lnTo>
                    <a:pt x="3723225" y="205318"/>
                  </a:lnTo>
                  <a:lnTo>
                    <a:pt x="3774212" y="203569"/>
                  </a:lnTo>
                  <a:lnTo>
                    <a:pt x="3825059" y="201679"/>
                  </a:lnTo>
                  <a:lnTo>
                    <a:pt x="3875890" y="199645"/>
                  </a:lnTo>
                  <a:lnTo>
                    <a:pt x="3926704" y="197467"/>
                  </a:lnTo>
                  <a:lnTo>
                    <a:pt x="3977500" y="195143"/>
                  </a:lnTo>
                  <a:lnTo>
                    <a:pt x="4028278" y="192675"/>
                  </a:lnTo>
                  <a:lnTo>
                    <a:pt x="4079036" y="190063"/>
                  </a:lnTo>
                  <a:lnTo>
                    <a:pt x="4129775" y="187306"/>
                  </a:lnTo>
                  <a:lnTo>
                    <a:pt x="4180493" y="184405"/>
                  </a:lnTo>
                  <a:lnTo>
                    <a:pt x="4231191" y="181360"/>
                  </a:lnTo>
                  <a:lnTo>
                    <a:pt x="4281866" y="178170"/>
                  </a:lnTo>
                  <a:lnTo>
                    <a:pt x="4332520" y="174837"/>
                  </a:lnTo>
                  <a:lnTo>
                    <a:pt x="4383150" y="171359"/>
                  </a:lnTo>
                  <a:lnTo>
                    <a:pt x="4433756" y="167737"/>
                  </a:lnTo>
                  <a:lnTo>
                    <a:pt x="4484339" y="163972"/>
                  </a:lnTo>
                  <a:lnTo>
                    <a:pt x="4534896" y="160062"/>
                  </a:lnTo>
                  <a:lnTo>
                    <a:pt x="4585427" y="156009"/>
                  </a:lnTo>
                  <a:lnTo>
                    <a:pt x="4635933" y="151812"/>
                  </a:lnTo>
                  <a:lnTo>
                    <a:pt x="4686411" y="147471"/>
                  </a:lnTo>
                  <a:lnTo>
                    <a:pt x="4736862" y="142987"/>
                  </a:lnTo>
                  <a:lnTo>
                    <a:pt x="4787284" y="138359"/>
                  </a:lnTo>
                  <a:lnTo>
                    <a:pt x="4837677" y="133588"/>
                  </a:lnTo>
                  <a:lnTo>
                    <a:pt x="4888041" y="128673"/>
                  </a:lnTo>
                  <a:lnTo>
                    <a:pt x="4938375" y="123615"/>
                  </a:lnTo>
                  <a:lnTo>
                    <a:pt x="4988677" y="118414"/>
                  </a:lnTo>
                  <a:lnTo>
                    <a:pt x="5038948" y="113069"/>
                  </a:lnTo>
                  <a:lnTo>
                    <a:pt x="5089187" y="107582"/>
                  </a:lnTo>
                  <a:lnTo>
                    <a:pt x="5139393" y="101951"/>
                  </a:lnTo>
                  <a:lnTo>
                    <a:pt x="5189565" y="96177"/>
                  </a:lnTo>
                  <a:lnTo>
                    <a:pt x="5239703" y="90261"/>
                  </a:lnTo>
                  <a:lnTo>
                    <a:pt x="5289806" y="84201"/>
                  </a:lnTo>
                  <a:lnTo>
                    <a:pt x="5339873" y="77999"/>
                  </a:lnTo>
                  <a:lnTo>
                    <a:pt x="5389905" y="71654"/>
                  </a:lnTo>
                  <a:lnTo>
                    <a:pt x="5439899" y="65166"/>
                  </a:lnTo>
                  <a:lnTo>
                    <a:pt x="5489856" y="58536"/>
                  </a:lnTo>
                  <a:lnTo>
                    <a:pt x="5539775" y="51763"/>
                  </a:lnTo>
                  <a:lnTo>
                    <a:pt x="5589655" y="44848"/>
                  </a:lnTo>
                  <a:lnTo>
                    <a:pt x="5639495" y="37790"/>
                  </a:lnTo>
                  <a:lnTo>
                    <a:pt x="5689295" y="30590"/>
                  </a:lnTo>
                  <a:lnTo>
                    <a:pt x="5739055" y="23248"/>
                  </a:lnTo>
                  <a:lnTo>
                    <a:pt x="5788773" y="15764"/>
                  </a:lnTo>
                  <a:lnTo>
                    <a:pt x="5838449" y="8137"/>
                  </a:lnTo>
                  <a:lnTo>
                    <a:pt x="5888082" y="368"/>
                  </a:lnTo>
                </a:path>
                <a:path w="7348220" h="4726940">
                  <a:moveTo>
                    <a:pt x="1143888" y="102962"/>
                  </a:moveTo>
                  <a:lnTo>
                    <a:pt x="62854" y="4554032"/>
                  </a:lnTo>
                </a:path>
                <a:path w="7348220" h="4726940">
                  <a:moveTo>
                    <a:pt x="1081540" y="95819"/>
                  </a:moveTo>
                  <a:lnTo>
                    <a:pt x="500" y="4546898"/>
                  </a:lnTo>
                </a:path>
              </a:pathLst>
            </a:custGeom>
            <a:ln w="51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 rot="360000">
            <a:off x="37660" y="51806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29" name="object 29"/>
          <p:cNvSpPr txBox="1"/>
          <p:nvPr/>
        </p:nvSpPr>
        <p:spPr>
          <a:xfrm rot="360000">
            <a:off x="1157620" y="569802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1945" y="6645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5805541" y="52208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2" name="object 32"/>
          <p:cNvSpPr txBox="1"/>
          <p:nvPr/>
        </p:nvSpPr>
        <p:spPr>
          <a:xfrm rot="21300000">
            <a:off x="4814130" y="5960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3" name="object 33"/>
          <p:cNvSpPr txBox="1"/>
          <p:nvPr/>
        </p:nvSpPr>
        <p:spPr>
          <a:xfrm rot="360000">
            <a:off x="-12361" y="40969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4" name="object 34"/>
          <p:cNvSpPr txBox="1"/>
          <p:nvPr/>
        </p:nvSpPr>
        <p:spPr>
          <a:xfrm rot="21120000">
            <a:off x="7248103" y="39503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35" name="object 35"/>
          <p:cNvSpPr txBox="1"/>
          <p:nvPr/>
        </p:nvSpPr>
        <p:spPr>
          <a:xfrm rot="360000">
            <a:off x="366861" y="25378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 rot="21120000">
            <a:off x="6737499" y="24094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 rot="360000">
            <a:off x="747122" y="9724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 rot="21120000">
            <a:off x="6224076" y="8619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42699" y="306"/>
            <a:ext cx="7183755" cy="5123180"/>
            <a:chOff x="242699" y="306"/>
            <a:chExt cx="7183755" cy="5123180"/>
          </a:xfrm>
        </p:grpSpPr>
        <p:sp>
          <p:nvSpPr>
            <p:cNvPr id="40" name="object 40"/>
            <p:cNvSpPr/>
            <p:nvPr/>
          </p:nvSpPr>
          <p:spPr>
            <a:xfrm>
              <a:off x="242699" y="7667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75345" y="2042934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0" y="0"/>
                  </a:moveTo>
                  <a:lnTo>
                    <a:pt x="0" y="33439"/>
                  </a:lnTo>
                  <a:lnTo>
                    <a:pt x="1879" y="578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5346" y="2042984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1869" y="57810"/>
                  </a:moveTo>
                  <a:lnTo>
                    <a:pt x="0" y="3348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78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76894" y="2066111"/>
              <a:ext cx="36830" cy="34925"/>
            </a:xfrm>
            <a:custGeom>
              <a:avLst/>
              <a:gdLst/>
              <a:ahLst/>
              <a:cxnLst/>
              <a:rect l="l" t="t" r="r" b="b"/>
              <a:pathLst>
                <a:path w="36830" h="34925">
                  <a:moveTo>
                    <a:pt x="36525" y="0"/>
                  </a:moveTo>
                  <a:lnTo>
                    <a:pt x="0" y="1295"/>
                  </a:lnTo>
                  <a:lnTo>
                    <a:pt x="0" y="34734"/>
                  </a:lnTo>
                  <a:lnTo>
                    <a:pt x="36525" y="3342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76897" y="2066108"/>
              <a:ext cx="36830" cy="34925"/>
            </a:xfrm>
            <a:custGeom>
              <a:avLst/>
              <a:gdLst/>
              <a:ahLst/>
              <a:cxnLst/>
              <a:rect l="l" t="t" r="r" b="b"/>
              <a:pathLst>
                <a:path w="36830" h="34925">
                  <a:moveTo>
                    <a:pt x="0" y="34740"/>
                  </a:moveTo>
                  <a:lnTo>
                    <a:pt x="36517" y="3343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47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5015" y="20418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75009" y="20418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20747" y="208184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66" y="2829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20744" y="208183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26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22576" y="2104948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75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75" y="389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22580" y="2104947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20709" y="20806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20709" y="20806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64054" y="210028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64055" y="210024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65743" y="212330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65749" y="212330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63876" y="20992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63890" y="20992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26259" y="210445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26260" y="210443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27783" y="212793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27794" y="212793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325878" y="210329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25889" y="210329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22120" y="2156015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0" y="0"/>
                  </a:moveTo>
                  <a:lnTo>
                    <a:pt x="0" y="19507"/>
                  </a:lnTo>
                  <a:lnTo>
                    <a:pt x="1905" y="4441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22115" y="2155982"/>
              <a:ext cx="2540" cy="44450"/>
            </a:xfrm>
            <a:custGeom>
              <a:avLst/>
              <a:gdLst/>
              <a:ahLst/>
              <a:cxnLst/>
              <a:rect l="l" t="t" r="r" b="b"/>
              <a:pathLst>
                <a:path w="2539" h="44450">
                  <a:moveTo>
                    <a:pt x="1914" y="44450"/>
                  </a:moveTo>
                  <a:lnTo>
                    <a:pt x="0" y="1953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4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24279" y="2179383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4" h="20955">
                  <a:moveTo>
                    <a:pt x="35763" y="0"/>
                  </a:moveTo>
                  <a:lnTo>
                    <a:pt x="0" y="1282"/>
                  </a:lnTo>
                  <a:lnTo>
                    <a:pt x="0" y="20789"/>
                  </a:lnTo>
                  <a:lnTo>
                    <a:pt x="35763" y="195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24290" y="2179386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4" h="20955">
                  <a:moveTo>
                    <a:pt x="0" y="20783"/>
                  </a:moveTo>
                  <a:lnTo>
                    <a:pt x="35756" y="1950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07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22386" y="215494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22387" y="21549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71217" y="218353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71216" y="218354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873123" y="220662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76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873119" y="220662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871256" y="21822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871246" y="21822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24291" y="2194013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79" y="2997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024292" y="2194088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25993" y="2217127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25984" y="2217124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44"/>
                  </a:moveTo>
                  <a:lnTo>
                    <a:pt x="35770" y="556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68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024113" y="21928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024120" y="21928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167902" y="220219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167903" y="220219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69718" y="222517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69714" y="222518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167852" y="22010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167846" y="22010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335644" y="221132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335645" y="221132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337498" y="22344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337491" y="223443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335618" y="22103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335621" y="22103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591233" y="2271051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91229" y="227109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592999" y="229434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10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593001" y="229433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591106" y="22696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591117" y="22696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40522" y="2224773"/>
              <a:ext cx="2540" cy="80645"/>
            </a:xfrm>
            <a:custGeom>
              <a:avLst/>
              <a:gdLst/>
              <a:ahLst/>
              <a:cxnLst/>
              <a:rect l="l" t="t" r="r" b="b"/>
              <a:pathLst>
                <a:path w="2539" h="80644">
                  <a:moveTo>
                    <a:pt x="0" y="0"/>
                  </a:moveTo>
                  <a:lnTo>
                    <a:pt x="0" y="55740"/>
                  </a:lnTo>
                  <a:lnTo>
                    <a:pt x="1917" y="8064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40521" y="2224789"/>
              <a:ext cx="2540" cy="80645"/>
            </a:xfrm>
            <a:custGeom>
              <a:avLst/>
              <a:gdLst/>
              <a:ahLst/>
              <a:cxnLst/>
              <a:rect l="l" t="t" r="r" b="b"/>
              <a:pathLst>
                <a:path w="2539" h="80644">
                  <a:moveTo>
                    <a:pt x="1914" y="80594"/>
                  </a:moveTo>
                  <a:lnTo>
                    <a:pt x="0" y="55675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805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742274" y="2248204"/>
              <a:ext cx="36195" cy="57150"/>
            </a:xfrm>
            <a:custGeom>
              <a:avLst/>
              <a:gdLst/>
              <a:ahLst/>
              <a:cxnLst/>
              <a:rect l="l" t="t" r="r" b="b"/>
              <a:pathLst>
                <a:path w="36194" h="57150">
                  <a:moveTo>
                    <a:pt x="35763" y="0"/>
                  </a:moveTo>
                  <a:lnTo>
                    <a:pt x="0" y="1282"/>
                  </a:lnTo>
                  <a:lnTo>
                    <a:pt x="0" y="57010"/>
                  </a:lnTo>
                  <a:lnTo>
                    <a:pt x="35763" y="5572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42276" y="2248212"/>
              <a:ext cx="36195" cy="57150"/>
            </a:xfrm>
            <a:custGeom>
              <a:avLst/>
              <a:gdLst/>
              <a:ahLst/>
              <a:cxnLst/>
              <a:rect l="l" t="t" r="r" b="b"/>
              <a:pathLst>
                <a:path w="36194" h="57150">
                  <a:moveTo>
                    <a:pt x="0" y="56996"/>
                  </a:moveTo>
                  <a:lnTo>
                    <a:pt x="35770" y="557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6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40382" y="222371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40377" y="22237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880171" y="2254313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5" h="62230">
                  <a:moveTo>
                    <a:pt x="0" y="0"/>
                  </a:moveTo>
                  <a:lnTo>
                    <a:pt x="0" y="37338"/>
                  </a:lnTo>
                  <a:lnTo>
                    <a:pt x="1879" y="6172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80174" y="2254323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5" h="62230">
                  <a:moveTo>
                    <a:pt x="1878" y="61732"/>
                  </a:moveTo>
                  <a:lnTo>
                    <a:pt x="0" y="3728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17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881974" y="2277389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4" h="38735">
                  <a:moveTo>
                    <a:pt x="35763" y="0"/>
                  </a:moveTo>
                  <a:lnTo>
                    <a:pt x="0" y="1282"/>
                  </a:lnTo>
                  <a:lnTo>
                    <a:pt x="0" y="38608"/>
                  </a:lnTo>
                  <a:lnTo>
                    <a:pt x="35763" y="373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881982" y="2277390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4" h="38735">
                  <a:moveTo>
                    <a:pt x="0" y="38616"/>
                  </a:moveTo>
                  <a:lnTo>
                    <a:pt x="35756" y="3732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86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80107" y="22530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80103" y="22531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023592" y="2284450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0" y="0"/>
                  </a:moveTo>
                  <a:lnTo>
                    <a:pt x="0" y="15608"/>
                  </a:lnTo>
                  <a:lnTo>
                    <a:pt x="1917" y="4051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023593" y="2284550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1914" y="40518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40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025345" y="2307932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35763" y="0"/>
                  </a:moveTo>
                  <a:lnTo>
                    <a:pt x="0" y="1270"/>
                  </a:lnTo>
                  <a:lnTo>
                    <a:pt x="0" y="16878"/>
                  </a:lnTo>
                  <a:lnTo>
                    <a:pt x="35763" y="155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025352" y="2307921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0" y="16890"/>
                  </a:moveTo>
                  <a:lnTo>
                    <a:pt x="35756" y="1560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6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023440" y="22831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023446" y="22831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177516" y="230737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177514" y="230735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179485" y="233070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179482" y="233070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177592" y="23061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177589" y="23061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346058" y="231707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346063" y="2317106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347976" y="234055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347978" y="234055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346070" y="23155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346082" y="23155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575574" y="2366695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79" y="2995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575574" y="2366674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78" y="30027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577619" y="2389911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577630" y="2389921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43"/>
                  </a:moveTo>
                  <a:lnTo>
                    <a:pt x="35756" y="55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8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575739" y="23653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575747" y="23653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423187" y="237451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423188" y="237448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425282" y="239781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425280" y="239780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2"/>
                  </a:moveTo>
                  <a:lnTo>
                    <a:pt x="35757" y="11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0" y="2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423390" y="23730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423393" y="23730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26692" y="2383675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62"/>
                  </a:lnTo>
                  <a:lnTo>
                    <a:pt x="1866" y="2995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26689" y="238367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28482" y="2406840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82"/>
                  </a:lnTo>
                  <a:lnTo>
                    <a:pt x="0" y="6845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28484" y="2406833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56" y="5576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26603" y="23824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726605" y="23824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890966" y="2191854"/>
              <a:ext cx="1905" cy="236854"/>
            </a:xfrm>
            <a:custGeom>
              <a:avLst/>
              <a:gdLst/>
              <a:ahLst/>
              <a:cxnLst/>
              <a:rect l="l" t="t" r="r" b="b"/>
              <a:pathLst>
                <a:path w="1905" h="236855">
                  <a:moveTo>
                    <a:pt x="0" y="0"/>
                  </a:moveTo>
                  <a:lnTo>
                    <a:pt x="0" y="212331"/>
                  </a:lnTo>
                  <a:lnTo>
                    <a:pt x="1879" y="23672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890974" y="2191948"/>
              <a:ext cx="1905" cy="236854"/>
            </a:xfrm>
            <a:custGeom>
              <a:avLst/>
              <a:gdLst/>
              <a:ahLst/>
              <a:cxnLst/>
              <a:rect l="l" t="t" r="r" b="b"/>
              <a:pathLst>
                <a:path w="1905" h="236855">
                  <a:moveTo>
                    <a:pt x="1869" y="236629"/>
                  </a:moveTo>
                  <a:lnTo>
                    <a:pt x="0" y="21230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366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892922" y="2215095"/>
              <a:ext cx="36195" cy="213995"/>
            </a:xfrm>
            <a:custGeom>
              <a:avLst/>
              <a:gdLst/>
              <a:ahLst/>
              <a:cxnLst/>
              <a:rect l="l" t="t" r="r" b="b"/>
              <a:pathLst>
                <a:path w="36194" h="213994">
                  <a:moveTo>
                    <a:pt x="35763" y="0"/>
                  </a:moveTo>
                  <a:lnTo>
                    <a:pt x="0" y="1282"/>
                  </a:lnTo>
                  <a:lnTo>
                    <a:pt x="0" y="213601"/>
                  </a:lnTo>
                  <a:lnTo>
                    <a:pt x="35763" y="2123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892929" y="2215095"/>
              <a:ext cx="36195" cy="213995"/>
            </a:xfrm>
            <a:custGeom>
              <a:avLst/>
              <a:gdLst/>
              <a:ahLst/>
              <a:cxnLst/>
              <a:rect l="l" t="t" r="r" b="b"/>
              <a:pathLst>
                <a:path w="36194" h="213994">
                  <a:moveTo>
                    <a:pt x="0" y="213609"/>
                  </a:moveTo>
                  <a:lnTo>
                    <a:pt x="35756" y="21233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36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891042" y="21903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891035" y="21903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036203" y="2389492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5" h="42544">
                  <a:moveTo>
                    <a:pt x="0" y="0"/>
                  </a:moveTo>
                  <a:lnTo>
                    <a:pt x="0" y="17830"/>
                  </a:lnTo>
                  <a:lnTo>
                    <a:pt x="1879" y="4222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036199" y="2389494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5" h="42544">
                  <a:moveTo>
                    <a:pt x="1878" y="42202"/>
                  </a:moveTo>
                  <a:lnTo>
                    <a:pt x="0" y="177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038146" y="2412707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82"/>
                  </a:lnTo>
                  <a:lnTo>
                    <a:pt x="0" y="19113"/>
                  </a:lnTo>
                  <a:lnTo>
                    <a:pt x="35763" y="178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038152" y="2412703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121"/>
                  </a:moveTo>
                  <a:lnTo>
                    <a:pt x="35756" y="1783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1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036267" y="23882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036259" y="23882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198319" y="2391651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5" h="48260">
                  <a:moveTo>
                    <a:pt x="0" y="0"/>
                  </a:moveTo>
                  <a:lnTo>
                    <a:pt x="0" y="23406"/>
                  </a:lnTo>
                  <a:lnTo>
                    <a:pt x="1879" y="4780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198323" y="2391601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5" h="48260">
                  <a:moveTo>
                    <a:pt x="1869" y="47791"/>
                  </a:moveTo>
                  <a:lnTo>
                    <a:pt x="0" y="2346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77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200503" y="2414853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4" h="24764">
                  <a:moveTo>
                    <a:pt x="35763" y="0"/>
                  </a:moveTo>
                  <a:lnTo>
                    <a:pt x="0" y="1282"/>
                  </a:lnTo>
                  <a:lnTo>
                    <a:pt x="0" y="24688"/>
                  </a:lnTo>
                  <a:lnTo>
                    <a:pt x="35763" y="234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200514" y="2414865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4" h="24764">
                  <a:moveTo>
                    <a:pt x="0" y="24676"/>
                  </a:moveTo>
                  <a:lnTo>
                    <a:pt x="35756" y="2339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6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198623" y="23904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198627" y="23904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356332" y="242275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356337" y="242277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358478" y="244574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358479" y="244573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77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0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356611" y="24214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356622" y="24214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506141" y="2420086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0"/>
                  </a:moveTo>
                  <a:lnTo>
                    <a:pt x="0" y="9474"/>
                  </a:lnTo>
                  <a:lnTo>
                    <a:pt x="1917" y="3437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506136" y="2419979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431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508389" y="244355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756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508386" y="244355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57"/>
                  </a:moveTo>
                  <a:lnTo>
                    <a:pt x="35770" y="947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7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506484" y="24189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506477" y="24189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655963" y="243610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655963" y="243618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657729" y="245908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657732" y="245909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655862" y="24350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655858" y="24350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808071" y="244002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808068" y="244005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809887" y="246317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809894" y="246317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808008" y="24384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808017" y="24384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279385" y="2451658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40" h="31114">
                  <a:moveTo>
                    <a:pt x="0" y="0"/>
                  </a:moveTo>
                  <a:lnTo>
                    <a:pt x="0" y="6134"/>
                  </a:lnTo>
                  <a:lnTo>
                    <a:pt x="1917" y="3103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279387" y="2451665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40" h="31114">
                  <a:moveTo>
                    <a:pt x="1914" y="3100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281277" y="2475052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82"/>
                  </a:lnTo>
                  <a:lnTo>
                    <a:pt x="0" y="7416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281284" y="2475053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1"/>
                  </a:moveTo>
                  <a:lnTo>
                    <a:pt x="35763" y="6133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7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279385" y="245064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279382" y="245063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593469" y="247972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593471" y="247972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595196" y="250273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595199" y="250273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593329" y="24781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593326" y="24781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732673" y="249033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732670" y="249029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734185" y="2513571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734188" y="2513567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17" y="278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732292" y="24890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732292" y="24890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898726" y="2491117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1150"/>
                  </a:lnTo>
                  <a:lnTo>
                    <a:pt x="1879" y="3554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898724" y="2491031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78" y="35607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6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900440" y="2514142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35775" y="0"/>
                  </a:moveTo>
                  <a:lnTo>
                    <a:pt x="0" y="1282"/>
                  </a:lnTo>
                  <a:lnTo>
                    <a:pt x="0" y="12433"/>
                  </a:lnTo>
                  <a:lnTo>
                    <a:pt x="35775" y="1115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900442" y="2514143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0" y="12430"/>
                  </a:moveTo>
                  <a:lnTo>
                    <a:pt x="35770" y="1115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2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898586" y="24898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898587" y="24898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041321" y="2506395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10033"/>
                  </a:lnTo>
                  <a:lnTo>
                    <a:pt x="1866" y="3441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041318" y="2506452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69" y="34347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3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043480" y="252958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70"/>
                  </a:lnTo>
                  <a:lnTo>
                    <a:pt x="0" y="11303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043482" y="2529578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14"/>
                  </a:moveTo>
                  <a:lnTo>
                    <a:pt x="35756" y="1003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041588" y="25052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041593" y="25052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200427" y="2517609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3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200429" y="2517669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3041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201976" y="254059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36525" y="0"/>
                  </a:moveTo>
                  <a:lnTo>
                    <a:pt x="0" y="1308"/>
                  </a:lnTo>
                  <a:lnTo>
                    <a:pt x="0" y="7429"/>
                  </a:lnTo>
                  <a:lnTo>
                    <a:pt x="36525" y="612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201979" y="2540593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0" y="7438"/>
                  </a:moveTo>
                  <a:lnTo>
                    <a:pt x="36517" y="612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200109" y="25164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200112" y="25164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353411" y="2255507"/>
              <a:ext cx="1905" cy="299720"/>
            </a:xfrm>
            <a:custGeom>
              <a:avLst/>
              <a:gdLst/>
              <a:ahLst/>
              <a:cxnLst/>
              <a:rect l="l" t="t" r="r" b="b"/>
              <a:pathLst>
                <a:path w="1905" h="299719">
                  <a:moveTo>
                    <a:pt x="0" y="0"/>
                  </a:moveTo>
                  <a:lnTo>
                    <a:pt x="0" y="274739"/>
                  </a:lnTo>
                  <a:lnTo>
                    <a:pt x="1866" y="2991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353405" y="2255517"/>
              <a:ext cx="1905" cy="299720"/>
            </a:xfrm>
            <a:custGeom>
              <a:avLst/>
              <a:gdLst/>
              <a:ahLst/>
              <a:cxnLst/>
              <a:rect l="l" t="t" r="r" b="b"/>
              <a:pathLst>
                <a:path w="1905" h="299719">
                  <a:moveTo>
                    <a:pt x="1878" y="299144"/>
                  </a:moveTo>
                  <a:lnTo>
                    <a:pt x="0" y="2746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91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355100" y="2278722"/>
              <a:ext cx="36195" cy="276225"/>
            </a:xfrm>
            <a:custGeom>
              <a:avLst/>
              <a:gdLst/>
              <a:ahLst/>
              <a:cxnLst/>
              <a:rect l="l" t="t" r="r" b="b"/>
              <a:pathLst>
                <a:path w="36194" h="276225">
                  <a:moveTo>
                    <a:pt x="35763" y="0"/>
                  </a:moveTo>
                  <a:lnTo>
                    <a:pt x="0" y="1282"/>
                  </a:lnTo>
                  <a:lnTo>
                    <a:pt x="0" y="276021"/>
                  </a:lnTo>
                  <a:lnTo>
                    <a:pt x="35763" y="2747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355103" y="2278723"/>
              <a:ext cx="36195" cy="276225"/>
            </a:xfrm>
            <a:custGeom>
              <a:avLst/>
              <a:gdLst/>
              <a:ahLst/>
              <a:cxnLst/>
              <a:rect l="l" t="t" r="r" b="b"/>
              <a:pathLst>
                <a:path w="36194" h="276225">
                  <a:moveTo>
                    <a:pt x="0" y="276030"/>
                  </a:moveTo>
                  <a:lnTo>
                    <a:pt x="35770" y="27475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760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353221" y="22539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353220" y="22539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506611" y="2692"/>
              <a:ext cx="2540" cy="2559685"/>
            </a:xfrm>
            <a:custGeom>
              <a:avLst/>
              <a:gdLst/>
              <a:ahLst/>
              <a:cxnLst/>
              <a:rect l="l" t="t" r="r" b="b"/>
              <a:pathLst>
                <a:path w="2539" h="2559685">
                  <a:moveTo>
                    <a:pt x="0" y="0"/>
                  </a:moveTo>
                  <a:lnTo>
                    <a:pt x="0" y="2534564"/>
                  </a:lnTo>
                  <a:lnTo>
                    <a:pt x="1917" y="25594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506617" y="2659"/>
              <a:ext cx="2540" cy="2559685"/>
            </a:xfrm>
            <a:custGeom>
              <a:avLst/>
              <a:gdLst/>
              <a:ahLst/>
              <a:cxnLst/>
              <a:rect l="l" t="t" r="r" b="b"/>
              <a:pathLst>
                <a:path w="2539" h="2559685">
                  <a:moveTo>
                    <a:pt x="1914" y="2559468"/>
                  </a:moveTo>
                  <a:lnTo>
                    <a:pt x="0" y="253454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94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508275" y="26174"/>
              <a:ext cx="36830" cy="2536190"/>
            </a:xfrm>
            <a:custGeom>
              <a:avLst/>
              <a:gdLst/>
              <a:ahLst/>
              <a:cxnLst/>
              <a:rect l="l" t="t" r="r" b="b"/>
              <a:pathLst>
                <a:path w="36830" h="2536190">
                  <a:moveTo>
                    <a:pt x="36512" y="0"/>
                  </a:moveTo>
                  <a:lnTo>
                    <a:pt x="0" y="1295"/>
                  </a:lnTo>
                  <a:lnTo>
                    <a:pt x="0" y="2535859"/>
                  </a:lnTo>
                  <a:lnTo>
                    <a:pt x="36512" y="2534551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508271" y="26171"/>
              <a:ext cx="36830" cy="2536190"/>
            </a:xfrm>
            <a:custGeom>
              <a:avLst/>
              <a:gdLst/>
              <a:ahLst/>
              <a:cxnLst/>
              <a:rect l="l" t="t" r="r" b="b"/>
              <a:pathLst>
                <a:path w="36830" h="2536190">
                  <a:moveTo>
                    <a:pt x="0" y="2535869"/>
                  </a:moveTo>
                  <a:lnTo>
                    <a:pt x="36532" y="253456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5358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506370" y="158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506370" y="158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815844" y="254427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15846" y="254431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818003" y="256762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18010" y="256762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816110" y="2543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816113" y="25432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441627" y="257994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441629" y="257997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443355" y="260320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443353" y="260320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441462" y="25784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441461" y="25784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597964" y="2577210"/>
              <a:ext cx="2540" cy="38100"/>
            </a:xfrm>
            <a:custGeom>
              <a:avLst/>
              <a:gdLst/>
              <a:ahLst/>
              <a:cxnLst/>
              <a:rect l="l" t="t" r="r" b="b"/>
              <a:pathLst>
                <a:path w="2540" h="38100">
                  <a:moveTo>
                    <a:pt x="0" y="0"/>
                  </a:moveTo>
                  <a:lnTo>
                    <a:pt x="0" y="12827"/>
                  </a:lnTo>
                  <a:lnTo>
                    <a:pt x="1917" y="3773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597963" y="2577119"/>
              <a:ext cx="2540" cy="38100"/>
            </a:xfrm>
            <a:custGeom>
              <a:avLst/>
              <a:gdLst/>
              <a:ahLst/>
              <a:cxnLst/>
              <a:rect l="l" t="t" r="r" b="b"/>
              <a:pathLst>
                <a:path w="2540" h="38100">
                  <a:moveTo>
                    <a:pt x="1914" y="37728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7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599717" y="2600693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35763" y="0"/>
                  </a:moveTo>
                  <a:lnTo>
                    <a:pt x="0" y="1282"/>
                  </a:lnTo>
                  <a:lnTo>
                    <a:pt x="0" y="14097"/>
                  </a:lnTo>
                  <a:lnTo>
                    <a:pt x="35763" y="128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599724" y="2600694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0" y="14092"/>
                  </a:moveTo>
                  <a:lnTo>
                    <a:pt x="35756" y="1281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4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597825" y="25761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597820" y="257616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750949" y="2591676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79"/>
                  </a:lnTo>
                  <a:lnTo>
                    <a:pt x="1866" y="3497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750939" y="2591695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4973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4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752485" y="2614917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30" h="12064">
                  <a:moveTo>
                    <a:pt x="36525" y="0"/>
                  </a:moveTo>
                  <a:lnTo>
                    <a:pt x="0" y="1308"/>
                  </a:lnTo>
                  <a:lnTo>
                    <a:pt x="0" y="11887"/>
                  </a:lnTo>
                  <a:lnTo>
                    <a:pt x="36525" y="1057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752490" y="2614912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30" h="12064">
                  <a:moveTo>
                    <a:pt x="0" y="11889"/>
                  </a:moveTo>
                  <a:lnTo>
                    <a:pt x="36532" y="1058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8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750606" y="25901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750597" y="25901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899920" y="2578811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5" h="62864">
                  <a:moveTo>
                    <a:pt x="0" y="0"/>
                  </a:moveTo>
                  <a:lnTo>
                    <a:pt x="0" y="37896"/>
                  </a:lnTo>
                  <a:lnTo>
                    <a:pt x="1879" y="6229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899922" y="2578782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5" h="62864">
                  <a:moveTo>
                    <a:pt x="1869" y="62248"/>
                  </a:moveTo>
                  <a:lnTo>
                    <a:pt x="0" y="3791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22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901634" y="2602115"/>
              <a:ext cx="36195" cy="39370"/>
            </a:xfrm>
            <a:custGeom>
              <a:avLst/>
              <a:gdLst/>
              <a:ahLst/>
              <a:cxnLst/>
              <a:rect l="l" t="t" r="r" b="b"/>
              <a:pathLst>
                <a:path w="36194" h="39369">
                  <a:moveTo>
                    <a:pt x="35763" y="0"/>
                  </a:moveTo>
                  <a:lnTo>
                    <a:pt x="0" y="1270"/>
                  </a:lnTo>
                  <a:lnTo>
                    <a:pt x="0" y="39166"/>
                  </a:lnTo>
                  <a:lnTo>
                    <a:pt x="35763" y="378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901635" y="2602108"/>
              <a:ext cx="36195" cy="39370"/>
            </a:xfrm>
            <a:custGeom>
              <a:avLst/>
              <a:gdLst/>
              <a:ahLst/>
              <a:cxnLst/>
              <a:rect l="l" t="t" r="r" b="b"/>
              <a:pathLst>
                <a:path w="36194" h="39369">
                  <a:moveTo>
                    <a:pt x="0" y="39174"/>
                  </a:moveTo>
                  <a:lnTo>
                    <a:pt x="35756" y="3789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91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899742" y="25778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899746" y="25778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770172" y="264587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770168" y="2645810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772090" y="2668879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772096" y="2668879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181"/>
                  </a:moveTo>
                  <a:lnTo>
                    <a:pt x="35756" y="390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770223" y="26448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770224" y="26448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833090" y="264881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833089" y="2648861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835148" y="267223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835149" y="267223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833255" y="26478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833255" y="264780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293926" y="2665577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79" y="2997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293935" y="2665586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296136" y="2688818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296136" y="2688810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67" y="5576"/>
                  </a:lnTo>
                  <a:lnTo>
                    <a:pt x="35767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294257" y="26642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294259" y="26642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65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60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458645" y="2671597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90"/>
                  </a:lnTo>
                  <a:lnTo>
                    <a:pt x="1879" y="3887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458645" y="2671676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69" y="38786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8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460563" y="269468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35763" y="0"/>
                  </a:moveTo>
                  <a:lnTo>
                    <a:pt x="0" y="1282"/>
                  </a:lnTo>
                  <a:lnTo>
                    <a:pt x="0" y="15773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460564" y="269469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0" y="15765"/>
                  </a:moveTo>
                  <a:lnTo>
                    <a:pt x="35770" y="1448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458696" y="26704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458689" y="26704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571447" y="2682912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40" h="35560">
                  <a:moveTo>
                    <a:pt x="0" y="0"/>
                  </a:moveTo>
                  <a:lnTo>
                    <a:pt x="0" y="10591"/>
                  </a:lnTo>
                  <a:lnTo>
                    <a:pt x="1917" y="3549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571454" y="2682998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40" h="35560">
                  <a:moveTo>
                    <a:pt x="1914" y="35445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54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573326" y="2706318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70"/>
                  </a:lnTo>
                  <a:lnTo>
                    <a:pt x="0" y="11861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573334" y="2706310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72"/>
                  </a:moveTo>
                  <a:lnTo>
                    <a:pt x="35756" y="10594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1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571434" y="26814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571434" y="26814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766430" y="2695612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0" y="0"/>
                  </a:moveTo>
                  <a:lnTo>
                    <a:pt x="0" y="12255"/>
                  </a:lnTo>
                  <a:lnTo>
                    <a:pt x="1866" y="3665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766422" y="2695523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869" y="36630"/>
                  </a:moveTo>
                  <a:lnTo>
                    <a:pt x="0" y="1230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66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768233" y="2718853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763" y="0"/>
                  </a:moveTo>
                  <a:lnTo>
                    <a:pt x="0" y="1270"/>
                  </a:lnTo>
                  <a:lnTo>
                    <a:pt x="0" y="13538"/>
                  </a:lnTo>
                  <a:lnTo>
                    <a:pt x="35763" y="122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768234" y="2718849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13545"/>
                  </a:moveTo>
                  <a:lnTo>
                    <a:pt x="35770" y="122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766341" y="26941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766353" y="26941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914537" y="2667622"/>
              <a:ext cx="2540" cy="73660"/>
            </a:xfrm>
            <a:custGeom>
              <a:avLst/>
              <a:gdLst/>
              <a:ahLst/>
              <a:cxnLst/>
              <a:rect l="l" t="t" r="r" b="b"/>
              <a:pathLst>
                <a:path w="2539" h="73660">
                  <a:moveTo>
                    <a:pt x="0" y="0"/>
                  </a:moveTo>
                  <a:lnTo>
                    <a:pt x="0" y="48475"/>
                  </a:lnTo>
                  <a:lnTo>
                    <a:pt x="1917" y="7339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914534" y="2667595"/>
              <a:ext cx="2540" cy="73660"/>
            </a:xfrm>
            <a:custGeom>
              <a:avLst/>
              <a:gdLst/>
              <a:ahLst/>
              <a:cxnLst/>
              <a:rect l="l" t="t" r="r" b="b"/>
              <a:pathLst>
                <a:path w="2539" h="73660">
                  <a:moveTo>
                    <a:pt x="1914" y="73365"/>
                  </a:moveTo>
                  <a:lnTo>
                    <a:pt x="0" y="4844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33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916150" y="2691002"/>
              <a:ext cx="36830" cy="50165"/>
            </a:xfrm>
            <a:custGeom>
              <a:avLst/>
              <a:gdLst/>
              <a:ahLst/>
              <a:cxnLst/>
              <a:rect l="l" t="t" r="r" b="b"/>
              <a:pathLst>
                <a:path w="36830" h="50164">
                  <a:moveTo>
                    <a:pt x="36525" y="0"/>
                  </a:moveTo>
                  <a:lnTo>
                    <a:pt x="0" y="1308"/>
                  </a:lnTo>
                  <a:lnTo>
                    <a:pt x="0" y="49784"/>
                  </a:lnTo>
                  <a:lnTo>
                    <a:pt x="36525" y="4847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916144" y="2690999"/>
              <a:ext cx="36830" cy="50165"/>
            </a:xfrm>
            <a:custGeom>
              <a:avLst/>
              <a:gdLst/>
              <a:ahLst/>
              <a:cxnLst/>
              <a:rect l="l" t="t" r="r" b="b"/>
              <a:pathLst>
                <a:path w="36830" h="50164">
                  <a:moveTo>
                    <a:pt x="0" y="49785"/>
                  </a:moveTo>
                  <a:lnTo>
                    <a:pt x="36532" y="4847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97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914245" y="266632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914247" y="266632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834373" y="275910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834369" y="275910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835973" y="2782239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835982" y="2782237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834093" y="27580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834100" y="27580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7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460068" y="2736532"/>
              <a:ext cx="1905" cy="79375"/>
            </a:xfrm>
            <a:custGeom>
              <a:avLst/>
              <a:gdLst/>
              <a:ahLst/>
              <a:cxnLst/>
              <a:rect l="l" t="t" r="r" b="b"/>
              <a:pathLst>
                <a:path w="1905" h="79375">
                  <a:moveTo>
                    <a:pt x="0" y="0"/>
                  </a:moveTo>
                  <a:lnTo>
                    <a:pt x="0" y="54622"/>
                  </a:lnTo>
                  <a:lnTo>
                    <a:pt x="1866" y="7900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460061" y="2736517"/>
              <a:ext cx="1905" cy="79375"/>
            </a:xfrm>
            <a:custGeom>
              <a:avLst/>
              <a:gdLst/>
              <a:ahLst/>
              <a:cxnLst/>
              <a:rect l="l" t="t" r="r" b="b"/>
              <a:pathLst>
                <a:path w="1905" h="79375">
                  <a:moveTo>
                    <a:pt x="1878" y="79107"/>
                  </a:moveTo>
                  <a:lnTo>
                    <a:pt x="0" y="546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91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461770" y="2759570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4" h="56514">
                  <a:moveTo>
                    <a:pt x="35763" y="0"/>
                  </a:moveTo>
                  <a:lnTo>
                    <a:pt x="0" y="1282"/>
                  </a:lnTo>
                  <a:lnTo>
                    <a:pt x="0" y="55892"/>
                  </a:lnTo>
                  <a:lnTo>
                    <a:pt x="35763" y="546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461770" y="2759576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4" h="56514">
                  <a:moveTo>
                    <a:pt x="0" y="55892"/>
                  </a:moveTo>
                  <a:lnTo>
                    <a:pt x="35770" y="5461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58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459903" y="27354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459898" y="27354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602155" y="2793187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79"/>
                  </a:lnTo>
                  <a:lnTo>
                    <a:pt x="1866" y="3497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602147" y="2793136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69" y="34982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49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603921" y="2816478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70"/>
                  </a:lnTo>
                  <a:lnTo>
                    <a:pt x="0" y="11861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603919" y="2816474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72"/>
                  </a:moveTo>
                  <a:lnTo>
                    <a:pt x="35770" y="1059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602028" y="27918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602035" y="27918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757997" y="2799359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3931"/>
                  </a:lnTo>
                  <a:lnTo>
                    <a:pt x="1905" y="3883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757991" y="2799376"/>
              <a:ext cx="2540" cy="39370"/>
            </a:xfrm>
            <a:custGeom>
              <a:avLst/>
              <a:gdLst/>
              <a:ahLst/>
              <a:cxnLst/>
              <a:rect l="l" t="t" r="r" b="b"/>
              <a:pathLst>
                <a:path w="2539" h="39369">
                  <a:moveTo>
                    <a:pt x="1914" y="38869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88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759559" y="2822803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36525" y="0"/>
                  </a:moveTo>
                  <a:lnTo>
                    <a:pt x="0" y="1295"/>
                  </a:lnTo>
                  <a:lnTo>
                    <a:pt x="0" y="15227"/>
                  </a:lnTo>
                  <a:lnTo>
                    <a:pt x="36525" y="1391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759572" y="2822793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0" y="15234"/>
                  </a:moveTo>
                  <a:lnTo>
                    <a:pt x="36517" y="1392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52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757654" y="279810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757668" y="279809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943963" y="2771393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5" h="85725">
                  <a:moveTo>
                    <a:pt x="0" y="0"/>
                  </a:moveTo>
                  <a:lnTo>
                    <a:pt x="0" y="60744"/>
                  </a:lnTo>
                  <a:lnTo>
                    <a:pt x="1866" y="8514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943956" y="2771345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5" h="85725">
                  <a:moveTo>
                    <a:pt x="1878" y="85195"/>
                  </a:moveTo>
                  <a:lnTo>
                    <a:pt x="0" y="607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51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945652" y="2794698"/>
              <a:ext cx="36195" cy="62230"/>
            </a:xfrm>
            <a:custGeom>
              <a:avLst/>
              <a:gdLst/>
              <a:ahLst/>
              <a:cxnLst/>
              <a:rect l="l" t="t" r="r" b="b"/>
              <a:pathLst>
                <a:path w="36194" h="62230">
                  <a:moveTo>
                    <a:pt x="35775" y="0"/>
                  </a:moveTo>
                  <a:lnTo>
                    <a:pt x="0" y="1270"/>
                  </a:lnTo>
                  <a:lnTo>
                    <a:pt x="0" y="62026"/>
                  </a:lnTo>
                  <a:lnTo>
                    <a:pt x="35775" y="6074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945651" y="2794696"/>
              <a:ext cx="36195" cy="62230"/>
            </a:xfrm>
            <a:custGeom>
              <a:avLst/>
              <a:gdLst/>
              <a:ahLst/>
              <a:cxnLst/>
              <a:rect l="l" t="t" r="r" b="b"/>
              <a:pathLst>
                <a:path w="36194" h="62230">
                  <a:moveTo>
                    <a:pt x="0" y="62025"/>
                  </a:moveTo>
                  <a:lnTo>
                    <a:pt x="35770" y="607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0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943773" y="27703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943764" y="27703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464945" y="2889376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464953" y="2889457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466824" y="2912541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466827" y="2912547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70" y="72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464945" y="28880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464948" y="28880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623529" y="2891103"/>
              <a:ext cx="2540" cy="46355"/>
            </a:xfrm>
            <a:custGeom>
              <a:avLst/>
              <a:gdLst/>
              <a:ahLst/>
              <a:cxnLst/>
              <a:rect l="l" t="t" r="r" b="b"/>
              <a:pathLst>
                <a:path w="2539" h="46355">
                  <a:moveTo>
                    <a:pt x="0" y="0"/>
                  </a:moveTo>
                  <a:lnTo>
                    <a:pt x="0" y="21183"/>
                  </a:lnTo>
                  <a:lnTo>
                    <a:pt x="1917" y="4608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623529" y="2891042"/>
              <a:ext cx="2540" cy="46355"/>
            </a:xfrm>
            <a:custGeom>
              <a:avLst/>
              <a:gdLst/>
              <a:ahLst/>
              <a:cxnLst/>
              <a:rect l="l" t="t" r="r" b="b"/>
              <a:pathLst>
                <a:path w="2539" h="46355">
                  <a:moveTo>
                    <a:pt x="1914" y="46098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60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625231" y="2914522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4" h="22860">
                  <a:moveTo>
                    <a:pt x="35775" y="0"/>
                  </a:moveTo>
                  <a:lnTo>
                    <a:pt x="0" y="1282"/>
                  </a:lnTo>
                  <a:lnTo>
                    <a:pt x="0" y="22466"/>
                  </a:lnTo>
                  <a:lnTo>
                    <a:pt x="35775" y="2118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625238" y="2914523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4" h="22860">
                  <a:moveTo>
                    <a:pt x="0" y="22456"/>
                  </a:moveTo>
                  <a:lnTo>
                    <a:pt x="35770" y="2117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24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623339" y="28901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623341" y="28901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769630" y="2915361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0" y="0"/>
                  </a:moveTo>
                  <a:lnTo>
                    <a:pt x="0" y="8356"/>
                  </a:lnTo>
                  <a:lnTo>
                    <a:pt x="1866" y="3275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769626" y="2915399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1878" y="32817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771853" y="2938627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35763" y="0"/>
                  </a:moveTo>
                  <a:lnTo>
                    <a:pt x="0" y="1270"/>
                  </a:lnTo>
                  <a:lnTo>
                    <a:pt x="0" y="9626"/>
                  </a:lnTo>
                  <a:lnTo>
                    <a:pt x="35763" y="8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771855" y="2938626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0" y="9631"/>
                  </a:moveTo>
                  <a:lnTo>
                    <a:pt x="35756" y="835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6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769960" y="29143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769962" y="29143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923275" y="2919526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709"/>
                  </a:lnTo>
                  <a:lnTo>
                    <a:pt x="1866" y="3610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923273" y="2919564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69" y="35996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925015" y="2942539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82"/>
                  </a:lnTo>
                  <a:lnTo>
                    <a:pt x="0" y="12979"/>
                  </a:lnTo>
                  <a:lnTo>
                    <a:pt x="35763" y="11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925022" y="2942536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87"/>
                  </a:moveTo>
                  <a:lnTo>
                    <a:pt x="35756" y="11709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29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923148" y="29180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923159" y="29180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319263" y="2909265"/>
              <a:ext cx="1905" cy="109220"/>
            </a:xfrm>
            <a:custGeom>
              <a:avLst/>
              <a:gdLst/>
              <a:ahLst/>
              <a:cxnLst/>
              <a:rect l="l" t="t" r="r" b="b"/>
              <a:pathLst>
                <a:path w="1905" h="109219">
                  <a:moveTo>
                    <a:pt x="0" y="0"/>
                  </a:moveTo>
                  <a:lnTo>
                    <a:pt x="0" y="84150"/>
                  </a:lnTo>
                  <a:lnTo>
                    <a:pt x="1905" y="10906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319255" y="2909231"/>
              <a:ext cx="2540" cy="109220"/>
            </a:xfrm>
            <a:custGeom>
              <a:avLst/>
              <a:gdLst/>
              <a:ahLst/>
              <a:cxnLst/>
              <a:rect l="l" t="t" r="r" b="b"/>
              <a:pathLst>
                <a:path w="2540" h="109219">
                  <a:moveTo>
                    <a:pt x="1914" y="109129"/>
                  </a:moveTo>
                  <a:lnTo>
                    <a:pt x="0" y="8421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91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320914" y="2932633"/>
              <a:ext cx="36830" cy="85725"/>
            </a:xfrm>
            <a:custGeom>
              <a:avLst/>
              <a:gdLst/>
              <a:ahLst/>
              <a:cxnLst/>
              <a:rect l="l" t="t" r="r" b="b"/>
              <a:pathLst>
                <a:path w="36830" h="85725">
                  <a:moveTo>
                    <a:pt x="36525" y="0"/>
                  </a:moveTo>
                  <a:lnTo>
                    <a:pt x="0" y="1308"/>
                  </a:lnTo>
                  <a:lnTo>
                    <a:pt x="0" y="85458"/>
                  </a:lnTo>
                  <a:lnTo>
                    <a:pt x="36525" y="8416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320916" y="2932633"/>
              <a:ext cx="36830" cy="85725"/>
            </a:xfrm>
            <a:custGeom>
              <a:avLst/>
              <a:gdLst/>
              <a:ahLst/>
              <a:cxnLst/>
              <a:rect l="l" t="t" r="r" b="b"/>
              <a:pathLst>
                <a:path w="36830" h="85725">
                  <a:moveTo>
                    <a:pt x="0" y="85461"/>
                  </a:moveTo>
                  <a:lnTo>
                    <a:pt x="36527" y="84156"/>
                  </a:lnTo>
                  <a:lnTo>
                    <a:pt x="36527" y="0"/>
                  </a:lnTo>
                  <a:lnTo>
                    <a:pt x="0" y="1305"/>
                  </a:lnTo>
                  <a:lnTo>
                    <a:pt x="0" y="8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319022" y="290812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319014" y="290812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4" y="26211"/>
                  </a:moveTo>
                  <a:lnTo>
                    <a:pt x="38447" y="24905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914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470901" y="2950324"/>
              <a:ext cx="2540" cy="75565"/>
            </a:xfrm>
            <a:custGeom>
              <a:avLst/>
              <a:gdLst/>
              <a:ahLst/>
              <a:cxnLst/>
              <a:rect l="l" t="t" r="r" b="b"/>
              <a:pathLst>
                <a:path w="2540" h="75564">
                  <a:moveTo>
                    <a:pt x="0" y="0"/>
                  </a:moveTo>
                  <a:lnTo>
                    <a:pt x="0" y="50165"/>
                  </a:lnTo>
                  <a:lnTo>
                    <a:pt x="1917" y="7506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470897" y="2950326"/>
              <a:ext cx="2540" cy="75565"/>
            </a:xfrm>
            <a:custGeom>
              <a:avLst/>
              <a:gdLst/>
              <a:ahLst/>
              <a:cxnLst/>
              <a:rect l="l" t="t" r="r" b="b"/>
              <a:pathLst>
                <a:path w="2540" h="75564">
                  <a:moveTo>
                    <a:pt x="1914" y="75014"/>
                  </a:moveTo>
                  <a:lnTo>
                    <a:pt x="0" y="5022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50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472539" y="2973717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30" h="52069">
                  <a:moveTo>
                    <a:pt x="36525" y="0"/>
                  </a:moveTo>
                  <a:lnTo>
                    <a:pt x="0" y="1308"/>
                  </a:lnTo>
                  <a:lnTo>
                    <a:pt x="0" y="51460"/>
                  </a:lnTo>
                  <a:lnTo>
                    <a:pt x="36525" y="5015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472545" y="2973715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30" h="52069">
                  <a:moveTo>
                    <a:pt x="0" y="51458"/>
                  </a:moveTo>
                  <a:lnTo>
                    <a:pt x="36532" y="5015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14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470647" y="294878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470643" y="294878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622602" y="2999015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4">
                  <a:moveTo>
                    <a:pt x="0" y="0"/>
                  </a:moveTo>
                  <a:lnTo>
                    <a:pt x="0" y="18948"/>
                  </a:lnTo>
                  <a:lnTo>
                    <a:pt x="1866" y="4333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622594" y="2998979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4">
                  <a:moveTo>
                    <a:pt x="1878" y="43343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624190" y="3022256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30" h="20319">
                  <a:moveTo>
                    <a:pt x="36525" y="0"/>
                  </a:moveTo>
                  <a:lnTo>
                    <a:pt x="0" y="1320"/>
                  </a:lnTo>
                  <a:lnTo>
                    <a:pt x="0" y="20256"/>
                  </a:lnTo>
                  <a:lnTo>
                    <a:pt x="36525" y="1896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624204" y="3022267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30" h="20319">
                  <a:moveTo>
                    <a:pt x="0" y="20253"/>
                  </a:moveTo>
                  <a:lnTo>
                    <a:pt x="36517" y="1894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02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622310" y="29976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622311" y="29976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757286" y="3020517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80"/>
                  </a:lnTo>
                  <a:lnTo>
                    <a:pt x="1879" y="3106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757283" y="302047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1041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759191" y="3043694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75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759198" y="3043697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56" y="66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757311" y="30195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757313" y="30194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46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935937" y="3001060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5" h="63500">
                  <a:moveTo>
                    <a:pt x="0" y="0"/>
                  </a:moveTo>
                  <a:lnTo>
                    <a:pt x="0" y="39001"/>
                  </a:lnTo>
                  <a:lnTo>
                    <a:pt x="1866" y="6339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935933" y="3001120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5" h="63500">
                  <a:moveTo>
                    <a:pt x="1869" y="63263"/>
                  </a:moveTo>
                  <a:lnTo>
                    <a:pt x="0" y="389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32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937969" y="3024212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4" h="40639">
                  <a:moveTo>
                    <a:pt x="35763" y="0"/>
                  </a:moveTo>
                  <a:lnTo>
                    <a:pt x="0" y="1270"/>
                  </a:lnTo>
                  <a:lnTo>
                    <a:pt x="0" y="40284"/>
                  </a:lnTo>
                  <a:lnTo>
                    <a:pt x="35763" y="390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937980" y="3024209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4" h="40639">
                  <a:moveTo>
                    <a:pt x="0" y="40289"/>
                  </a:moveTo>
                  <a:lnTo>
                    <a:pt x="35756" y="39000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0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936089" y="29996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936086" y="29996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487258" y="2997466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5" h="140335">
                  <a:moveTo>
                    <a:pt x="0" y="0"/>
                  </a:moveTo>
                  <a:lnTo>
                    <a:pt x="0" y="115354"/>
                  </a:lnTo>
                  <a:lnTo>
                    <a:pt x="1879" y="13975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487260" y="2997380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5" h="140335">
                  <a:moveTo>
                    <a:pt x="1878" y="139855"/>
                  </a:moveTo>
                  <a:lnTo>
                    <a:pt x="0" y="11540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98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488782" y="3020529"/>
              <a:ext cx="36830" cy="116839"/>
            </a:xfrm>
            <a:custGeom>
              <a:avLst/>
              <a:gdLst/>
              <a:ahLst/>
              <a:cxnLst/>
              <a:rect l="l" t="t" r="r" b="b"/>
              <a:pathLst>
                <a:path w="36830" h="116839">
                  <a:moveTo>
                    <a:pt x="36525" y="0"/>
                  </a:moveTo>
                  <a:lnTo>
                    <a:pt x="0" y="1295"/>
                  </a:lnTo>
                  <a:lnTo>
                    <a:pt x="0" y="116662"/>
                  </a:lnTo>
                  <a:lnTo>
                    <a:pt x="36525" y="11535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488778" y="3020521"/>
              <a:ext cx="36830" cy="116839"/>
            </a:xfrm>
            <a:custGeom>
              <a:avLst/>
              <a:gdLst/>
              <a:ahLst/>
              <a:cxnLst/>
              <a:rect l="l" t="t" r="r" b="b"/>
              <a:pathLst>
                <a:path w="36830" h="116839">
                  <a:moveTo>
                    <a:pt x="0" y="116666"/>
                  </a:moveTo>
                  <a:lnTo>
                    <a:pt x="36532" y="11536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66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486903" y="29959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486904" y="29959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631861" y="3062338"/>
              <a:ext cx="1905" cy="80645"/>
            </a:xfrm>
            <a:custGeom>
              <a:avLst/>
              <a:gdLst/>
              <a:ahLst/>
              <a:cxnLst/>
              <a:rect l="l" t="t" r="r" b="b"/>
              <a:pathLst>
                <a:path w="1905" h="80644">
                  <a:moveTo>
                    <a:pt x="0" y="0"/>
                  </a:moveTo>
                  <a:lnTo>
                    <a:pt x="0" y="55727"/>
                  </a:lnTo>
                  <a:lnTo>
                    <a:pt x="1866" y="8011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631860" y="3062364"/>
              <a:ext cx="1905" cy="80645"/>
            </a:xfrm>
            <a:custGeom>
              <a:avLst/>
              <a:gdLst/>
              <a:ahLst/>
              <a:cxnLst/>
              <a:rect l="l" t="t" r="r" b="b"/>
              <a:pathLst>
                <a:path w="1905" h="80644">
                  <a:moveTo>
                    <a:pt x="1869" y="80130"/>
                  </a:moveTo>
                  <a:lnTo>
                    <a:pt x="0" y="556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01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633410" y="3085566"/>
              <a:ext cx="36830" cy="57150"/>
            </a:xfrm>
            <a:custGeom>
              <a:avLst/>
              <a:gdLst/>
              <a:ahLst/>
              <a:cxnLst/>
              <a:rect l="l" t="t" r="r" b="b"/>
              <a:pathLst>
                <a:path w="36830" h="57150">
                  <a:moveTo>
                    <a:pt x="36525" y="0"/>
                  </a:moveTo>
                  <a:lnTo>
                    <a:pt x="0" y="1308"/>
                  </a:lnTo>
                  <a:lnTo>
                    <a:pt x="0" y="57035"/>
                  </a:lnTo>
                  <a:lnTo>
                    <a:pt x="36525" y="5572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633412" y="3085567"/>
              <a:ext cx="36830" cy="57150"/>
            </a:xfrm>
            <a:custGeom>
              <a:avLst/>
              <a:gdLst/>
              <a:ahLst/>
              <a:cxnLst/>
              <a:rect l="l" t="t" r="r" b="b"/>
              <a:pathLst>
                <a:path w="36830" h="57150">
                  <a:moveTo>
                    <a:pt x="0" y="57034"/>
                  </a:moveTo>
                  <a:lnTo>
                    <a:pt x="36532" y="5572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0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631530" y="30609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631534" y="30609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915680" y="2982505"/>
              <a:ext cx="2540" cy="167005"/>
            </a:xfrm>
            <a:custGeom>
              <a:avLst/>
              <a:gdLst/>
              <a:ahLst/>
              <a:cxnLst/>
              <a:rect l="l" t="t" r="r" b="b"/>
              <a:pathLst>
                <a:path w="2539" h="167005">
                  <a:moveTo>
                    <a:pt x="0" y="0"/>
                  </a:moveTo>
                  <a:lnTo>
                    <a:pt x="0" y="141554"/>
                  </a:lnTo>
                  <a:lnTo>
                    <a:pt x="1917" y="16645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915686" y="2982530"/>
              <a:ext cx="2540" cy="167005"/>
            </a:xfrm>
            <a:custGeom>
              <a:avLst/>
              <a:gdLst/>
              <a:ahLst/>
              <a:cxnLst/>
              <a:rect l="l" t="t" r="r" b="b"/>
              <a:pathLst>
                <a:path w="2539" h="167005">
                  <a:moveTo>
                    <a:pt x="1914" y="166453"/>
                  </a:moveTo>
                  <a:lnTo>
                    <a:pt x="0" y="1415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64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917738" y="3005988"/>
              <a:ext cx="36195" cy="142875"/>
            </a:xfrm>
            <a:custGeom>
              <a:avLst/>
              <a:gdLst/>
              <a:ahLst/>
              <a:cxnLst/>
              <a:rect l="l" t="t" r="r" b="b"/>
              <a:pathLst>
                <a:path w="36194" h="142875">
                  <a:moveTo>
                    <a:pt x="35775" y="0"/>
                  </a:moveTo>
                  <a:lnTo>
                    <a:pt x="0" y="1270"/>
                  </a:lnTo>
                  <a:lnTo>
                    <a:pt x="0" y="142824"/>
                  </a:lnTo>
                  <a:lnTo>
                    <a:pt x="35775" y="14154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917739" y="3005984"/>
              <a:ext cx="36195" cy="142875"/>
            </a:xfrm>
            <a:custGeom>
              <a:avLst/>
              <a:gdLst/>
              <a:ahLst/>
              <a:cxnLst/>
              <a:rect l="l" t="t" r="r" b="b"/>
              <a:pathLst>
                <a:path w="36194" h="142875">
                  <a:moveTo>
                    <a:pt x="0" y="142836"/>
                  </a:moveTo>
                  <a:lnTo>
                    <a:pt x="35770" y="141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2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915845" y="29812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915844" y="29812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786991" y="3073298"/>
              <a:ext cx="2540" cy="90805"/>
            </a:xfrm>
            <a:custGeom>
              <a:avLst/>
              <a:gdLst/>
              <a:ahLst/>
              <a:cxnLst/>
              <a:rect l="l" t="t" r="r" b="b"/>
              <a:pathLst>
                <a:path w="2539" h="90805">
                  <a:moveTo>
                    <a:pt x="0" y="0"/>
                  </a:moveTo>
                  <a:lnTo>
                    <a:pt x="0" y="65760"/>
                  </a:lnTo>
                  <a:lnTo>
                    <a:pt x="1917" y="9067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786987" y="3073224"/>
              <a:ext cx="2540" cy="90805"/>
            </a:xfrm>
            <a:custGeom>
              <a:avLst/>
              <a:gdLst/>
              <a:ahLst/>
              <a:cxnLst/>
              <a:rect l="l" t="t" r="r" b="b"/>
              <a:pathLst>
                <a:path w="2539" h="90805">
                  <a:moveTo>
                    <a:pt x="1914" y="90740"/>
                  </a:moveTo>
                  <a:lnTo>
                    <a:pt x="0" y="6582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07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789175" y="3096780"/>
              <a:ext cx="36195" cy="67310"/>
            </a:xfrm>
            <a:custGeom>
              <a:avLst/>
              <a:gdLst/>
              <a:ahLst/>
              <a:cxnLst/>
              <a:rect l="l" t="t" r="r" b="b"/>
              <a:pathLst>
                <a:path w="36194" h="67310">
                  <a:moveTo>
                    <a:pt x="35763" y="0"/>
                  </a:moveTo>
                  <a:lnTo>
                    <a:pt x="0" y="1282"/>
                  </a:lnTo>
                  <a:lnTo>
                    <a:pt x="0" y="67043"/>
                  </a:lnTo>
                  <a:lnTo>
                    <a:pt x="35763" y="657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789180" y="3096787"/>
              <a:ext cx="36195" cy="67310"/>
            </a:xfrm>
            <a:custGeom>
              <a:avLst/>
              <a:gdLst/>
              <a:ahLst/>
              <a:cxnLst/>
              <a:rect l="l" t="t" r="r" b="b"/>
              <a:pathLst>
                <a:path w="36194" h="67310">
                  <a:moveTo>
                    <a:pt x="0" y="67033"/>
                  </a:moveTo>
                  <a:lnTo>
                    <a:pt x="35756" y="6575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670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787271" y="30718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787275" y="30718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004547" y="2890087"/>
              <a:ext cx="1905" cy="368300"/>
            </a:xfrm>
            <a:custGeom>
              <a:avLst/>
              <a:gdLst/>
              <a:ahLst/>
              <a:cxnLst/>
              <a:rect l="l" t="t" r="r" b="b"/>
              <a:pathLst>
                <a:path w="1904" h="368300">
                  <a:moveTo>
                    <a:pt x="0" y="0"/>
                  </a:moveTo>
                  <a:lnTo>
                    <a:pt x="0" y="343852"/>
                  </a:lnTo>
                  <a:lnTo>
                    <a:pt x="1866" y="36824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6004540" y="2890019"/>
              <a:ext cx="1905" cy="368300"/>
            </a:xfrm>
            <a:custGeom>
              <a:avLst/>
              <a:gdLst/>
              <a:ahLst/>
              <a:cxnLst/>
              <a:rect l="l" t="t" r="r" b="b"/>
              <a:pathLst>
                <a:path w="1904" h="368300">
                  <a:moveTo>
                    <a:pt x="1878" y="368263"/>
                  </a:moveTo>
                  <a:lnTo>
                    <a:pt x="0" y="34394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82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006172" y="2913265"/>
              <a:ext cx="36830" cy="345440"/>
            </a:xfrm>
            <a:custGeom>
              <a:avLst/>
              <a:gdLst/>
              <a:ahLst/>
              <a:cxnLst/>
              <a:rect l="l" t="t" r="r" b="b"/>
              <a:pathLst>
                <a:path w="36829" h="345439">
                  <a:moveTo>
                    <a:pt x="36525" y="0"/>
                  </a:moveTo>
                  <a:lnTo>
                    <a:pt x="0" y="1308"/>
                  </a:lnTo>
                  <a:lnTo>
                    <a:pt x="0" y="345160"/>
                  </a:lnTo>
                  <a:lnTo>
                    <a:pt x="36525" y="34385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006183" y="2913274"/>
              <a:ext cx="36830" cy="345440"/>
            </a:xfrm>
            <a:custGeom>
              <a:avLst/>
              <a:gdLst/>
              <a:ahLst/>
              <a:cxnLst/>
              <a:rect l="l" t="t" r="r" b="b"/>
              <a:pathLst>
                <a:path w="36829" h="345439">
                  <a:moveTo>
                    <a:pt x="0" y="345147"/>
                  </a:moveTo>
                  <a:lnTo>
                    <a:pt x="36517" y="34384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451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004293" y="288865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6004286" y="28886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846508" y="2673210"/>
              <a:ext cx="1905" cy="601345"/>
            </a:xfrm>
            <a:custGeom>
              <a:avLst/>
              <a:gdLst/>
              <a:ahLst/>
              <a:cxnLst/>
              <a:rect l="l" t="t" r="r" b="b"/>
              <a:pathLst>
                <a:path w="1904" h="601345">
                  <a:moveTo>
                    <a:pt x="0" y="0"/>
                  </a:moveTo>
                  <a:lnTo>
                    <a:pt x="0" y="576783"/>
                  </a:lnTo>
                  <a:lnTo>
                    <a:pt x="1879" y="60117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846509" y="2673200"/>
              <a:ext cx="1905" cy="601345"/>
            </a:xfrm>
            <a:custGeom>
              <a:avLst/>
              <a:gdLst/>
              <a:ahLst/>
              <a:cxnLst/>
              <a:rect l="l" t="t" r="r" b="b"/>
              <a:pathLst>
                <a:path w="1904" h="601345">
                  <a:moveTo>
                    <a:pt x="1869" y="601118"/>
                  </a:moveTo>
                  <a:lnTo>
                    <a:pt x="0" y="57678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011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848680" y="2696247"/>
              <a:ext cx="36195" cy="578485"/>
            </a:xfrm>
            <a:custGeom>
              <a:avLst/>
              <a:gdLst/>
              <a:ahLst/>
              <a:cxnLst/>
              <a:rect l="l" t="t" r="r" b="b"/>
              <a:pathLst>
                <a:path w="36195" h="578485">
                  <a:moveTo>
                    <a:pt x="35763" y="0"/>
                  </a:moveTo>
                  <a:lnTo>
                    <a:pt x="0" y="1282"/>
                  </a:lnTo>
                  <a:lnTo>
                    <a:pt x="0" y="578065"/>
                  </a:lnTo>
                  <a:lnTo>
                    <a:pt x="35763" y="5767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848691" y="2696246"/>
              <a:ext cx="36195" cy="578485"/>
            </a:xfrm>
            <a:custGeom>
              <a:avLst/>
              <a:gdLst/>
              <a:ahLst/>
              <a:cxnLst/>
              <a:rect l="l" t="t" r="r" b="b"/>
              <a:pathLst>
                <a:path w="36195" h="578485">
                  <a:moveTo>
                    <a:pt x="0" y="578072"/>
                  </a:moveTo>
                  <a:lnTo>
                    <a:pt x="35756" y="57679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8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846813" y="26721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846814" y="26721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6025819" y="2321839"/>
              <a:ext cx="1905" cy="1040765"/>
            </a:xfrm>
            <a:custGeom>
              <a:avLst/>
              <a:gdLst/>
              <a:ahLst/>
              <a:cxnLst/>
              <a:rect l="l" t="t" r="r" b="b"/>
              <a:pathLst>
                <a:path w="1904" h="1040764">
                  <a:moveTo>
                    <a:pt x="0" y="0"/>
                  </a:moveTo>
                  <a:lnTo>
                    <a:pt x="0" y="1015949"/>
                  </a:lnTo>
                  <a:lnTo>
                    <a:pt x="1879" y="10403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6025822" y="2321823"/>
              <a:ext cx="1905" cy="1040765"/>
            </a:xfrm>
            <a:custGeom>
              <a:avLst/>
              <a:gdLst/>
              <a:ahLst/>
              <a:cxnLst/>
              <a:rect l="l" t="t" r="r" b="b"/>
              <a:pathLst>
                <a:path w="1904" h="1040764">
                  <a:moveTo>
                    <a:pt x="1869" y="1040304"/>
                  </a:moveTo>
                  <a:lnTo>
                    <a:pt x="0" y="10159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40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6027877" y="2344965"/>
              <a:ext cx="36195" cy="1017269"/>
            </a:xfrm>
            <a:custGeom>
              <a:avLst/>
              <a:gdLst/>
              <a:ahLst/>
              <a:cxnLst/>
              <a:rect l="l" t="t" r="r" b="b"/>
              <a:pathLst>
                <a:path w="36195" h="1017270">
                  <a:moveTo>
                    <a:pt x="35763" y="0"/>
                  </a:moveTo>
                  <a:lnTo>
                    <a:pt x="0" y="1282"/>
                  </a:lnTo>
                  <a:lnTo>
                    <a:pt x="0" y="1017219"/>
                  </a:lnTo>
                  <a:lnTo>
                    <a:pt x="35763" y="10159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027890" y="2344968"/>
              <a:ext cx="36195" cy="1017269"/>
            </a:xfrm>
            <a:custGeom>
              <a:avLst/>
              <a:gdLst/>
              <a:ahLst/>
              <a:cxnLst/>
              <a:rect l="l" t="t" r="r" b="b"/>
              <a:pathLst>
                <a:path w="36195" h="1017270">
                  <a:moveTo>
                    <a:pt x="0" y="1017222"/>
                  </a:moveTo>
                  <a:lnTo>
                    <a:pt x="35770" y="10159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17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025997" y="23204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6026005" y="23204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855271" y="2713367"/>
              <a:ext cx="2540" cy="666750"/>
            </a:xfrm>
            <a:custGeom>
              <a:avLst/>
              <a:gdLst/>
              <a:ahLst/>
              <a:cxnLst/>
              <a:rect l="l" t="t" r="r" b="b"/>
              <a:pathLst>
                <a:path w="2539" h="666750">
                  <a:moveTo>
                    <a:pt x="0" y="0"/>
                  </a:moveTo>
                  <a:lnTo>
                    <a:pt x="0" y="641438"/>
                  </a:lnTo>
                  <a:lnTo>
                    <a:pt x="1917" y="66635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855275" y="2713349"/>
              <a:ext cx="2540" cy="666750"/>
            </a:xfrm>
            <a:custGeom>
              <a:avLst/>
              <a:gdLst/>
              <a:ahLst/>
              <a:cxnLst/>
              <a:rect l="l" t="t" r="r" b="b"/>
              <a:pathLst>
                <a:path w="2539" h="666750">
                  <a:moveTo>
                    <a:pt x="1914" y="666388"/>
                  </a:moveTo>
                  <a:lnTo>
                    <a:pt x="0" y="64146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663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857532" y="2736837"/>
              <a:ext cx="36195" cy="643255"/>
            </a:xfrm>
            <a:custGeom>
              <a:avLst/>
              <a:gdLst/>
              <a:ahLst/>
              <a:cxnLst/>
              <a:rect l="l" t="t" r="r" b="b"/>
              <a:pathLst>
                <a:path w="36195" h="643254">
                  <a:moveTo>
                    <a:pt x="35763" y="0"/>
                  </a:moveTo>
                  <a:lnTo>
                    <a:pt x="0" y="1270"/>
                  </a:lnTo>
                  <a:lnTo>
                    <a:pt x="0" y="642721"/>
                  </a:lnTo>
                  <a:lnTo>
                    <a:pt x="35763" y="6414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857541" y="2736835"/>
              <a:ext cx="36195" cy="643255"/>
            </a:xfrm>
            <a:custGeom>
              <a:avLst/>
              <a:gdLst/>
              <a:ahLst/>
              <a:cxnLst/>
              <a:rect l="l" t="t" r="r" b="b"/>
              <a:pathLst>
                <a:path w="36195" h="643254">
                  <a:moveTo>
                    <a:pt x="0" y="642722"/>
                  </a:moveTo>
                  <a:lnTo>
                    <a:pt x="35756" y="64143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427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855627" y="27118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855631" y="27118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2051407" y="1844947"/>
              <a:ext cx="3724935" cy="25963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034062" y="2903854"/>
              <a:ext cx="1905" cy="553720"/>
            </a:xfrm>
            <a:custGeom>
              <a:avLst/>
              <a:gdLst/>
              <a:ahLst/>
              <a:cxnLst/>
              <a:rect l="l" t="t" r="r" b="b"/>
              <a:pathLst>
                <a:path w="1904" h="553720">
                  <a:moveTo>
                    <a:pt x="0" y="0"/>
                  </a:moveTo>
                  <a:lnTo>
                    <a:pt x="0" y="528866"/>
                  </a:lnTo>
                  <a:lnTo>
                    <a:pt x="1879" y="55326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034062" y="2903756"/>
              <a:ext cx="1905" cy="553720"/>
            </a:xfrm>
            <a:custGeom>
              <a:avLst/>
              <a:gdLst/>
              <a:ahLst/>
              <a:cxnLst/>
              <a:rect l="l" t="t" r="r" b="b"/>
              <a:pathLst>
                <a:path w="1904" h="553720">
                  <a:moveTo>
                    <a:pt x="1878" y="553297"/>
                  </a:moveTo>
                  <a:lnTo>
                    <a:pt x="0" y="5289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32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035929" y="2926943"/>
              <a:ext cx="36195" cy="530225"/>
            </a:xfrm>
            <a:custGeom>
              <a:avLst/>
              <a:gdLst/>
              <a:ahLst/>
              <a:cxnLst/>
              <a:rect l="l" t="t" r="r" b="b"/>
              <a:pathLst>
                <a:path w="36195" h="530225">
                  <a:moveTo>
                    <a:pt x="35763" y="0"/>
                  </a:moveTo>
                  <a:lnTo>
                    <a:pt x="0" y="1270"/>
                  </a:lnTo>
                  <a:lnTo>
                    <a:pt x="0" y="530148"/>
                  </a:lnTo>
                  <a:lnTo>
                    <a:pt x="35763" y="5288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035949" y="2926935"/>
              <a:ext cx="36195" cy="530225"/>
            </a:xfrm>
            <a:custGeom>
              <a:avLst/>
              <a:gdLst/>
              <a:ahLst/>
              <a:cxnLst/>
              <a:rect l="l" t="t" r="r" b="b"/>
              <a:pathLst>
                <a:path w="36195" h="530225">
                  <a:moveTo>
                    <a:pt x="0" y="530149"/>
                  </a:moveTo>
                  <a:lnTo>
                    <a:pt x="35756" y="52887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301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6034062" y="29028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6034065" y="29028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64999" y="3002267"/>
              <a:ext cx="1905" cy="486409"/>
            </a:xfrm>
            <a:custGeom>
              <a:avLst/>
              <a:gdLst/>
              <a:ahLst/>
              <a:cxnLst/>
              <a:rect l="l" t="t" r="r" b="b"/>
              <a:pathLst>
                <a:path w="1904" h="486410">
                  <a:moveTo>
                    <a:pt x="0" y="0"/>
                  </a:moveTo>
                  <a:lnTo>
                    <a:pt x="0" y="462000"/>
                  </a:lnTo>
                  <a:lnTo>
                    <a:pt x="1866" y="48638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64995" y="3002296"/>
              <a:ext cx="1905" cy="486409"/>
            </a:xfrm>
            <a:custGeom>
              <a:avLst/>
              <a:gdLst/>
              <a:ahLst/>
              <a:cxnLst/>
              <a:rect l="l" t="t" r="r" b="b"/>
              <a:pathLst>
                <a:path w="1904" h="486410">
                  <a:moveTo>
                    <a:pt x="1869" y="486343"/>
                  </a:moveTo>
                  <a:lnTo>
                    <a:pt x="0" y="462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86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66676" y="3025292"/>
              <a:ext cx="36830" cy="463550"/>
            </a:xfrm>
            <a:custGeom>
              <a:avLst/>
              <a:gdLst/>
              <a:ahLst/>
              <a:cxnLst/>
              <a:rect l="l" t="t" r="r" b="b"/>
              <a:pathLst>
                <a:path w="36829" h="463550">
                  <a:moveTo>
                    <a:pt x="36512" y="0"/>
                  </a:moveTo>
                  <a:lnTo>
                    <a:pt x="0" y="1308"/>
                  </a:lnTo>
                  <a:lnTo>
                    <a:pt x="0" y="463296"/>
                  </a:lnTo>
                  <a:lnTo>
                    <a:pt x="36512" y="46198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66677" y="3025288"/>
              <a:ext cx="36830" cy="463550"/>
            </a:xfrm>
            <a:custGeom>
              <a:avLst/>
              <a:gdLst/>
              <a:ahLst/>
              <a:cxnLst/>
              <a:rect l="l" t="t" r="r" b="b"/>
              <a:pathLst>
                <a:path w="36829" h="463550">
                  <a:moveTo>
                    <a:pt x="0" y="463296"/>
                  </a:moveTo>
                  <a:lnTo>
                    <a:pt x="36532" y="46200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3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864796" y="30009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864802" y="300097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879477" y="2914713"/>
              <a:ext cx="2540" cy="677545"/>
            </a:xfrm>
            <a:custGeom>
              <a:avLst/>
              <a:gdLst/>
              <a:ahLst/>
              <a:cxnLst/>
              <a:rect l="l" t="t" r="r" b="b"/>
              <a:pathLst>
                <a:path w="2539" h="677545">
                  <a:moveTo>
                    <a:pt x="0" y="0"/>
                  </a:moveTo>
                  <a:lnTo>
                    <a:pt x="0" y="652589"/>
                  </a:lnTo>
                  <a:lnTo>
                    <a:pt x="1917" y="67750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879480" y="2914693"/>
              <a:ext cx="2540" cy="677545"/>
            </a:xfrm>
            <a:custGeom>
              <a:avLst/>
              <a:gdLst/>
              <a:ahLst/>
              <a:cxnLst/>
              <a:rect l="l" t="t" r="r" b="b"/>
              <a:pathLst>
                <a:path w="2539" h="677545">
                  <a:moveTo>
                    <a:pt x="1914" y="677548"/>
                  </a:moveTo>
                  <a:lnTo>
                    <a:pt x="0" y="65262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775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881484" y="2938157"/>
              <a:ext cx="36195" cy="654050"/>
            </a:xfrm>
            <a:custGeom>
              <a:avLst/>
              <a:gdLst/>
              <a:ahLst/>
              <a:cxnLst/>
              <a:rect l="l" t="t" r="r" b="b"/>
              <a:pathLst>
                <a:path w="36195" h="654050">
                  <a:moveTo>
                    <a:pt x="35763" y="0"/>
                  </a:moveTo>
                  <a:lnTo>
                    <a:pt x="0" y="1282"/>
                  </a:lnTo>
                  <a:lnTo>
                    <a:pt x="0" y="653859"/>
                  </a:lnTo>
                  <a:lnTo>
                    <a:pt x="35763" y="6525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881489" y="2938158"/>
              <a:ext cx="36195" cy="654050"/>
            </a:xfrm>
            <a:custGeom>
              <a:avLst/>
              <a:gdLst/>
              <a:ahLst/>
              <a:cxnLst/>
              <a:rect l="l" t="t" r="r" b="b"/>
              <a:pathLst>
                <a:path w="36195" h="654050">
                  <a:moveTo>
                    <a:pt x="0" y="653864"/>
                  </a:moveTo>
                  <a:lnTo>
                    <a:pt x="35770" y="65258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538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5879579" y="29132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5879585" y="291326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420555" y="2456780"/>
              <a:ext cx="68580" cy="45085"/>
            </a:xfrm>
            <a:custGeom>
              <a:avLst/>
              <a:gdLst/>
              <a:ahLst/>
              <a:cxnLst/>
              <a:rect l="l" t="t" r="r" b="b"/>
              <a:pathLst>
                <a:path w="68580" h="45085">
                  <a:moveTo>
                    <a:pt x="32726" y="0"/>
                  </a:moveTo>
                  <a:lnTo>
                    <a:pt x="42042" y="16574"/>
                  </a:lnTo>
                  <a:lnTo>
                    <a:pt x="68028" y="15636"/>
                  </a:lnTo>
                  <a:lnTo>
                    <a:pt x="47807" y="26809"/>
                  </a:lnTo>
                  <a:lnTo>
                    <a:pt x="57138" y="43373"/>
                  </a:lnTo>
                  <a:lnTo>
                    <a:pt x="35316" y="33712"/>
                  </a:lnTo>
                  <a:lnTo>
                    <a:pt x="15095" y="44876"/>
                  </a:lnTo>
                  <a:lnTo>
                    <a:pt x="21821" y="27738"/>
                  </a:lnTo>
                  <a:lnTo>
                    <a:pt x="0" y="18077"/>
                  </a:lnTo>
                  <a:lnTo>
                    <a:pt x="25985" y="17138"/>
                  </a:lnTo>
                  <a:lnTo>
                    <a:pt x="32726" y="0"/>
                  </a:lnTo>
                  <a:close/>
                </a:path>
              </a:pathLst>
            </a:custGeom>
            <a:ln w="1009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3" name="object 463"/>
          <p:cNvSpPr txBox="1"/>
          <p:nvPr/>
        </p:nvSpPr>
        <p:spPr>
          <a:xfrm rot="21480000">
            <a:off x="1240803" y="12697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1997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2876823" y="5341539"/>
            <a:ext cx="486409" cy="132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7479" y="149244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40">
                  <a:moveTo>
                    <a:pt x="0" y="0"/>
                  </a:moveTo>
                  <a:lnTo>
                    <a:pt x="0" y="2781"/>
                  </a:lnTo>
                  <a:lnTo>
                    <a:pt x="1905" y="2769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7479" y="149249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40">
                  <a:moveTo>
                    <a:pt x="1905" y="27591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275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9422" y="151583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75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75" y="279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9425" y="151583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7529" y="14913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7537" y="14913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7509" y="1501927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09">
                  <a:moveTo>
                    <a:pt x="0" y="0"/>
                  </a:moveTo>
                  <a:lnTo>
                    <a:pt x="0" y="3898"/>
                  </a:lnTo>
                  <a:lnTo>
                    <a:pt x="1917" y="2881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17513" y="1501881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09">
                  <a:moveTo>
                    <a:pt x="1914" y="2885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8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19122" y="1525409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5">
                  <a:moveTo>
                    <a:pt x="36537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37" y="3898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19132" y="1525409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5">
                  <a:moveTo>
                    <a:pt x="0" y="5208"/>
                  </a:moveTo>
                  <a:lnTo>
                    <a:pt x="36517" y="390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7217" y="150047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17220" y="150048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70506" y="150964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70507" y="150959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1869" y="25597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55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72081" y="153280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36537" y="0"/>
                  </a:moveTo>
                  <a:lnTo>
                    <a:pt x="0" y="1295"/>
                  </a:lnTo>
                  <a:lnTo>
                    <a:pt x="0" y="2413"/>
                  </a:lnTo>
                  <a:lnTo>
                    <a:pt x="36537" y="11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72084" y="153279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70214" y="15081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70212" y="15081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22526" y="1581987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4">
                  <a:moveTo>
                    <a:pt x="0" y="0"/>
                  </a:moveTo>
                  <a:lnTo>
                    <a:pt x="0" y="7239"/>
                  </a:lnTo>
                  <a:lnTo>
                    <a:pt x="1917" y="3215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2524" y="1581916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4">
                  <a:moveTo>
                    <a:pt x="1914" y="32148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4126" y="1605394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30" h="8890">
                  <a:moveTo>
                    <a:pt x="36525" y="0"/>
                  </a:moveTo>
                  <a:lnTo>
                    <a:pt x="0" y="1295"/>
                  </a:lnTo>
                  <a:lnTo>
                    <a:pt x="0" y="8547"/>
                  </a:lnTo>
                  <a:lnTo>
                    <a:pt x="36525" y="723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24132" y="1605391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30" h="8890">
                  <a:moveTo>
                    <a:pt x="0" y="8543"/>
                  </a:moveTo>
                  <a:lnTo>
                    <a:pt x="36517" y="723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8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22234" y="158088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22232" y="158087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72068" y="159451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09">
                  <a:moveTo>
                    <a:pt x="0" y="0"/>
                  </a:moveTo>
                  <a:lnTo>
                    <a:pt x="0" y="4470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72070" y="1594588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09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73631" y="1617535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37" y="0"/>
                  </a:moveTo>
                  <a:lnTo>
                    <a:pt x="0" y="1308"/>
                  </a:lnTo>
                  <a:lnTo>
                    <a:pt x="0" y="5765"/>
                  </a:lnTo>
                  <a:lnTo>
                    <a:pt x="36537" y="445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3636" y="1617532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5766"/>
                  </a:moveTo>
                  <a:lnTo>
                    <a:pt x="36532" y="445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71776" y="15931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71779" y="15931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29714" y="1600707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80"/>
                  </a:lnTo>
                  <a:lnTo>
                    <a:pt x="1879" y="310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29719" y="160074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1050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31479" y="1623758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70"/>
                  </a:lnTo>
                  <a:lnTo>
                    <a:pt x="0" y="7962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31472" y="1623754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59"/>
                  </a:moveTo>
                  <a:lnTo>
                    <a:pt x="35770" y="669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29599" y="15994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29598" y="15994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89" y="2567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94269" y="168372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94269" y="168372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96440" y="170685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96435" y="170685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40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94561" y="1682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94556" y="16826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40192" y="169175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21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40194" y="1691759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42363" y="1714753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82"/>
                  </a:lnTo>
                  <a:lnTo>
                    <a:pt x="0" y="7404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42362" y="1714750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2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40496" y="16906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40495" y="1690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884133" y="1689214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3931"/>
                  </a:lnTo>
                  <a:lnTo>
                    <a:pt x="1905" y="3883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84131" y="1689276"/>
              <a:ext cx="2540" cy="39370"/>
            </a:xfrm>
            <a:custGeom>
              <a:avLst/>
              <a:gdLst/>
              <a:ahLst/>
              <a:cxnLst/>
              <a:rect l="l" t="t" r="r" b="b"/>
              <a:pathLst>
                <a:path w="2539" h="39369">
                  <a:moveTo>
                    <a:pt x="1914" y="38869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88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86254" y="1712658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82"/>
                  </a:lnTo>
                  <a:lnTo>
                    <a:pt x="0" y="15214"/>
                  </a:lnTo>
                  <a:lnTo>
                    <a:pt x="35763" y="139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86249" y="1712659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5208"/>
                  </a:moveTo>
                  <a:lnTo>
                    <a:pt x="35770" y="139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884349" y="16878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884348" y="16878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030691" y="1705711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810"/>
                  </a:lnTo>
                  <a:lnTo>
                    <a:pt x="1879" y="321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030690" y="1705705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78" y="32183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032774" y="1728888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032765" y="1728884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70" y="78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030895" y="17041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030885" y="17041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427975" y="177970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27970" y="177973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29829" y="180273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29828" y="180274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63" y="1672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427962" y="17782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427956" y="17782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74812" y="179106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74812" y="179107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576489" y="181410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76495" y="181411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7"/>
                  </a:moveTo>
                  <a:lnTo>
                    <a:pt x="35756" y="2219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34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74622" y="17898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74623" y="17898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729803" y="180385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729802" y="180383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731492" y="182716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731501" y="182715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729600" y="18025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29601" y="18025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887156" y="1760080"/>
              <a:ext cx="1905" cy="82550"/>
            </a:xfrm>
            <a:custGeom>
              <a:avLst/>
              <a:gdLst/>
              <a:ahLst/>
              <a:cxnLst/>
              <a:rect l="l" t="t" r="r" b="b"/>
              <a:pathLst>
                <a:path w="1905" h="82550">
                  <a:moveTo>
                    <a:pt x="0" y="0"/>
                  </a:moveTo>
                  <a:lnTo>
                    <a:pt x="0" y="57962"/>
                  </a:lnTo>
                  <a:lnTo>
                    <a:pt x="1879" y="823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887153" y="1760056"/>
              <a:ext cx="1905" cy="82550"/>
            </a:xfrm>
            <a:custGeom>
              <a:avLst/>
              <a:gdLst/>
              <a:ahLst/>
              <a:cxnLst/>
              <a:rect l="l" t="t" r="r" b="b"/>
              <a:pathLst>
                <a:path w="1905" h="82550">
                  <a:moveTo>
                    <a:pt x="1878" y="82405"/>
                  </a:moveTo>
                  <a:lnTo>
                    <a:pt x="0" y="579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24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888972" y="1783460"/>
              <a:ext cx="36195" cy="59690"/>
            </a:xfrm>
            <a:custGeom>
              <a:avLst/>
              <a:gdLst/>
              <a:ahLst/>
              <a:cxnLst/>
              <a:rect l="l" t="t" r="r" b="b"/>
              <a:pathLst>
                <a:path w="36194" h="59689">
                  <a:moveTo>
                    <a:pt x="35763" y="0"/>
                  </a:moveTo>
                  <a:lnTo>
                    <a:pt x="0" y="1270"/>
                  </a:lnTo>
                  <a:lnTo>
                    <a:pt x="0" y="59232"/>
                  </a:lnTo>
                  <a:lnTo>
                    <a:pt x="35763" y="579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888978" y="1783462"/>
              <a:ext cx="36195" cy="59690"/>
            </a:xfrm>
            <a:custGeom>
              <a:avLst/>
              <a:gdLst/>
              <a:ahLst/>
              <a:cxnLst/>
              <a:rect l="l" t="t" r="r" b="b"/>
              <a:pathLst>
                <a:path w="36194" h="59689">
                  <a:moveTo>
                    <a:pt x="0" y="59226"/>
                  </a:moveTo>
                  <a:lnTo>
                    <a:pt x="35756" y="57948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9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887080" y="17586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887076" y="17586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043137" y="1784984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5" h="62864">
                  <a:moveTo>
                    <a:pt x="0" y="0"/>
                  </a:moveTo>
                  <a:lnTo>
                    <a:pt x="0" y="37896"/>
                  </a:lnTo>
                  <a:lnTo>
                    <a:pt x="1866" y="6228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043133" y="1785061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5" h="62864">
                  <a:moveTo>
                    <a:pt x="1869" y="62248"/>
                  </a:moveTo>
                  <a:lnTo>
                    <a:pt x="0" y="3779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22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44992" y="1808213"/>
              <a:ext cx="36195" cy="39370"/>
            </a:xfrm>
            <a:custGeom>
              <a:avLst/>
              <a:gdLst/>
              <a:ahLst/>
              <a:cxnLst/>
              <a:rect l="l" t="t" r="r" b="b"/>
              <a:pathLst>
                <a:path w="36194" h="39369">
                  <a:moveTo>
                    <a:pt x="35763" y="0"/>
                  </a:moveTo>
                  <a:lnTo>
                    <a:pt x="0" y="1282"/>
                  </a:lnTo>
                  <a:lnTo>
                    <a:pt x="0" y="39179"/>
                  </a:lnTo>
                  <a:lnTo>
                    <a:pt x="35763" y="378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044990" y="1808216"/>
              <a:ext cx="36195" cy="39370"/>
            </a:xfrm>
            <a:custGeom>
              <a:avLst/>
              <a:gdLst/>
              <a:ahLst/>
              <a:cxnLst/>
              <a:rect l="l" t="t" r="r" b="b"/>
              <a:pathLst>
                <a:path w="36194" h="39369">
                  <a:moveTo>
                    <a:pt x="0" y="39174"/>
                  </a:moveTo>
                  <a:lnTo>
                    <a:pt x="35770" y="3789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91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043112" y="17839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043115" y="17839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9868" y="1829434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016"/>
                  </a:lnTo>
                  <a:lnTo>
                    <a:pt x="1905" y="2992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199857" y="1829390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1914" y="29865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8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201570" y="1852904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295"/>
                  </a:lnTo>
                  <a:lnTo>
                    <a:pt x="0" y="6311"/>
                  </a:lnTo>
                  <a:lnTo>
                    <a:pt x="36525" y="50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201562" y="1852904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6313"/>
                  </a:moveTo>
                  <a:lnTo>
                    <a:pt x="36532" y="500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199665" y="182826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199661" y="182826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809367" y="185426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809366" y="185423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811246" y="187732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811244" y="187732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809379" y="18531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809382" y="18531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82674" y="186734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66" y="3051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82672" y="186735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3041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84312" y="1890547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36525" y="0"/>
                  </a:moveTo>
                  <a:lnTo>
                    <a:pt x="0" y="1308"/>
                  </a:lnTo>
                  <a:lnTo>
                    <a:pt x="0" y="7442"/>
                  </a:lnTo>
                  <a:lnTo>
                    <a:pt x="36525" y="613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84315" y="189054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0" y="7439"/>
                  </a:moveTo>
                  <a:lnTo>
                    <a:pt x="36522" y="6133"/>
                  </a:lnTo>
                  <a:lnTo>
                    <a:pt x="36522" y="0"/>
                  </a:lnTo>
                  <a:lnTo>
                    <a:pt x="0" y="1305"/>
                  </a:lnTo>
                  <a:lnTo>
                    <a:pt x="0" y="74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282433" y="18657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282428" y="18657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35493" y="188611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35494" y="188613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37271" y="190952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37277" y="190951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435366" y="188504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435374" y="18850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92351" y="189456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92354" y="189456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594319" y="191771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75" y="166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594323" y="191770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592440" y="18930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592448" y="18930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729168" y="1904136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2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729167" y="190413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31022" y="192742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31027" y="1927424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29130" y="19025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729124" y="19025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899970" y="1913267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15"/>
                  </a:lnTo>
                  <a:lnTo>
                    <a:pt x="1879" y="3331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899967" y="1913245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78" y="33324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901558" y="1936584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36512" y="0"/>
                  </a:moveTo>
                  <a:lnTo>
                    <a:pt x="0" y="1295"/>
                  </a:lnTo>
                  <a:lnTo>
                    <a:pt x="0" y="10223"/>
                  </a:lnTo>
                  <a:lnTo>
                    <a:pt x="36512" y="8915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901548" y="1936578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0" y="10227"/>
                  </a:moveTo>
                  <a:lnTo>
                    <a:pt x="36532" y="892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02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899653" y="19119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899656" y="19119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200529" y="193363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2781"/>
                  </a:lnTo>
                  <a:lnTo>
                    <a:pt x="1905" y="2769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200520" y="1933635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202522" y="195705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202525" y="195706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6"/>
                  </a:moveTo>
                  <a:lnTo>
                    <a:pt x="35770" y="277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40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200630" y="19326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200627" y="19326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815526" y="195600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815528" y="195598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817583" y="197906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17579" y="197906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15704" y="19548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815716" y="19548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444193" y="199353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444188" y="199356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446263" y="201655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446255" y="201656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444383" y="19920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444387" y="19920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600720" y="2005964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66" y="2884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600713" y="2005876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78" y="29012"/>
                  </a:moveTo>
                  <a:lnTo>
                    <a:pt x="0" y="45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0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02346" y="2029180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308"/>
                  </a:lnTo>
                  <a:lnTo>
                    <a:pt x="0" y="5765"/>
                  </a:lnTo>
                  <a:lnTo>
                    <a:pt x="36525" y="44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02339" y="2029177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5766"/>
                  </a:moveTo>
                  <a:lnTo>
                    <a:pt x="36532" y="446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600454" y="20045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600456" y="20045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753489" y="200712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753489" y="200707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1050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1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755216" y="2030399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70"/>
                  </a:lnTo>
                  <a:lnTo>
                    <a:pt x="0" y="7962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755219" y="2030400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58"/>
                  </a:moveTo>
                  <a:lnTo>
                    <a:pt x="35756" y="6680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79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753323" y="20059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753337" y="20058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902714" y="2004910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0" y="0"/>
                  </a:moveTo>
                  <a:lnTo>
                    <a:pt x="0" y="22301"/>
                  </a:lnTo>
                  <a:lnTo>
                    <a:pt x="1879" y="4668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902708" y="2004841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1878" y="46767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904276" y="2028215"/>
              <a:ext cx="36830" cy="24130"/>
            </a:xfrm>
            <a:custGeom>
              <a:avLst/>
              <a:gdLst/>
              <a:ahLst/>
              <a:cxnLst/>
              <a:rect l="l" t="t" r="r" b="b"/>
              <a:pathLst>
                <a:path w="36830" h="24130">
                  <a:moveTo>
                    <a:pt x="36525" y="0"/>
                  </a:moveTo>
                  <a:lnTo>
                    <a:pt x="0" y="1308"/>
                  </a:lnTo>
                  <a:lnTo>
                    <a:pt x="0" y="23596"/>
                  </a:lnTo>
                  <a:lnTo>
                    <a:pt x="36525" y="2228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904278" y="2028222"/>
              <a:ext cx="36830" cy="24130"/>
            </a:xfrm>
            <a:custGeom>
              <a:avLst/>
              <a:gdLst/>
              <a:ahLst/>
              <a:cxnLst/>
              <a:rect l="l" t="t" r="r" b="b"/>
              <a:pathLst>
                <a:path w="36830" h="24130">
                  <a:moveTo>
                    <a:pt x="0" y="23588"/>
                  </a:moveTo>
                  <a:lnTo>
                    <a:pt x="36532" y="2228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3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902396" y="20037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902385" y="20037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827096" y="205929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827090" y="205926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168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828988" y="2082279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62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829000" y="2082280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56" y="66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827121" y="20581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827123" y="20581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296073" y="208683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296077" y="208693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297686" y="210990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297689" y="210990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22" y="557"/>
                  </a:lnTo>
                  <a:lnTo>
                    <a:pt x="36522" y="0"/>
                  </a:lnTo>
                  <a:lnTo>
                    <a:pt x="0" y="1305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295806" y="20855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295807" y="20855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462354" y="2095207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40" h="29844">
                  <a:moveTo>
                    <a:pt x="0" y="0"/>
                  </a:moveTo>
                  <a:lnTo>
                    <a:pt x="0" y="4457"/>
                  </a:lnTo>
                  <a:lnTo>
                    <a:pt x="1917" y="2937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462357" y="2095196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40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464233" y="211860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464227" y="211860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462341" y="20938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462342" y="20938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579206" y="211240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911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579204" y="211240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580718" y="2135517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12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12" y="3911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580719" y="2135516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208"/>
                  </a:moveTo>
                  <a:lnTo>
                    <a:pt x="36517" y="390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578838" y="21112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578842" y="21112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759254" y="212058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759252" y="212049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761375" y="214381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75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75" y="334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761382" y="2143804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759496" y="21193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759497" y="21193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827020" y="2139149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5">
                  <a:moveTo>
                    <a:pt x="0" y="0"/>
                  </a:moveTo>
                  <a:lnTo>
                    <a:pt x="0" y="34556"/>
                  </a:lnTo>
                  <a:lnTo>
                    <a:pt x="1879" y="589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827027" y="2139225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5">
                  <a:moveTo>
                    <a:pt x="1869" y="58824"/>
                  </a:moveTo>
                  <a:lnTo>
                    <a:pt x="0" y="3449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88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828874" y="2162200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5775" y="0"/>
                  </a:moveTo>
                  <a:lnTo>
                    <a:pt x="0" y="1270"/>
                  </a:lnTo>
                  <a:lnTo>
                    <a:pt x="0" y="35826"/>
                  </a:lnTo>
                  <a:lnTo>
                    <a:pt x="35775" y="3454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828885" y="2162189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0" y="35828"/>
                  </a:moveTo>
                  <a:lnTo>
                    <a:pt x="35756" y="3456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58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827007" y="21377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827009" y="21377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459433" y="2125421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5" h="108585">
                  <a:moveTo>
                    <a:pt x="0" y="0"/>
                  </a:moveTo>
                  <a:lnTo>
                    <a:pt x="0" y="84150"/>
                  </a:lnTo>
                  <a:lnTo>
                    <a:pt x="1879" y="1085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459435" y="2125398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5" h="108585">
                  <a:moveTo>
                    <a:pt x="1869" y="108539"/>
                  </a:moveTo>
                  <a:lnTo>
                    <a:pt x="0" y="8421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85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461223" y="2148725"/>
              <a:ext cx="36195" cy="85725"/>
            </a:xfrm>
            <a:custGeom>
              <a:avLst/>
              <a:gdLst/>
              <a:ahLst/>
              <a:cxnLst/>
              <a:rect l="l" t="t" r="r" b="b"/>
              <a:pathLst>
                <a:path w="36194" h="85725">
                  <a:moveTo>
                    <a:pt x="35763" y="0"/>
                  </a:moveTo>
                  <a:lnTo>
                    <a:pt x="0" y="1282"/>
                  </a:lnTo>
                  <a:lnTo>
                    <a:pt x="0" y="85432"/>
                  </a:lnTo>
                  <a:lnTo>
                    <a:pt x="35763" y="84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461224" y="2148725"/>
              <a:ext cx="36195" cy="85725"/>
            </a:xfrm>
            <a:custGeom>
              <a:avLst/>
              <a:gdLst/>
              <a:ahLst/>
              <a:cxnLst/>
              <a:rect l="l" t="t" r="r" b="b"/>
              <a:pathLst>
                <a:path w="36194" h="85725">
                  <a:moveTo>
                    <a:pt x="0" y="85434"/>
                  </a:moveTo>
                  <a:lnTo>
                    <a:pt x="35770" y="841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4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459344" y="21241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459340" y="21240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605254" y="221834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605251" y="221838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606956" y="224156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606965" y="224156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605076" y="22172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605078" y="22172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761172" y="222459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2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761167" y="222455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871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8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763268" y="224776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35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763264" y="2247767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761388" y="22234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761389" y="22234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842971" y="227313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80"/>
                  </a:lnTo>
                  <a:lnTo>
                    <a:pt x="1879" y="310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842972" y="227317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1041"/>
                  </a:moveTo>
                  <a:lnTo>
                    <a:pt x="0" y="65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844685" y="2296363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75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44688" y="2296365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56" y="66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842793" y="22719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42793" y="22719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459077" y="2306319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40" h="34289">
                  <a:moveTo>
                    <a:pt x="0" y="0"/>
                  </a:moveTo>
                  <a:lnTo>
                    <a:pt x="0" y="8915"/>
                  </a:lnTo>
                  <a:lnTo>
                    <a:pt x="1917" y="3382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459081" y="2306333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40" h="34289">
                  <a:moveTo>
                    <a:pt x="1914" y="33797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460957" y="232975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70"/>
                  </a:lnTo>
                  <a:lnTo>
                    <a:pt x="0" y="10185"/>
                  </a:lnTo>
                  <a:lnTo>
                    <a:pt x="35763" y="89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460966" y="232974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89"/>
                  </a:moveTo>
                  <a:lnTo>
                    <a:pt x="35756" y="891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459064" y="23050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459056" y="23050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621180" y="232133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621178" y="232140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623250" y="234435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623255" y="234434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621383" y="23198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621389" y="23198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723872" y="23296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723867" y="232963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726120" y="235299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726114" y="235299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724228" y="23281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724226" y="23280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313561" y="2256205"/>
              <a:ext cx="1905" cy="177165"/>
            </a:xfrm>
            <a:custGeom>
              <a:avLst/>
              <a:gdLst/>
              <a:ahLst/>
              <a:cxnLst/>
              <a:rect l="l" t="t" r="r" b="b"/>
              <a:pathLst>
                <a:path w="1905" h="177164">
                  <a:moveTo>
                    <a:pt x="0" y="0"/>
                  </a:moveTo>
                  <a:lnTo>
                    <a:pt x="0" y="152692"/>
                  </a:lnTo>
                  <a:lnTo>
                    <a:pt x="1866" y="17708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313556" y="2256190"/>
              <a:ext cx="1905" cy="177165"/>
            </a:xfrm>
            <a:custGeom>
              <a:avLst/>
              <a:gdLst/>
              <a:ahLst/>
              <a:cxnLst/>
              <a:rect l="l" t="t" r="r" b="b"/>
              <a:pathLst>
                <a:path w="1905" h="177164">
                  <a:moveTo>
                    <a:pt x="1878" y="177141"/>
                  </a:moveTo>
                  <a:lnTo>
                    <a:pt x="0" y="1526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71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315529" y="2279421"/>
              <a:ext cx="36195" cy="154305"/>
            </a:xfrm>
            <a:custGeom>
              <a:avLst/>
              <a:gdLst/>
              <a:ahLst/>
              <a:cxnLst/>
              <a:rect l="l" t="t" r="r" b="b"/>
              <a:pathLst>
                <a:path w="36194" h="154305">
                  <a:moveTo>
                    <a:pt x="35775" y="0"/>
                  </a:moveTo>
                  <a:lnTo>
                    <a:pt x="0" y="1270"/>
                  </a:lnTo>
                  <a:lnTo>
                    <a:pt x="0" y="153974"/>
                  </a:lnTo>
                  <a:lnTo>
                    <a:pt x="35775" y="15269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315533" y="2279415"/>
              <a:ext cx="36195" cy="154305"/>
            </a:xfrm>
            <a:custGeom>
              <a:avLst/>
              <a:gdLst/>
              <a:ahLst/>
              <a:cxnLst/>
              <a:rect l="l" t="t" r="r" b="b"/>
              <a:pathLst>
                <a:path w="36194" h="154305">
                  <a:moveTo>
                    <a:pt x="0" y="153977"/>
                  </a:moveTo>
                  <a:lnTo>
                    <a:pt x="35769" y="152699"/>
                  </a:lnTo>
                  <a:lnTo>
                    <a:pt x="35769" y="0"/>
                  </a:lnTo>
                  <a:lnTo>
                    <a:pt x="0" y="1278"/>
                  </a:lnTo>
                  <a:lnTo>
                    <a:pt x="0" y="153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313649" y="22547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313650" y="22546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469847" y="2351722"/>
              <a:ext cx="1905" cy="96520"/>
            </a:xfrm>
            <a:custGeom>
              <a:avLst/>
              <a:gdLst/>
              <a:ahLst/>
              <a:cxnLst/>
              <a:rect l="l" t="t" r="r" b="b"/>
              <a:pathLst>
                <a:path w="1905" h="96519">
                  <a:moveTo>
                    <a:pt x="0" y="0"/>
                  </a:moveTo>
                  <a:lnTo>
                    <a:pt x="0" y="71882"/>
                  </a:lnTo>
                  <a:lnTo>
                    <a:pt x="1866" y="9627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469845" y="2351793"/>
              <a:ext cx="1905" cy="96520"/>
            </a:xfrm>
            <a:custGeom>
              <a:avLst/>
              <a:gdLst/>
              <a:ahLst/>
              <a:cxnLst/>
              <a:rect l="l" t="t" r="r" b="b"/>
              <a:pathLst>
                <a:path w="1905" h="96519">
                  <a:moveTo>
                    <a:pt x="1869" y="96237"/>
                  </a:moveTo>
                  <a:lnTo>
                    <a:pt x="0" y="7190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6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471574" y="2375039"/>
              <a:ext cx="36195" cy="73660"/>
            </a:xfrm>
            <a:custGeom>
              <a:avLst/>
              <a:gdLst/>
              <a:ahLst/>
              <a:cxnLst/>
              <a:rect l="l" t="t" r="r" b="b"/>
              <a:pathLst>
                <a:path w="36194" h="73660">
                  <a:moveTo>
                    <a:pt x="35763" y="0"/>
                  </a:moveTo>
                  <a:lnTo>
                    <a:pt x="0" y="1270"/>
                  </a:lnTo>
                  <a:lnTo>
                    <a:pt x="0" y="73164"/>
                  </a:lnTo>
                  <a:lnTo>
                    <a:pt x="35763" y="718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471568" y="2375037"/>
              <a:ext cx="36195" cy="73660"/>
            </a:xfrm>
            <a:custGeom>
              <a:avLst/>
              <a:gdLst/>
              <a:ahLst/>
              <a:cxnLst/>
              <a:rect l="l" t="t" r="r" b="b"/>
              <a:pathLst>
                <a:path w="36194" h="73660">
                  <a:moveTo>
                    <a:pt x="0" y="73167"/>
                  </a:moveTo>
                  <a:lnTo>
                    <a:pt x="35770" y="718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3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469682" y="23504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469682" y="23504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621536" y="2414371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0" y="0"/>
                  </a:moveTo>
                  <a:lnTo>
                    <a:pt x="0" y="18389"/>
                  </a:lnTo>
                  <a:lnTo>
                    <a:pt x="1879" y="4277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621541" y="2414395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5" h="43180">
                  <a:moveTo>
                    <a:pt x="1878" y="42836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623352" y="2437612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82"/>
                  </a:lnTo>
                  <a:lnTo>
                    <a:pt x="0" y="19672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623356" y="2437619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668"/>
                  </a:moveTo>
                  <a:lnTo>
                    <a:pt x="35756" y="1839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621472" y="24133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621468" y="24133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46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756575" y="2436405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66" y="2997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756566" y="2436328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78" y="30027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758353" y="2459646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758351" y="2459643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756473" y="24350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756472" y="24350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478038" y="2480474"/>
              <a:ext cx="1905" cy="73025"/>
            </a:xfrm>
            <a:custGeom>
              <a:avLst/>
              <a:gdLst/>
              <a:ahLst/>
              <a:cxnLst/>
              <a:rect l="l" t="t" r="r" b="b"/>
              <a:pathLst>
                <a:path w="1905" h="73025">
                  <a:moveTo>
                    <a:pt x="0" y="0"/>
                  </a:moveTo>
                  <a:lnTo>
                    <a:pt x="0" y="48475"/>
                  </a:lnTo>
                  <a:lnTo>
                    <a:pt x="1879" y="7287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478040" y="2480506"/>
              <a:ext cx="1905" cy="73025"/>
            </a:xfrm>
            <a:custGeom>
              <a:avLst/>
              <a:gdLst/>
              <a:ahLst/>
              <a:cxnLst/>
              <a:rect l="l" t="t" r="r" b="b"/>
              <a:pathLst>
                <a:path w="1905" h="73025">
                  <a:moveTo>
                    <a:pt x="1869" y="72775"/>
                  </a:moveTo>
                  <a:lnTo>
                    <a:pt x="0" y="484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27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479651" y="2503576"/>
              <a:ext cx="36830" cy="50165"/>
            </a:xfrm>
            <a:custGeom>
              <a:avLst/>
              <a:gdLst/>
              <a:ahLst/>
              <a:cxnLst/>
              <a:rect l="l" t="t" r="r" b="b"/>
              <a:pathLst>
                <a:path w="36830" h="50164">
                  <a:moveTo>
                    <a:pt x="36525" y="0"/>
                  </a:moveTo>
                  <a:lnTo>
                    <a:pt x="0" y="1308"/>
                  </a:lnTo>
                  <a:lnTo>
                    <a:pt x="0" y="49796"/>
                  </a:lnTo>
                  <a:lnTo>
                    <a:pt x="36525" y="4848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479656" y="2503581"/>
              <a:ext cx="36830" cy="50165"/>
            </a:xfrm>
            <a:custGeom>
              <a:avLst/>
              <a:gdLst/>
              <a:ahLst/>
              <a:cxnLst/>
              <a:rect l="l" t="t" r="r" b="b"/>
              <a:pathLst>
                <a:path w="36830" h="50164">
                  <a:moveTo>
                    <a:pt x="0" y="49785"/>
                  </a:moveTo>
                  <a:lnTo>
                    <a:pt x="36517" y="4847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97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477772" y="24794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477768" y="24793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89" y="25701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9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632521" y="2479865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5" h="85725">
                  <a:moveTo>
                    <a:pt x="0" y="0"/>
                  </a:moveTo>
                  <a:lnTo>
                    <a:pt x="0" y="60744"/>
                  </a:lnTo>
                  <a:lnTo>
                    <a:pt x="1879" y="8512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632522" y="2479937"/>
              <a:ext cx="1905" cy="85090"/>
            </a:xfrm>
            <a:custGeom>
              <a:avLst/>
              <a:gdLst/>
              <a:ahLst/>
              <a:cxnLst/>
              <a:rect l="l" t="t" r="r" b="b"/>
              <a:pathLst>
                <a:path w="1905" h="85089">
                  <a:moveTo>
                    <a:pt x="1869" y="85077"/>
                  </a:moveTo>
                  <a:lnTo>
                    <a:pt x="0" y="607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50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634667" y="2502890"/>
              <a:ext cx="36195" cy="62230"/>
            </a:xfrm>
            <a:custGeom>
              <a:avLst/>
              <a:gdLst/>
              <a:ahLst/>
              <a:cxnLst/>
              <a:rect l="l" t="t" r="r" b="b"/>
              <a:pathLst>
                <a:path w="36194" h="62230">
                  <a:moveTo>
                    <a:pt x="35763" y="0"/>
                  </a:moveTo>
                  <a:lnTo>
                    <a:pt x="0" y="1270"/>
                  </a:lnTo>
                  <a:lnTo>
                    <a:pt x="0" y="62014"/>
                  </a:lnTo>
                  <a:lnTo>
                    <a:pt x="35763" y="607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634676" y="2502886"/>
              <a:ext cx="36195" cy="62230"/>
            </a:xfrm>
            <a:custGeom>
              <a:avLst/>
              <a:gdLst/>
              <a:ahLst/>
              <a:cxnLst/>
              <a:rect l="l" t="t" r="r" b="b"/>
              <a:pathLst>
                <a:path w="36194" h="62230">
                  <a:moveTo>
                    <a:pt x="0" y="62025"/>
                  </a:moveTo>
                  <a:lnTo>
                    <a:pt x="35756" y="607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0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632800" y="24787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632810" y="24787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789861" y="2512885"/>
              <a:ext cx="2540" cy="60325"/>
            </a:xfrm>
            <a:custGeom>
              <a:avLst/>
              <a:gdLst/>
              <a:ahLst/>
              <a:cxnLst/>
              <a:rect l="l" t="t" r="r" b="b"/>
              <a:pathLst>
                <a:path w="2539" h="60325">
                  <a:moveTo>
                    <a:pt x="0" y="0"/>
                  </a:moveTo>
                  <a:lnTo>
                    <a:pt x="0" y="35102"/>
                  </a:lnTo>
                  <a:lnTo>
                    <a:pt x="1917" y="6002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789864" y="2512892"/>
              <a:ext cx="2540" cy="60325"/>
            </a:xfrm>
            <a:custGeom>
              <a:avLst/>
              <a:gdLst/>
              <a:ahLst/>
              <a:cxnLst/>
              <a:rect l="l" t="t" r="r" b="b"/>
              <a:pathLst>
                <a:path w="2539" h="60325">
                  <a:moveTo>
                    <a:pt x="1914" y="60049"/>
                  </a:moveTo>
                  <a:lnTo>
                    <a:pt x="0" y="3512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00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791703" y="2536342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4" h="36830">
                  <a:moveTo>
                    <a:pt x="35763" y="0"/>
                  </a:moveTo>
                  <a:lnTo>
                    <a:pt x="0" y="1282"/>
                  </a:lnTo>
                  <a:lnTo>
                    <a:pt x="0" y="36385"/>
                  </a:lnTo>
                  <a:lnTo>
                    <a:pt x="35763" y="351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791694" y="2536348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4" h="36830">
                  <a:moveTo>
                    <a:pt x="0" y="36386"/>
                  </a:moveTo>
                  <a:lnTo>
                    <a:pt x="35770" y="3510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6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789798" y="25113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789794" y="251140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999810" y="2633497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0" y="0"/>
                  </a:moveTo>
                  <a:lnTo>
                    <a:pt x="0" y="20053"/>
                  </a:lnTo>
                  <a:lnTo>
                    <a:pt x="1866" y="4445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999802" y="2633516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1878" y="44485"/>
                  </a:moveTo>
                  <a:lnTo>
                    <a:pt x="0" y="2003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44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001867" y="2656547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5" h="21589">
                  <a:moveTo>
                    <a:pt x="35763" y="0"/>
                  </a:moveTo>
                  <a:lnTo>
                    <a:pt x="0" y="1270"/>
                  </a:lnTo>
                  <a:lnTo>
                    <a:pt x="0" y="21336"/>
                  </a:lnTo>
                  <a:lnTo>
                    <a:pt x="35763" y="200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001887" y="2656537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5" h="21589">
                  <a:moveTo>
                    <a:pt x="0" y="21341"/>
                  </a:moveTo>
                  <a:lnTo>
                    <a:pt x="35756" y="2007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1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000000" y="26321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000001" y="26321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844095" y="2465971"/>
              <a:ext cx="1905" cy="230504"/>
            </a:xfrm>
            <a:custGeom>
              <a:avLst/>
              <a:gdLst/>
              <a:ahLst/>
              <a:cxnLst/>
              <a:rect l="l" t="t" r="r" b="b"/>
              <a:pathLst>
                <a:path w="1904" h="230505">
                  <a:moveTo>
                    <a:pt x="0" y="0"/>
                  </a:moveTo>
                  <a:lnTo>
                    <a:pt x="0" y="205638"/>
                  </a:lnTo>
                  <a:lnTo>
                    <a:pt x="1879" y="2300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844094" y="2465954"/>
              <a:ext cx="1905" cy="230504"/>
            </a:xfrm>
            <a:custGeom>
              <a:avLst/>
              <a:gdLst/>
              <a:ahLst/>
              <a:cxnLst/>
              <a:rect l="l" t="t" r="r" b="b"/>
              <a:pathLst>
                <a:path w="1904" h="230505">
                  <a:moveTo>
                    <a:pt x="1869" y="230035"/>
                  </a:moveTo>
                  <a:lnTo>
                    <a:pt x="0" y="20570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300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846089" y="2489263"/>
              <a:ext cx="36195" cy="207010"/>
            </a:xfrm>
            <a:custGeom>
              <a:avLst/>
              <a:gdLst/>
              <a:ahLst/>
              <a:cxnLst/>
              <a:rect l="l" t="t" r="r" b="b"/>
              <a:pathLst>
                <a:path w="36195" h="207010">
                  <a:moveTo>
                    <a:pt x="35763" y="0"/>
                  </a:moveTo>
                  <a:lnTo>
                    <a:pt x="0" y="1270"/>
                  </a:lnTo>
                  <a:lnTo>
                    <a:pt x="0" y="206908"/>
                  </a:lnTo>
                  <a:lnTo>
                    <a:pt x="35763" y="2056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846091" y="2489258"/>
              <a:ext cx="36195" cy="207010"/>
            </a:xfrm>
            <a:custGeom>
              <a:avLst/>
              <a:gdLst/>
              <a:ahLst/>
              <a:cxnLst/>
              <a:rect l="l" t="t" r="r" b="b"/>
              <a:pathLst>
                <a:path w="36195" h="207010">
                  <a:moveTo>
                    <a:pt x="0" y="206918"/>
                  </a:moveTo>
                  <a:lnTo>
                    <a:pt x="35770" y="2056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69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844197" y="24648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844205" y="24648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019571" y="2661703"/>
              <a:ext cx="1905" cy="118745"/>
            </a:xfrm>
            <a:custGeom>
              <a:avLst/>
              <a:gdLst/>
              <a:ahLst/>
              <a:cxnLst/>
              <a:rect l="l" t="t" r="r" b="b"/>
              <a:pathLst>
                <a:path w="1904" h="118744">
                  <a:moveTo>
                    <a:pt x="0" y="0"/>
                  </a:moveTo>
                  <a:lnTo>
                    <a:pt x="0" y="94183"/>
                  </a:lnTo>
                  <a:lnTo>
                    <a:pt x="1879" y="11857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019578" y="2661691"/>
              <a:ext cx="1905" cy="118745"/>
            </a:xfrm>
            <a:custGeom>
              <a:avLst/>
              <a:gdLst/>
              <a:ahLst/>
              <a:cxnLst/>
              <a:rect l="l" t="t" r="r" b="b"/>
              <a:pathLst>
                <a:path w="1904" h="118744">
                  <a:moveTo>
                    <a:pt x="1869" y="118558"/>
                  </a:moveTo>
                  <a:lnTo>
                    <a:pt x="0" y="9422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85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021184" y="2684830"/>
              <a:ext cx="36830" cy="95885"/>
            </a:xfrm>
            <a:custGeom>
              <a:avLst/>
              <a:gdLst/>
              <a:ahLst/>
              <a:cxnLst/>
              <a:rect l="l" t="t" r="r" b="b"/>
              <a:pathLst>
                <a:path w="36829" h="95885">
                  <a:moveTo>
                    <a:pt x="36537" y="0"/>
                  </a:moveTo>
                  <a:lnTo>
                    <a:pt x="0" y="1308"/>
                  </a:lnTo>
                  <a:lnTo>
                    <a:pt x="0" y="95491"/>
                  </a:lnTo>
                  <a:lnTo>
                    <a:pt x="36537" y="9418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021195" y="2684836"/>
              <a:ext cx="36830" cy="95885"/>
            </a:xfrm>
            <a:custGeom>
              <a:avLst/>
              <a:gdLst/>
              <a:ahLst/>
              <a:cxnLst/>
              <a:rect l="l" t="t" r="r" b="b"/>
              <a:pathLst>
                <a:path w="36829" h="95885">
                  <a:moveTo>
                    <a:pt x="0" y="95488"/>
                  </a:moveTo>
                  <a:lnTo>
                    <a:pt x="36532" y="9418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54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019317" y="266014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019317" y="26601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851944" y="2634868"/>
              <a:ext cx="2540" cy="167640"/>
            </a:xfrm>
            <a:custGeom>
              <a:avLst/>
              <a:gdLst/>
              <a:ahLst/>
              <a:cxnLst/>
              <a:rect l="l" t="t" r="r" b="b"/>
              <a:pathLst>
                <a:path w="2539" h="167639">
                  <a:moveTo>
                    <a:pt x="0" y="0"/>
                  </a:moveTo>
                  <a:lnTo>
                    <a:pt x="0" y="142100"/>
                  </a:lnTo>
                  <a:lnTo>
                    <a:pt x="1917" y="16701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851945" y="2634820"/>
              <a:ext cx="2540" cy="167640"/>
            </a:xfrm>
            <a:custGeom>
              <a:avLst/>
              <a:gdLst/>
              <a:ahLst/>
              <a:cxnLst/>
              <a:rect l="l" t="t" r="r" b="b"/>
              <a:pathLst>
                <a:path w="2539" h="167639">
                  <a:moveTo>
                    <a:pt x="1914" y="167087"/>
                  </a:moveTo>
                  <a:lnTo>
                    <a:pt x="0" y="14216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70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854204" y="2658287"/>
              <a:ext cx="36195" cy="143510"/>
            </a:xfrm>
            <a:custGeom>
              <a:avLst/>
              <a:gdLst/>
              <a:ahLst/>
              <a:cxnLst/>
              <a:rect l="l" t="t" r="r" b="b"/>
              <a:pathLst>
                <a:path w="36195" h="143510">
                  <a:moveTo>
                    <a:pt x="35763" y="0"/>
                  </a:moveTo>
                  <a:lnTo>
                    <a:pt x="0" y="1282"/>
                  </a:lnTo>
                  <a:lnTo>
                    <a:pt x="0" y="143395"/>
                  </a:lnTo>
                  <a:lnTo>
                    <a:pt x="35763" y="1421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854208" y="2658290"/>
              <a:ext cx="36195" cy="143510"/>
            </a:xfrm>
            <a:custGeom>
              <a:avLst/>
              <a:gdLst/>
              <a:ahLst/>
              <a:cxnLst/>
              <a:rect l="l" t="t" r="r" b="b"/>
              <a:pathLst>
                <a:path w="36195" h="143510">
                  <a:moveTo>
                    <a:pt x="0" y="143383"/>
                  </a:moveTo>
                  <a:lnTo>
                    <a:pt x="35770" y="1421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3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852299" y="26337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852306" y="263372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913772" y="989500"/>
              <a:ext cx="3868642" cy="28724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6036284" y="2688805"/>
              <a:ext cx="1905" cy="195580"/>
            </a:xfrm>
            <a:custGeom>
              <a:avLst/>
              <a:gdLst/>
              <a:ahLst/>
              <a:cxnLst/>
              <a:rect l="l" t="t" r="r" b="b"/>
              <a:pathLst>
                <a:path w="1904" h="195580">
                  <a:moveTo>
                    <a:pt x="0" y="0"/>
                  </a:moveTo>
                  <a:lnTo>
                    <a:pt x="0" y="171081"/>
                  </a:lnTo>
                  <a:lnTo>
                    <a:pt x="1879" y="1954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036286" y="2688883"/>
              <a:ext cx="1905" cy="195580"/>
            </a:xfrm>
            <a:custGeom>
              <a:avLst/>
              <a:gdLst/>
              <a:ahLst/>
              <a:cxnLst/>
              <a:rect l="l" t="t" r="r" b="b"/>
              <a:pathLst>
                <a:path w="1904" h="195580">
                  <a:moveTo>
                    <a:pt x="1869" y="195412"/>
                  </a:moveTo>
                  <a:lnTo>
                    <a:pt x="0" y="17108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95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6038354" y="2712135"/>
              <a:ext cx="36195" cy="172720"/>
            </a:xfrm>
            <a:custGeom>
              <a:avLst/>
              <a:gdLst/>
              <a:ahLst/>
              <a:cxnLst/>
              <a:rect l="l" t="t" r="r" b="b"/>
              <a:pathLst>
                <a:path w="36195" h="172719">
                  <a:moveTo>
                    <a:pt x="35763" y="0"/>
                  </a:moveTo>
                  <a:lnTo>
                    <a:pt x="0" y="1282"/>
                  </a:lnTo>
                  <a:lnTo>
                    <a:pt x="0" y="172364"/>
                  </a:lnTo>
                  <a:lnTo>
                    <a:pt x="35763" y="1710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038362" y="2712129"/>
              <a:ext cx="36195" cy="172720"/>
            </a:xfrm>
            <a:custGeom>
              <a:avLst/>
              <a:gdLst/>
              <a:ahLst/>
              <a:cxnLst/>
              <a:rect l="l" t="t" r="r" b="b"/>
              <a:pathLst>
                <a:path w="36195" h="172719">
                  <a:moveTo>
                    <a:pt x="0" y="172368"/>
                  </a:moveTo>
                  <a:lnTo>
                    <a:pt x="35770" y="17108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723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6036462" y="26873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036469" y="26873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862701" y="2668155"/>
              <a:ext cx="1905" cy="231775"/>
            </a:xfrm>
            <a:custGeom>
              <a:avLst/>
              <a:gdLst/>
              <a:ahLst/>
              <a:cxnLst/>
              <a:rect l="l" t="t" r="r" b="b"/>
              <a:pathLst>
                <a:path w="1904" h="231775">
                  <a:moveTo>
                    <a:pt x="0" y="0"/>
                  </a:moveTo>
                  <a:lnTo>
                    <a:pt x="0" y="207302"/>
                  </a:lnTo>
                  <a:lnTo>
                    <a:pt x="1879" y="23169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862708" y="2668231"/>
              <a:ext cx="1905" cy="231775"/>
            </a:xfrm>
            <a:custGeom>
              <a:avLst/>
              <a:gdLst/>
              <a:ahLst/>
              <a:cxnLst/>
              <a:rect l="l" t="t" r="r" b="b"/>
              <a:pathLst>
                <a:path w="1904" h="231775">
                  <a:moveTo>
                    <a:pt x="1869" y="231557"/>
                  </a:moveTo>
                  <a:lnTo>
                    <a:pt x="0" y="20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864796" y="2691358"/>
              <a:ext cx="36195" cy="208915"/>
            </a:xfrm>
            <a:custGeom>
              <a:avLst/>
              <a:gdLst/>
              <a:ahLst/>
              <a:cxnLst/>
              <a:rect l="l" t="t" r="r" b="b"/>
              <a:pathLst>
                <a:path w="36195" h="208914">
                  <a:moveTo>
                    <a:pt x="35763" y="0"/>
                  </a:moveTo>
                  <a:lnTo>
                    <a:pt x="0" y="1270"/>
                  </a:lnTo>
                  <a:lnTo>
                    <a:pt x="0" y="208584"/>
                  </a:lnTo>
                  <a:lnTo>
                    <a:pt x="35763" y="2073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864810" y="2691357"/>
              <a:ext cx="36195" cy="208915"/>
            </a:xfrm>
            <a:custGeom>
              <a:avLst/>
              <a:gdLst/>
              <a:ahLst/>
              <a:cxnLst/>
              <a:rect l="l" t="t" r="r" b="b"/>
              <a:pathLst>
                <a:path w="36195" h="208914">
                  <a:moveTo>
                    <a:pt x="0" y="208591"/>
                  </a:moveTo>
                  <a:lnTo>
                    <a:pt x="35770" y="20730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85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862916" y="26667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862928" y="26667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882259" y="2514218"/>
              <a:ext cx="1905" cy="495300"/>
            </a:xfrm>
            <a:custGeom>
              <a:avLst/>
              <a:gdLst/>
              <a:ahLst/>
              <a:cxnLst/>
              <a:rect l="l" t="t" r="r" b="b"/>
              <a:pathLst>
                <a:path w="1904" h="495300">
                  <a:moveTo>
                    <a:pt x="0" y="0"/>
                  </a:moveTo>
                  <a:lnTo>
                    <a:pt x="0" y="470344"/>
                  </a:lnTo>
                  <a:lnTo>
                    <a:pt x="1866" y="49474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882248" y="2514136"/>
              <a:ext cx="1905" cy="495300"/>
            </a:xfrm>
            <a:custGeom>
              <a:avLst/>
              <a:gdLst/>
              <a:ahLst/>
              <a:cxnLst/>
              <a:rect l="l" t="t" r="r" b="b"/>
              <a:pathLst>
                <a:path w="1904" h="495300">
                  <a:moveTo>
                    <a:pt x="1878" y="494832"/>
                  </a:moveTo>
                  <a:lnTo>
                    <a:pt x="0" y="47038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94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883884" y="2537548"/>
              <a:ext cx="36830" cy="471805"/>
            </a:xfrm>
            <a:custGeom>
              <a:avLst/>
              <a:gdLst/>
              <a:ahLst/>
              <a:cxnLst/>
              <a:rect l="l" t="t" r="r" b="b"/>
              <a:pathLst>
                <a:path w="36829" h="471805">
                  <a:moveTo>
                    <a:pt x="36525" y="0"/>
                  </a:moveTo>
                  <a:lnTo>
                    <a:pt x="0" y="1308"/>
                  </a:lnTo>
                  <a:lnTo>
                    <a:pt x="0" y="471665"/>
                  </a:lnTo>
                  <a:lnTo>
                    <a:pt x="36525" y="4703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883888" y="2537549"/>
              <a:ext cx="36830" cy="471805"/>
            </a:xfrm>
            <a:custGeom>
              <a:avLst/>
              <a:gdLst/>
              <a:ahLst/>
              <a:cxnLst/>
              <a:rect l="l" t="t" r="r" b="b"/>
              <a:pathLst>
                <a:path w="36829" h="471805">
                  <a:moveTo>
                    <a:pt x="0" y="471660"/>
                  </a:moveTo>
                  <a:lnTo>
                    <a:pt x="36532" y="47036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716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881979" y="25130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881984" y="251304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6" name="object 346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1996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47" name="object 3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9815" y="149458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9820" y="14945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81682" y="151767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81695" y="15176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9815" y="14935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9808" y="14935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2068" y="159734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72060" y="159726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73593" y="162035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36537" y="0"/>
                  </a:moveTo>
                  <a:lnTo>
                    <a:pt x="0" y="1320"/>
                  </a:lnTo>
                  <a:lnTo>
                    <a:pt x="0" y="2425"/>
                  </a:lnTo>
                  <a:lnTo>
                    <a:pt x="36537" y="11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73607" y="162036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71726" y="159586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1730" y="15958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95793" y="169050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95785" y="169051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97634" y="171363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97627" y="171363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95755" y="16892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95754" y="16892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43430" y="169449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43434" y="169448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45335" y="171756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45335" y="171756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7"/>
                  </a:moveTo>
                  <a:lnTo>
                    <a:pt x="35756" y="221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43456" y="16930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43452" y="16930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84679" y="170721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84675" y="170714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86623" y="173022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6622" y="173021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2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84743" y="17058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84757" y="17058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30387" y="171768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30382" y="171766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32330" y="174086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32334" y="174086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30450" y="17162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30449" y="17162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27124" y="178036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27126" y="178041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320"/>
                  </a:moveTo>
                  <a:lnTo>
                    <a:pt x="0" y="0"/>
                  </a:lnTo>
                  <a:lnTo>
                    <a:pt x="1878" y="243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28991" y="1803450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28990" y="180344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67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27111" y="17790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27125" y="17790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73745" y="179330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73750" y="179335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75777" y="181651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75777" y="181651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73898" y="17919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73899" y="17919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29600" y="179642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29603" y="1796419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31835" y="181942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31832" y="181942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29968" y="17950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29968" y="17950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95856" y="1809635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0" y="0"/>
                  </a:moveTo>
                  <a:lnTo>
                    <a:pt x="0" y="4457"/>
                  </a:lnTo>
                  <a:lnTo>
                    <a:pt x="1917" y="2936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95856" y="1809650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97837" y="183313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97842" y="183312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895932" y="18082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895930" y="18082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03615" y="183379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203615" y="183376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205291" y="185681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205297" y="185681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203424" y="18324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203433" y="18324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351493" y="1839963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351490" y="1839929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353068" y="186340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353078" y="186340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17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351163" y="183859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351174" y="183859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508427" y="184475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508432" y="184473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455"/>
                  </a:moveTo>
                  <a:lnTo>
                    <a:pt x="0" y="0"/>
                  </a:lnTo>
                  <a:lnTo>
                    <a:pt x="1869" y="24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510612" y="186799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510612" y="186799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56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508719" y="18433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508731" y="18433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81214" y="186606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6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81220" y="186608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83182" y="188909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83178" y="188909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63" y="2788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81303" y="18650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81305" y="18650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436255" y="188869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436247" y="188870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38224" y="191193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38225" y="191193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61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9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36331" y="18871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436342" y="18871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591983" y="189885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591982" y="189885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593773" y="1922094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593777" y="192209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591881" y="18973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591890" y="18973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730552" y="190515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30556" y="190520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732572" y="192840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51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732579" y="192839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730692" y="19041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730698" y="19041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900580" y="1912873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6680"/>
                  </a:lnTo>
                  <a:lnTo>
                    <a:pt x="1905" y="3159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900576" y="1912788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1914" y="31767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31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902117" y="1936305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36525" y="0"/>
                  </a:moveTo>
                  <a:lnTo>
                    <a:pt x="0" y="1308"/>
                  </a:lnTo>
                  <a:lnTo>
                    <a:pt x="0" y="8001"/>
                  </a:lnTo>
                  <a:lnTo>
                    <a:pt x="36525" y="66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902123" y="1936306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0" y="7996"/>
                  </a:moveTo>
                  <a:lnTo>
                    <a:pt x="36517" y="669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900224" y="191155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900219" y="191155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205037" y="193729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205039" y="193728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207171" y="196061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207165" y="196061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205278" y="19357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205272" y="19357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350922" y="194710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350919" y="194701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352992" y="197058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353006" y="197058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351087" y="19456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351096" y="19456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507691" y="1919769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0" y="0"/>
                  </a:moveTo>
                  <a:lnTo>
                    <a:pt x="0" y="30657"/>
                  </a:lnTo>
                  <a:lnTo>
                    <a:pt x="1879" y="5504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507688" y="1919766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1878" y="55138"/>
                  </a:moveTo>
                  <a:lnTo>
                    <a:pt x="0" y="306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509570" y="1943010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5">
                  <a:moveTo>
                    <a:pt x="35763" y="0"/>
                  </a:moveTo>
                  <a:lnTo>
                    <a:pt x="0" y="1282"/>
                  </a:lnTo>
                  <a:lnTo>
                    <a:pt x="0" y="31927"/>
                  </a:lnTo>
                  <a:lnTo>
                    <a:pt x="35763" y="306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509578" y="1943006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5">
                  <a:moveTo>
                    <a:pt x="0" y="31936"/>
                  </a:moveTo>
                  <a:lnTo>
                    <a:pt x="35770" y="306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9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507678" y="19182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55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507684" y="19182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442580" y="199466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442582" y="199460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444777" y="201773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444776" y="201774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442910" y="19932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442910" y="19932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593430" y="2003170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0" y="0"/>
                  </a:moveTo>
                  <a:lnTo>
                    <a:pt x="0" y="3340"/>
                  </a:lnTo>
                  <a:lnTo>
                    <a:pt x="1917" y="282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593434" y="2003231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595183" y="202655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35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595185" y="202655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593291" y="20017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593292" y="200175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751876" y="2010257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51"/>
                  </a:lnTo>
                  <a:lnTo>
                    <a:pt x="1879" y="316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751883" y="2010266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753971" y="2033561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70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753984" y="2033559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56" y="72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752079" y="20087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752087" y="20087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900593" y="1999449"/>
              <a:ext cx="2540" cy="52705"/>
            </a:xfrm>
            <a:custGeom>
              <a:avLst/>
              <a:gdLst/>
              <a:ahLst/>
              <a:cxnLst/>
              <a:rect l="l" t="t" r="r" b="b"/>
              <a:pathLst>
                <a:path w="2539" h="52705">
                  <a:moveTo>
                    <a:pt x="0" y="0"/>
                  </a:moveTo>
                  <a:lnTo>
                    <a:pt x="0" y="27305"/>
                  </a:lnTo>
                  <a:lnTo>
                    <a:pt x="1917" y="5222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900594" y="1999517"/>
              <a:ext cx="2540" cy="52705"/>
            </a:xfrm>
            <a:custGeom>
              <a:avLst/>
              <a:gdLst/>
              <a:ahLst/>
              <a:cxnLst/>
              <a:rect l="l" t="t" r="r" b="b"/>
              <a:pathLst>
                <a:path w="2539" h="52705">
                  <a:moveTo>
                    <a:pt x="1914" y="52186"/>
                  </a:moveTo>
                  <a:lnTo>
                    <a:pt x="0" y="27266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521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902726" y="2022944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35775" y="0"/>
                  </a:moveTo>
                  <a:lnTo>
                    <a:pt x="0" y="1282"/>
                  </a:lnTo>
                  <a:lnTo>
                    <a:pt x="0" y="28587"/>
                  </a:lnTo>
                  <a:lnTo>
                    <a:pt x="35775" y="2730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902741" y="2022950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4" h="28575">
                  <a:moveTo>
                    <a:pt x="0" y="28579"/>
                  </a:moveTo>
                  <a:lnTo>
                    <a:pt x="35756" y="2730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85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900821" y="19981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900825" y="19981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126422" y="207186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905" y="2602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126418" y="207182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128670" y="209525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128684" y="209526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126778" y="20704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126775" y="207047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291056" y="2082075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4457"/>
                  </a:lnTo>
                  <a:lnTo>
                    <a:pt x="1905" y="2937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291049" y="2082003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40" h="29844">
                  <a:moveTo>
                    <a:pt x="1914" y="294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94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293063" y="210552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63" y="44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293071" y="210551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28"/>
                  </a:moveTo>
                  <a:lnTo>
                    <a:pt x="35763" y="4450"/>
                  </a:lnTo>
                  <a:lnTo>
                    <a:pt x="35763" y="0"/>
                  </a:lnTo>
                  <a:lnTo>
                    <a:pt x="0" y="1267"/>
                  </a:lnTo>
                  <a:lnTo>
                    <a:pt x="0" y="5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291170" y="20807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291173" y="20807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462290" y="2103170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0" y="0"/>
                  </a:moveTo>
                  <a:lnTo>
                    <a:pt x="0" y="2222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462294" y="2103120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463916" y="2126563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20"/>
                  </a:lnTo>
                  <a:lnTo>
                    <a:pt x="0" y="3543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463911" y="2126571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6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462011" y="210167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462008" y="210167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3" y="2621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578686" y="211310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4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578687" y="211315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580591" y="213626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75" y="166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580604" y="213626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578724" y="21117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578723" y="21117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761718" y="212676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761721" y="212674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63344" y="2150033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763350" y="2150030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761464" y="21254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761462" y="21254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14982" y="2128951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016"/>
                  </a:lnTo>
                  <a:lnTo>
                    <a:pt x="1917" y="2993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914978" y="2128877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1914" y="29992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917064" y="215234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917063" y="215234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915172" y="21275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915176" y="21275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464322" y="2102738"/>
              <a:ext cx="1905" cy="134620"/>
            </a:xfrm>
            <a:custGeom>
              <a:avLst/>
              <a:gdLst/>
              <a:ahLst/>
              <a:cxnLst/>
              <a:rect l="l" t="t" r="r" b="b"/>
              <a:pathLst>
                <a:path w="1905" h="134619">
                  <a:moveTo>
                    <a:pt x="0" y="0"/>
                  </a:moveTo>
                  <a:lnTo>
                    <a:pt x="0" y="109778"/>
                  </a:lnTo>
                  <a:lnTo>
                    <a:pt x="1866" y="13417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464318" y="2102697"/>
              <a:ext cx="1905" cy="134620"/>
            </a:xfrm>
            <a:custGeom>
              <a:avLst/>
              <a:gdLst/>
              <a:ahLst/>
              <a:cxnLst/>
              <a:rect l="l" t="t" r="r" b="b"/>
              <a:pathLst>
                <a:path w="1905" h="134619">
                  <a:moveTo>
                    <a:pt x="1878" y="134275"/>
                  </a:moveTo>
                  <a:lnTo>
                    <a:pt x="0" y="1098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4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466011" y="2125751"/>
              <a:ext cx="36195" cy="111125"/>
            </a:xfrm>
            <a:custGeom>
              <a:avLst/>
              <a:gdLst/>
              <a:ahLst/>
              <a:cxnLst/>
              <a:rect l="l" t="t" r="r" b="b"/>
              <a:pathLst>
                <a:path w="36194" h="111125">
                  <a:moveTo>
                    <a:pt x="35763" y="0"/>
                  </a:moveTo>
                  <a:lnTo>
                    <a:pt x="0" y="1270"/>
                  </a:lnTo>
                  <a:lnTo>
                    <a:pt x="0" y="111061"/>
                  </a:lnTo>
                  <a:lnTo>
                    <a:pt x="35763" y="1097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466008" y="2125756"/>
              <a:ext cx="36195" cy="111125"/>
            </a:xfrm>
            <a:custGeom>
              <a:avLst/>
              <a:gdLst/>
              <a:ahLst/>
              <a:cxnLst/>
              <a:rect l="l" t="t" r="r" b="b"/>
              <a:pathLst>
                <a:path w="36194" h="111125">
                  <a:moveTo>
                    <a:pt x="0" y="111063"/>
                  </a:moveTo>
                  <a:lnTo>
                    <a:pt x="35770" y="10978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110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464144" y="21016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464137" y="21017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605076" y="221514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3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605078" y="221512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606804" y="223846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606807" y="223846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604911" y="22136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604912" y="22136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759178" y="222830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759180" y="222823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871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8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761248" y="225130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761253" y="225131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3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759381" y="22270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759379" y="22270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940217" y="2216238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0" y="0"/>
                  </a:moveTo>
                  <a:lnTo>
                    <a:pt x="0" y="25069"/>
                  </a:lnTo>
                  <a:lnTo>
                    <a:pt x="1866" y="4946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940208" y="2216238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1878" y="49431"/>
                  </a:moveTo>
                  <a:lnTo>
                    <a:pt x="0" y="2498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9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942084" y="2239365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4" h="26669">
                  <a:moveTo>
                    <a:pt x="35763" y="0"/>
                  </a:moveTo>
                  <a:lnTo>
                    <a:pt x="0" y="1282"/>
                  </a:lnTo>
                  <a:lnTo>
                    <a:pt x="0" y="26352"/>
                  </a:lnTo>
                  <a:lnTo>
                    <a:pt x="35763" y="250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942089" y="2239367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4" h="26669">
                  <a:moveTo>
                    <a:pt x="0" y="26349"/>
                  </a:moveTo>
                  <a:lnTo>
                    <a:pt x="35756" y="2508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3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940204" y="22147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940206" y="22147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845561" y="227868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845559" y="227867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847632" y="23018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847647" y="230182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845765" y="22773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845765" y="22773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461033" y="2313266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40" h="30480">
                  <a:moveTo>
                    <a:pt x="0" y="0"/>
                  </a:moveTo>
                  <a:lnTo>
                    <a:pt x="0" y="5016"/>
                  </a:lnTo>
                  <a:lnTo>
                    <a:pt x="1917" y="2993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461032" y="2313209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40" h="30480">
                  <a:moveTo>
                    <a:pt x="1914" y="29992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9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462722" y="2336698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308"/>
                  </a:lnTo>
                  <a:lnTo>
                    <a:pt x="0" y="6311"/>
                  </a:lnTo>
                  <a:lnTo>
                    <a:pt x="36525" y="50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462718" y="2336694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6324"/>
                  </a:moveTo>
                  <a:lnTo>
                    <a:pt x="36532" y="501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460817" y="231186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460822" y="231187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622450" y="231971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622440" y="231968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624660" y="234288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624663" y="234288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622780" y="23184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622782" y="23184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771624" y="233888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771631" y="233891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773377" y="236226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773377" y="236227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771484" y="23374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771476" y="23374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927072" y="2332443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0" y="0"/>
                  </a:moveTo>
                  <a:lnTo>
                    <a:pt x="0" y="13931"/>
                  </a:lnTo>
                  <a:lnTo>
                    <a:pt x="1879" y="3832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927076" y="2332471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1878" y="38397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3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928787" y="2355583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70"/>
                  </a:lnTo>
                  <a:lnTo>
                    <a:pt x="0" y="15214"/>
                  </a:lnTo>
                  <a:lnTo>
                    <a:pt x="35763" y="139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928800" y="2355581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5207"/>
                  </a:moveTo>
                  <a:lnTo>
                    <a:pt x="35756" y="1392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2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926907" y="23312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926912" y="23312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855252" y="238598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855252" y="238591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857500" y="240925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857516" y="240925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855620" y="23847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855615" y="23847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318107" y="2297493"/>
              <a:ext cx="1905" cy="132715"/>
            </a:xfrm>
            <a:custGeom>
              <a:avLst/>
              <a:gdLst/>
              <a:ahLst/>
              <a:cxnLst/>
              <a:rect l="l" t="t" r="r" b="b"/>
              <a:pathLst>
                <a:path w="1905" h="132714">
                  <a:moveTo>
                    <a:pt x="0" y="0"/>
                  </a:moveTo>
                  <a:lnTo>
                    <a:pt x="0" y="108115"/>
                  </a:lnTo>
                  <a:lnTo>
                    <a:pt x="1879" y="13251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318112" y="2297468"/>
              <a:ext cx="1905" cy="132715"/>
            </a:xfrm>
            <a:custGeom>
              <a:avLst/>
              <a:gdLst/>
              <a:ahLst/>
              <a:cxnLst/>
              <a:rect l="l" t="t" r="r" b="b"/>
              <a:pathLst>
                <a:path w="1905" h="132714">
                  <a:moveTo>
                    <a:pt x="1869" y="132508"/>
                  </a:moveTo>
                  <a:lnTo>
                    <a:pt x="0" y="10817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2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319872" y="2320785"/>
              <a:ext cx="36195" cy="109855"/>
            </a:xfrm>
            <a:custGeom>
              <a:avLst/>
              <a:gdLst/>
              <a:ahLst/>
              <a:cxnLst/>
              <a:rect l="l" t="t" r="r" b="b"/>
              <a:pathLst>
                <a:path w="36194" h="109855">
                  <a:moveTo>
                    <a:pt x="35763" y="0"/>
                  </a:moveTo>
                  <a:lnTo>
                    <a:pt x="0" y="1282"/>
                  </a:lnTo>
                  <a:lnTo>
                    <a:pt x="0" y="109397"/>
                  </a:lnTo>
                  <a:lnTo>
                    <a:pt x="35763" y="1081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319868" y="2320786"/>
              <a:ext cx="36195" cy="109855"/>
            </a:xfrm>
            <a:custGeom>
              <a:avLst/>
              <a:gdLst/>
              <a:ahLst/>
              <a:cxnLst/>
              <a:rect l="l" t="t" r="r" b="b"/>
              <a:pathLst>
                <a:path w="36194" h="109855">
                  <a:moveTo>
                    <a:pt x="0" y="109390"/>
                  </a:moveTo>
                  <a:lnTo>
                    <a:pt x="35763" y="108112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093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317980" y="22962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317983" y="22962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471460" y="2356002"/>
              <a:ext cx="1905" cy="93980"/>
            </a:xfrm>
            <a:custGeom>
              <a:avLst/>
              <a:gdLst/>
              <a:ahLst/>
              <a:cxnLst/>
              <a:rect l="l" t="t" r="r" b="b"/>
              <a:pathLst>
                <a:path w="1905" h="93980">
                  <a:moveTo>
                    <a:pt x="0" y="0"/>
                  </a:moveTo>
                  <a:lnTo>
                    <a:pt x="0" y="69113"/>
                  </a:lnTo>
                  <a:lnTo>
                    <a:pt x="1879" y="9349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471460" y="2356074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5" h="93344">
                  <a:moveTo>
                    <a:pt x="1869" y="93320"/>
                  </a:moveTo>
                  <a:lnTo>
                    <a:pt x="0" y="6911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33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473212" y="2379344"/>
              <a:ext cx="36195" cy="70485"/>
            </a:xfrm>
            <a:custGeom>
              <a:avLst/>
              <a:gdLst/>
              <a:ahLst/>
              <a:cxnLst/>
              <a:rect l="l" t="t" r="r" b="b"/>
              <a:pathLst>
                <a:path w="36194" h="70485">
                  <a:moveTo>
                    <a:pt x="35763" y="0"/>
                  </a:moveTo>
                  <a:lnTo>
                    <a:pt x="0" y="1282"/>
                  </a:lnTo>
                  <a:lnTo>
                    <a:pt x="0" y="70383"/>
                  </a:lnTo>
                  <a:lnTo>
                    <a:pt x="35763" y="691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473220" y="2379345"/>
              <a:ext cx="36195" cy="70485"/>
            </a:xfrm>
            <a:custGeom>
              <a:avLst/>
              <a:gdLst/>
              <a:ahLst/>
              <a:cxnLst/>
              <a:rect l="l" t="t" r="r" b="b"/>
              <a:pathLst>
                <a:path w="36194" h="70485">
                  <a:moveTo>
                    <a:pt x="0" y="70389"/>
                  </a:moveTo>
                  <a:lnTo>
                    <a:pt x="35756" y="69111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703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471320" y="23548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471321" y="23548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623542" y="2422283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797"/>
                  </a:lnTo>
                  <a:lnTo>
                    <a:pt x="1879" y="321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623538" y="2422242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78" y="32183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625447" y="2445638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625439" y="2445635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70" y="77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623555" y="24209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623550" y="24209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760359" y="2414422"/>
              <a:ext cx="2540" cy="53975"/>
            </a:xfrm>
            <a:custGeom>
              <a:avLst/>
              <a:gdLst/>
              <a:ahLst/>
              <a:cxnLst/>
              <a:rect l="l" t="t" r="r" b="b"/>
              <a:pathLst>
                <a:path w="2539" h="53975">
                  <a:moveTo>
                    <a:pt x="0" y="0"/>
                  </a:moveTo>
                  <a:lnTo>
                    <a:pt x="0" y="28981"/>
                  </a:lnTo>
                  <a:lnTo>
                    <a:pt x="1917" y="538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760360" y="2414421"/>
              <a:ext cx="2540" cy="53975"/>
            </a:xfrm>
            <a:custGeom>
              <a:avLst/>
              <a:gdLst/>
              <a:ahLst/>
              <a:cxnLst/>
              <a:rect l="l" t="t" r="r" b="b"/>
              <a:pathLst>
                <a:path w="2539" h="53975">
                  <a:moveTo>
                    <a:pt x="1914" y="53835"/>
                  </a:moveTo>
                  <a:lnTo>
                    <a:pt x="0" y="2891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3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762302" y="2437891"/>
              <a:ext cx="36195" cy="30480"/>
            </a:xfrm>
            <a:custGeom>
              <a:avLst/>
              <a:gdLst/>
              <a:ahLst/>
              <a:cxnLst/>
              <a:rect l="l" t="t" r="r" b="b"/>
              <a:pathLst>
                <a:path w="36194" h="30480">
                  <a:moveTo>
                    <a:pt x="35763" y="0"/>
                  </a:moveTo>
                  <a:lnTo>
                    <a:pt x="0" y="1282"/>
                  </a:lnTo>
                  <a:lnTo>
                    <a:pt x="0" y="30251"/>
                  </a:lnTo>
                  <a:lnTo>
                    <a:pt x="35763" y="289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762301" y="2437893"/>
              <a:ext cx="36195" cy="30480"/>
            </a:xfrm>
            <a:custGeom>
              <a:avLst/>
              <a:gdLst/>
              <a:ahLst/>
              <a:cxnLst/>
              <a:rect l="l" t="t" r="r" b="b"/>
              <a:pathLst>
                <a:path w="36194" h="30480">
                  <a:moveTo>
                    <a:pt x="0" y="30252"/>
                  </a:moveTo>
                  <a:lnTo>
                    <a:pt x="35756" y="2897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02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760397" y="24132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760399" y="24132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935949" y="2364168"/>
              <a:ext cx="2540" cy="113030"/>
            </a:xfrm>
            <a:custGeom>
              <a:avLst/>
              <a:gdLst/>
              <a:ahLst/>
              <a:cxnLst/>
              <a:rect l="l" t="t" r="r" b="b"/>
              <a:pathLst>
                <a:path w="2539" h="113030">
                  <a:moveTo>
                    <a:pt x="0" y="0"/>
                  </a:moveTo>
                  <a:lnTo>
                    <a:pt x="0" y="88049"/>
                  </a:lnTo>
                  <a:lnTo>
                    <a:pt x="1917" y="11296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935952" y="2364145"/>
              <a:ext cx="2540" cy="113664"/>
            </a:xfrm>
            <a:custGeom>
              <a:avLst/>
              <a:gdLst/>
              <a:ahLst/>
              <a:cxnLst/>
              <a:rect l="l" t="t" r="r" b="b"/>
              <a:pathLst>
                <a:path w="2539" h="113664">
                  <a:moveTo>
                    <a:pt x="1914" y="113061"/>
                  </a:moveTo>
                  <a:lnTo>
                    <a:pt x="0" y="88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130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937715" y="2387650"/>
              <a:ext cx="36195" cy="89535"/>
            </a:xfrm>
            <a:custGeom>
              <a:avLst/>
              <a:gdLst/>
              <a:ahLst/>
              <a:cxnLst/>
              <a:rect l="l" t="t" r="r" b="b"/>
              <a:pathLst>
                <a:path w="36194" h="89535">
                  <a:moveTo>
                    <a:pt x="35763" y="0"/>
                  </a:moveTo>
                  <a:lnTo>
                    <a:pt x="0" y="1270"/>
                  </a:lnTo>
                  <a:lnTo>
                    <a:pt x="0" y="89319"/>
                  </a:lnTo>
                  <a:lnTo>
                    <a:pt x="35763" y="88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937721" y="2387646"/>
              <a:ext cx="36195" cy="89535"/>
            </a:xfrm>
            <a:custGeom>
              <a:avLst/>
              <a:gdLst/>
              <a:ahLst/>
              <a:cxnLst/>
              <a:rect l="l" t="t" r="r" b="b"/>
              <a:pathLst>
                <a:path w="36194" h="89535">
                  <a:moveTo>
                    <a:pt x="0" y="89326"/>
                  </a:moveTo>
                  <a:lnTo>
                    <a:pt x="35756" y="880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93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935810" y="23631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935810" y="23631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865373" y="249337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865380" y="249336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867228" y="251650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867227" y="25165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865348" y="24920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865356" y="24920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80172" y="2522041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15"/>
                  </a:lnTo>
                  <a:lnTo>
                    <a:pt x="1866" y="3331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80172" y="2522083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69" y="33206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82089" y="2545028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82083" y="254503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89"/>
                  </a:moveTo>
                  <a:lnTo>
                    <a:pt x="35770" y="891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480223" y="25205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480223" y="25205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648866" y="2454719"/>
              <a:ext cx="1905" cy="110489"/>
            </a:xfrm>
            <a:custGeom>
              <a:avLst/>
              <a:gdLst/>
              <a:ahLst/>
              <a:cxnLst/>
              <a:rect l="l" t="t" r="r" b="b"/>
              <a:pathLst>
                <a:path w="1905" h="110489">
                  <a:moveTo>
                    <a:pt x="0" y="0"/>
                  </a:moveTo>
                  <a:lnTo>
                    <a:pt x="0" y="85826"/>
                  </a:lnTo>
                  <a:lnTo>
                    <a:pt x="1866" y="11021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48858" y="2454728"/>
              <a:ext cx="1905" cy="110489"/>
            </a:xfrm>
            <a:custGeom>
              <a:avLst/>
              <a:gdLst/>
              <a:ahLst/>
              <a:cxnLst/>
              <a:rect l="l" t="t" r="r" b="b"/>
              <a:pathLst>
                <a:path w="1905" h="110489">
                  <a:moveTo>
                    <a:pt x="1869" y="110187"/>
                  </a:moveTo>
                  <a:lnTo>
                    <a:pt x="0" y="8573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0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50720" y="2478061"/>
              <a:ext cx="36195" cy="87630"/>
            </a:xfrm>
            <a:custGeom>
              <a:avLst/>
              <a:gdLst/>
              <a:ahLst/>
              <a:cxnLst/>
              <a:rect l="l" t="t" r="r" b="b"/>
              <a:pathLst>
                <a:path w="36194" h="87630">
                  <a:moveTo>
                    <a:pt x="35763" y="0"/>
                  </a:moveTo>
                  <a:lnTo>
                    <a:pt x="0" y="1282"/>
                  </a:lnTo>
                  <a:lnTo>
                    <a:pt x="0" y="87109"/>
                  </a:lnTo>
                  <a:lnTo>
                    <a:pt x="35763" y="858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50723" y="2478062"/>
              <a:ext cx="36195" cy="87630"/>
            </a:xfrm>
            <a:custGeom>
              <a:avLst/>
              <a:gdLst/>
              <a:ahLst/>
              <a:cxnLst/>
              <a:rect l="l" t="t" r="r" b="b"/>
              <a:pathLst>
                <a:path w="36194" h="87630">
                  <a:moveTo>
                    <a:pt x="0" y="87106"/>
                  </a:moveTo>
                  <a:lnTo>
                    <a:pt x="35756" y="8582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871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48828" y="24533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648829" y="24533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943950" y="2537688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9474"/>
                  </a:lnTo>
                  <a:lnTo>
                    <a:pt x="1879" y="338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943956" y="2537683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1869" y="33840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945741" y="256072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756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945737" y="256072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57"/>
                  </a:moveTo>
                  <a:lnTo>
                    <a:pt x="35770" y="947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07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43874" y="25362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43877" y="25362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787766" y="2478671"/>
              <a:ext cx="2540" cy="99060"/>
            </a:xfrm>
            <a:custGeom>
              <a:avLst/>
              <a:gdLst/>
              <a:ahLst/>
              <a:cxnLst/>
              <a:rect l="l" t="t" r="r" b="b"/>
              <a:pathLst>
                <a:path w="2539" h="99060">
                  <a:moveTo>
                    <a:pt x="0" y="0"/>
                  </a:moveTo>
                  <a:lnTo>
                    <a:pt x="0" y="73558"/>
                  </a:lnTo>
                  <a:lnTo>
                    <a:pt x="1917" y="9847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787758" y="2478644"/>
              <a:ext cx="2540" cy="99060"/>
            </a:xfrm>
            <a:custGeom>
              <a:avLst/>
              <a:gdLst/>
              <a:ahLst/>
              <a:cxnLst/>
              <a:rect l="l" t="t" r="r" b="b"/>
              <a:pathLst>
                <a:path w="2539" h="99060">
                  <a:moveTo>
                    <a:pt x="1914" y="98476"/>
                  </a:moveTo>
                  <a:lnTo>
                    <a:pt x="0" y="7355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84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789734" y="2502115"/>
              <a:ext cx="36195" cy="74930"/>
            </a:xfrm>
            <a:custGeom>
              <a:avLst/>
              <a:gdLst/>
              <a:ahLst/>
              <a:cxnLst/>
              <a:rect l="l" t="t" r="r" b="b"/>
              <a:pathLst>
                <a:path w="36194" h="74930">
                  <a:moveTo>
                    <a:pt x="35763" y="0"/>
                  </a:moveTo>
                  <a:lnTo>
                    <a:pt x="0" y="1282"/>
                  </a:lnTo>
                  <a:lnTo>
                    <a:pt x="0" y="74841"/>
                  </a:lnTo>
                  <a:lnTo>
                    <a:pt x="35763" y="73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789740" y="2502119"/>
              <a:ext cx="36195" cy="74930"/>
            </a:xfrm>
            <a:custGeom>
              <a:avLst/>
              <a:gdLst/>
              <a:ahLst/>
              <a:cxnLst/>
              <a:rect l="l" t="t" r="r" b="b"/>
              <a:pathLst>
                <a:path w="36194" h="74930">
                  <a:moveTo>
                    <a:pt x="0" y="74840"/>
                  </a:moveTo>
                  <a:lnTo>
                    <a:pt x="35770" y="7356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787829" y="24772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787829" y="24772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998210" y="2499054"/>
              <a:ext cx="1905" cy="173990"/>
            </a:xfrm>
            <a:custGeom>
              <a:avLst/>
              <a:gdLst/>
              <a:ahLst/>
              <a:cxnLst/>
              <a:rect l="l" t="t" r="r" b="b"/>
              <a:pathLst>
                <a:path w="1904" h="173989">
                  <a:moveTo>
                    <a:pt x="0" y="0"/>
                  </a:moveTo>
                  <a:lnTo>
                    <a:pt x="0" y="149352"/>
                  </a:lnTo>
                  <a:lnTo>
                    <a:pt x="1866" y="17374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998205" y="2499097"/>
              <a:ext cx="1905" cy="173990"/>
            </a:xfrm>
            <a:custGeom>
              <a:avLst/>
              <a:gdLst/>
              <a:ahLst/>
              <a:cxnLst/>
              <a:rect l="l" t="t" r="r" b="b"/>
              <a:pathLst>
                <a:path w="1904" h="173989">
                  <a:moveTo>
                    <a:pt x="1869" y="173599"/>
                  </a:moveTo>
                  <a:lnTo>
                    <a:pt x="0" y="1493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735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999950" y="2522130"/>
              <a:ext cx="36195" cy="151130"/>
            </a:xfrm>
            <a:custGeom>
              <a:avLst/>
              <a:gdLst/>
              <a:ahLst/>
              <a:cxnLst/>
              <a:rect l="l" t="t" r="r" b="b"/>
              <a:pathLst>
                <a:path w="36195" h="151130">
                  <a:moveTo>
                    <a:pt x="35775" y="0"/>
                  </a:moveTo>
                  <a:lnTo>
                    <a:pt x="0" y="1282"/>
                  </a:lnTo>
                  <a:lnTo>
                    <a:pt x="0" y="150634"/>
                  </a:lnTo>
                  <a:lnTo>
                    <a:pt x="35775" y="14935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999963" y="2522128"/>
              <a:ext cx="36195" cy="151130"/>
            </a:xfrm>
            <a:custGeom>
              <a:avLst/>
              <a:gdLst/>
              <a:ahLst/>
              <a:cxnLst/>
              <a:rect l="l" t="t" r="r" b="b"/>
              <a:pathLst>
                <a:path w="36195" h="151130">
                  <a:moveTo>
                    <a:pt x="0" y="150632"/>
                  </a:moveTo>
                  <a:lnTo>
                    <a:pt x="35770" y="14935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06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998083" y="24978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998083" y="24978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843003" y="1395450"/>
              <a:ext cx="1905" cy="1301115"/>
            </a:xfrm>
            <a:custGeom>
              <a:avLst/>
              <a:gdLst/>
              <a:ahLst/>
              <a:cxnLst/>
              <a:rect l="l" t="t" r="r" b="b"/>
              <a:pathLst>
                <a:path w="1904" h="1301114">
                  <a:moveTo>
                    <a:pt x="0" y="0"/>
                  </a:moveTo>
                  <a:lnTo>
                    <a:pt x="0" y="1276197"/>
                  </a:lnTo>
                  <a:lnTo>
                    <a:pt x="1879" y="13005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842996" y="1395358"/>
              <a:ext cx="1905" cy="1301115"/>
            </a:xfrm>
            <a:custGeom>
              <a:avLst/>
              <a:gdLst/>
              <a:ahLst/>
              <a:cxnLst/>
              <a:rect l="l" t="t" r="r" b="b"/>
              <a:pathLst>
                <a:path w="1904" h="1301114">
                  <a:moveTo>
                    <a:pt x="1878" y="1300662"/>
                  </a:moveTo>
                  <a:lnTo>
                    <a:pt x="0" y="127621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006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844565" y="1418589"/>
              <a:ext cx="36830" cy="1277620"/>
            </a:xfrm>
            <a:custGeom>
              <a:avLst/>
              <a:gdLst/>
              <a:ahLst/>
              <a:cxnLst/>
              <a:rect l="l" t="t" r="r" b="b"/>
              <a:pathLst>
                <a:path w="36829" h="1277620">
                  <a:moveTo>
                    <a:pt x="36512" y="0"/>
                  </a:moveTo>
                  <a:lnTo>
                    <a:pt x="0" y="1308"/>
                  </a:lnTo>
                  <a:lnTo>
                    <a:pt x="0" y="1277505"/>
                  </a:lnTo>
                  <a:lnTo>
                    <a:pt x="36512" y="127619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844568" y="1418591"/>
              <a:ext cx="36830" cy="1277620"/>
            </a:xfrm>
            <a:custGeom>
              <a:avLst/>
              <a:gdLst/>
              <a:ahLst/>
              <a:cxnLst/>
              <a:rect l="l" t="t" r="r" b="b"/>
              <a:pathLst>
                <a:path w="36829" h="1277620">
                  <a:moveTo>
                    <a:pt x="0" y="1277503"/>
                  </a:moveTo>
                  <a:lnTo>
                    <a:pt x="36517" y="127619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2775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842686" y="13941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842691" y="13941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017323" y="2697937"/>
              <a:ext cx="2540" cy="84455"/>
            </a:xfrm>
            <a:custGeom>
              <a:avLst/>
              <a:gdLst/>
              <a:ahLst/>
              <a:cxnLst/>
              <a:rect l="l" t="t" r="r" b="b"/>
              <a:pathLst>
                <a:path w="2539" h="84455">
                  <a:moveTo>
                    <a:pt x="0" y="0"/>
                  </a:moveTo>
                  <a:lnTo>
                    <a:pt x="0" y="59067"/>
                  </a:lnTo>
                  <a:lnTo>
                    <a:pt x="1917" y="8398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6017327" y="2697969"/>
              <a:ext cx="2540" cy="84455"/>
            </a:xfrm>
            <a:custGeom>
              <a:avLst/>
              <a:gdLst/>
              <a:ahLst/>
              <a:cxnLst/>
              <a:rect l="l" t="t" r="r" b="b"/>
              <a:pathLst>
                <a:path w="2539" h="84455">
                  <a:moveTo>
                    <a:pt x="1914" y="83891"/>
                  </a:moveTo>
                  <a:lnTo>
                    <a:pt x="0" y="5909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38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019012" y="2721381"/>
              <a:ext cx="36830" cy="60960"/>
            </a:xfrm>
            <a:custGeom>
              <a:avLst/>
              <a:gdLst/>
              <a:ahLst/>
              <a:cxnLst/>
              <a:rect l="l" t="t" r="r" b="b"/>
              <a:pathLst>
                <a:path w="36829" h="60960">
                  <a:moveTo>
                    <a:pt x="36525" y="0"/>
                  </a:moveTo>
                  <a:lnTo>
                    <a:pt x="0" y="1295"/>
                  </a:lnTo>
                  <a:lnTo>
                    <a:pt x="0" y="60375"/>
                  </a:lnTo>
                  <a:lnTo>
                    <a:pt x="36525" y="5906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6019026" y="2721379"/>
              <a:ext cx="36830" cy="60960"/>
            </a:xfrm>
            <a:custGeom>
              <a:avLst/>
              <a:gdLst/>
              <a:ahLst/>
              <a:cxnLst/>
              <a:rect l="l" t="t" r="r" b="b"/>
              <a:pathLst>
                <a:path w="36829" h="60960">
                  <a:moveTo>
                    <a:pt x="0" y="60379"/>
                  </a:moveTo>
                  <a:lnTo>
                    <a:pt x="36517" y="5906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03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6017107" y="269674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6017122" y="269673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00" y="26221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00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853747" y="1952523"/>
              <a:ext cx="1905" cy="843280"/>
            </a:xfrm>
            <a:custGeom>
              <a:avLst/>
              <a:gdLst/>
              <a:ahLst/>
              <a:cxnLst/>
              <a:rect l="l" t="t" r="r" b="b"/>
              <a:pathLst>
                <a:path w="1904" h="843280">
                  <a:moveTo>
                    <a:pt x="0" y="0"/>
                  </a:moveTo>
                  <a:lnTo>
                    <a:pt x="0" y="818667"/>
                  </a:lnTo>
                  <a:lnTo>
                    <a:pt x="1879" y="84305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853742" y="1952437"/>
              <a:ext cx="1905" cy="843280"/>
            </a:xfrm>
            <a:custGeom>
              <a:avLst/>
              <a:gdLst/>
              <a:ahLst/>
              <a:cxnLst/>
              <a:rect l="l" t="t" r="r" b="b"/>
              <a:pathLst>
                <a:path w="1904" h="843280">
                  <a:moveTo>
                    <a:pt x="1878" y="843086"/>
                  </a:moveTo>
                  <a:lnTo>
                    <a:pt x="0" y="81863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430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855258" y="1975688"/>
              <a:ext cx="36830" cy="820419"/>
            </a:xfrm>
            <a:custGeom>
              <a:avLst/>
              <a:gdLst/>
              <a:ahLst/>
              <a:cxnLst/>
              <a:rect l="l" t="t" r="r" b="b"/>
              <a:pathLst>
                <a:path w="36829" h="820419">
                  <a:moveTo>
                    <a:pt x="36525" y="0"/>
                  </a:moveTo>
                  <a:lnTo>
                    <a:pt x="0" y="1308"/>
                  </a:lnTo>
                  <a:lnTo>
                    <a:pt x="0" y="819962"/>
                  </a:lnTo>
                  <a:lnTo>
                    <a:pt x="36525" y="81866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855271" y="1975686"/>
              <a:ext cx="36830" cy="820419"/>
            </a:xfrm>
            <a:custGeom>
              <a:avLst/>
              <a:gdLst/>
              <a:ahLst/>
              <a:cxnLst/>
              <a:rect l="l" t="t" r="r" b="b"/>
              <a:pathLst>
                <a:path w="36829" h="820419">
                  <a:moveTo>
                    <a:pt x="0" y="819973"/>
                  </a:moveTo>
                  <a:lnTo>
                    <a:pt x="36532" y="81866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19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853379" y="19514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853386" y="19514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998256" y="1186204"/>
              <a:ext cx="3789297" cy="26781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6033617" y="2691307"/>
              <a:ext cx="1905" cy="190500"/>
            </a:xfrm>
            <a:custGeom>
              <a:avLst/>
              <a:gdLst/>
              <a:ahLst/>
              <a:cxnLst/>
              <a:rect l="l" t="t" r="r" b="b"/>
              <a:pathLst>
                <a:path w="1904" h="190500">
                  <a:moveTo>
                    <a:pt x="0" y="0"/>
                  </a:moveTo>
                  <a:lnTo>
                    <a:pt x="0" y="166077"/>
                  </a:lnTo>
                  <a:lnTo>
                    <a:pt x="1866" y="19046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6033608" y="2691329"/>
              <a:ext cx="1905" cy="190500"/>
            </a:xfrm>
            <a:custGeom>
              <a:avLst/>
              <a:gdLst/>
              <a:ahLst/>
              <a:cxnLst/>
              <a:rect l="l" t="t" r="r" b="b"/>
              <a:pathLst>
                <a:path w="1904" h="190500">
                  <a:moveTo>
                    <a:pt x="1878" y="190457"/>
                  </a:moveTo>
                  <a:lnTo>
                    <a:pt x="0" y="16601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904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6035865" y="2714548"/>
              <a:ext cx="36195" cy="167640"/>
            </a:xfrm>
            <a:custGeom>
              <a:avLst/>
              <a:gdLst/>
              <a:ahLst/>
              <a:cxnLst/>
              <a:rect l="l" t="t" r="r" b="b"/>
              <a:pathLst>
                <a:path w="36195" h="167639">
                  <a:moveTo>
                    <a:pt x="35763" y="0"/>
                  </a:moveTo>
                  <a:lnTo>
                    <a:pt x="0" y="1270"/>
                  </a:lnTo>
                  <a:lnTo>
                    <a:pt x="0" y="167347"/>
                  </a:lnTo>
                  <a:lnTo>
                    <a:pt x="35763" y="1660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6035877" y="2714544"/>
              <a:ext cx="36195" cy="167640"/>
            </a:xfrm>
            <a:custGeom>
              <a:avLst/>
              <a:gdLst/>
              <a:ahLst/>
              <a:cxnLst/>
              <a:rect l="l" t="t" r="r" b="b"/>
              <a:pathLst>
                <a:path w="36195" h="167639">
                  <a:moveTo>
                    <a:pt x="0" y="167349"/>
                  </a:moveTo>
                  <a:lnTo>
                    <a:pt x="35756" y="16607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73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6033973" y="26902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033977" y="26902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866676" y="2346781"/>
              <a:ext cx="1905" cy="556260"/>
            </a:xfrm>
            <a:custGeom>
              <a:avLst/>
              <a:gdLst/>
              <a:ahLst/>
              <a:cxnLst/>
              <a:rect l="l" t="t" r="r" b="b"/>
              <a:pathLst>
                <a:path w="1904" h="556260">
                  <a:moveTo>
                    <a:pt x="0" y="0"/>
                  </a:moveTo>
                  <a:lnTo>
                    <a:pt x="0" y="531660"/>
                  </a:lnTo>
                  <a:lnTo>
                    <a:pt x="1866" y="55605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866665" y="2346739"/>
              <a:ext cx="1905" cy="556260"/>
            </a:xfrm>
            <a:custGeom>
              <a:avLst/>
              <a:gdLst/>
              <a:ahLst/>
              <a:cxnLst/>
              <a:rect l="l" t="t" r="r" b="b"/>
              <a:pathLst>
                <a:path w="1904" h="556260">
                  <a:moveTo>
                    <a:pt x="1878" y="556087"/>
                  </a:moveTo>
                  <a:lnTo>
                    <a:pt x="0" y="5316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60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868835" y="2369807"/>
              <a:ext cx="36195" cy="533400"/>
            </a:xfrm>
            <a:custGeom>
              <a:avLst/>
              <a:gdLst/>
              <a:ahLst/>
              <a:cxnLst/>
              <a:rect l="l" t="t" r="r" b="b"/>
              <a:pathLst>
                <a:path w="36195" h="533400">
                  <a:moveTo>
                    <a:pt x="35763" y="0"/>
                  </a:moveTo>
                  <a:lnTo>
                    <a:pt x="0" y="1282"/>
                  </a:lnTo>
                  <a:lnTo>
                    <a:pt x="0" y="532930"/>
                  </a:lnTo>
                  <a:lnTo>
                    <a:pt x="35763" y="5316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868832" y="2369802"/>
              <a:ext cx="36195" cy="533400"/>
            </a:xfrm>
            <a:custGeom>
              <a:avLst/>
              <a:gdLst/>
              <a:ahLst/>
              <a:cxnLst/>
              <a:rect l="l" t="t" r="r" b="b"/>
              <a:pathLst>
                <a:path w="36195" h="533400">
                  <a:moveTo>
                    <a:pt x="0" y="532938"/>
                  </a:moveTo>
                  <a:lnTo>
                    <a:pt x="35770" y="53165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32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866968" y="23454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5866972" y="23454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5889942" y="2049411"/>
              <a:ext cx="1905" cy="956310"/>
            </a:xfrm>
            <a:custGeom>
              <a:avLst/>
              <a:gdLst/>
              <a:ahLst/>
              <a:cxnLst/>
              <a:rect l="l" t="t" r="r" b="b"/>
              <a:pathLst>
                <a:path w="1904" h="956310">
                  <a:moveTo>
                    <a:pt x="0" y="0"/>
                  </a:moveTo>
                  <a:lnTo>
                    <a:pt x="0" y="931240"/>
                  </a:lnTo>
                  <a:lnTo>
                    <a:pt x="1905" y="956144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5889935" y="2049427"/>
              <a:ext cx="2540" cy="956310"/>
            </a:xfrm>
            <a:custGeom>
              <a:avLst/>
              <a:gdLst/>
              <a:ahLst/>
              <a:cxnLst/>
              <a:rect l="l" t="t" r="r" b="b"/>
              <a:pathLst>
                <a:path w="2539" h="956310">
                  <a:moveTo>
                    <a:pt x="1914" y="956177"/>
                  </a:moveTo>
                  <a:lnTo>
                    <a:pt x="0" y="93125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561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5891987" y="2072893"/>
              <a:ext cx="36195" cy="932815"/>
            </a:xfrm>
            <a:custGeom>
              <a:avLst/>
              <a:gdLst/>
              <a:ahLst/>
              <a:cxnLst/>
              <a:rect l="l" t="t" r="r" b="b"/>
              <a:pathLst>
                <a:path w="36195" h="932814">
                  <a:moveTo>
                    <a:pt x="35763" y="0"/>
                  </a:moveTo>
                  <a:lnTo>
                    <a:pt x="0" y="1282"/>
                  </a:lnTo>
                  <a:lnTo>
                    <a:pt x="0" y="932510"/>
                  </a:lnTo>
                  <a:lnTo>
                    <a:pt x="35763" y="9312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891990" y="2072897"/>
              <a:ext cx="36195" cy="932815"/>
            </a:xfrm>
            <a:custGeom>
              <a:avLst/>
              <a:gdLst/>
              <a:ahLst/>
              <a:cxnLst/>
              <a:rect l="l" t="t" r="r" b="b"/>
              <a:pathLst>
                <a:path w="36195" h="932814">
                  <a:moveTo>
                    <a:pt x="0" y="932508"/>
                  </a:moveTo>
                  <a:lnTo>
                    <a:pt x="35770" y="931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32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890082" y="20479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890084" y="20479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453830" y="321835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453834" y="321843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2456040" y="324148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456051" y="324147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61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9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454160" y="32170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2454161" y="32170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706130" y="1577199"/>
              <a:ext cx="68580" cy="45085"/>
            </a:xfrm>
            <a:custGeom>
              <a:avLst/>
              <a:gdLst/>
              <a:ahLst/>
              <a:cxnLst/>
              <a:rect l="l" t="t" r="r" b="b"/>
              <a:pathLst>
                <a:path w="68580" h="45084">
                  <a:moveTo>
                    <a:pt x="32726" y="0"/>
                  </a:moveTo>
                  <a:lnTo>
                    <a:pt x="42042" y="16564"/>
                  </a:lnTo>
                  <a:lnTo>
                    <a:pt x="68029" y="15636"/>
                  </a:lnTo>
                  <a:lnTo>
                    <a:pt x="47808" y="26809"/>
                  </a:lnTo>
                  <a:lnTo>
                    <a:pt x="57138" y="43373"/>
                  </a:lnTo>
                  <a:lnTo>
                    <a:pt x="35316" y="33703"/>
                  </a:lnTo>
                  <a:lnTo>
                    <a:pt x="15096" y="44876"/>
                  </a:lnTo>
                  <a:lnTo>
                    <a:pt x="21821" y="27728"/>
                  </a:lnTo>
                  <a:lnTo>
                    <a:pt x="0" y="18067"/>
                  </a:lnTo>
                  <a:lnTo>
                    <a:pt x="25986" y="17138"/>
                  </a:lnTo>
                  <a:lnTo>
                    <a:pt x="32726" y="0"/>
                  </a:lnTo>
                  <a:close/>
                </a:path>
              </a:pathLst>
            </a:custGeom>
            <a:ln w="1009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1" name="object 371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1995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72" name="object 3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20202" y="158530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79" y="2995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0201" y="1585290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78" y="30027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21929" y="1608327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4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34" y="1608326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4">
                  <a:moveTo>
                    <a:pt x="0" y="685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20062" y="15838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20072" y="15838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23681" y="161333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3675" y="161327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5815" y="163630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5826" y="16363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23948" y="16119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23953" y="16119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90776" y="1684781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90775" y="168479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62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92821" y="170784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92829" y="1707849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90954" y="16835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90955" y="16835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40382" y="1691855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0" y="0"/>
                  </a:moveTo>
                  <a:lnTo>
                    <a:pt x="0" y="4457"/>
                  </a:lnTo>
                  <a:lnTo>
                    <a:pt x="1917" y="2936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40384" y="1691830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42274" y="171531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42276" y="171531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40382" y="16904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40379" y="16904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82775" y="170881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82769" y="1708719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84527" y="173224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4525" y="173224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82622" y="17073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82627" y="17073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24939" y="177831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71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24939" y="177833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26578" y="180129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26584" y="180129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22" y="557"/>
                  </a:lnTo>
                  <a:lnTo>
                    <a:pt x="36522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24711" y="177686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24717" y="17768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75003" y="179421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75011" y="179430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76692" y="181730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76696" y="181730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74812" y="17931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74813" y="17931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28863" y="180173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28868" y="180181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30641" y="182486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30639" y="182487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28762" y="18006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28774" y="18006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894116" y="1805419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66" y="3051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94114" y="1805491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3041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96071" y="1828418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82"/>
                  </a:lnTo>
                  <a:lnTo>
                    <a:pt x="0" y="7404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96075" y="1828415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2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894204" y="18039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894208" y="18039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82255" y="187025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82255" y="187016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222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84173" y="189325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84175" y="189325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63" y="1672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82306" y="18688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82304" y="18688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432293" y="188358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3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32299" y="188362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34045" y="190671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34046" y="190670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69" y="2230"/>
                  </a:lnTo>
                  <a:lnTo>
                    <a:pt x="35769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432166" y="18821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432173" y="18821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95335" y="189698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95340" y="189702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596897" y="1920265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96894" y="1920260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95005" y="18957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95005" y="189575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730146" y="191044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730147" y="191041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732114" y="193343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732119" y="193343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730247" y="19093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30246" y="19093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907235" y="1921027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0" y="0"/>
                  </a:moveTo>
                  <a:lnTo>
                    <a:pt x="0" y="5588"/>
                  </a:lnTo>
                  <a:lnTo>
                    <a:pt x="1917" y="3049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07228" y="1920980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049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908759" y="1944433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5">
                  <a:moveTo>
                    <a:pt x="36525" y="0"/>
                  </a:moveTo>
                  <a:lnTo>
                    <a:pt x="0" y="1308"/>
                  </a:lnTo>
                  <a:lnTo>
                    <a:pt x="0" y="6870"/>
                  </a:lnTo>
                  <a:lnTo>
                    <a:pt x="36525" y="557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908774" y="1944432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5">
                  <a:moveTo>
                    <a:pt x="0" y="6881"/>
                  </a:moveTo>
                  <a:lnTo>
                    <a:pt x="36517" y="557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906866" y="191954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906861" y="191953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043315" y="192951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043324" y="192958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905" y="25435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25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44852" y="195295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044861" y="195295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042960" y="192846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042958" y="192846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46" y="24904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9500" y="194006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199503" y="194006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201329" y="196354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201333" y="196354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199424" y="19388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199422" y="19388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588604" y="200226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588606" y="2002291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590560" y="2025459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590573" y="2025459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70"/>
                  </a:moveTo>
                  <a:lnTo>
                    <a:pt x="35756" y="390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588681" y="20011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588681" y="20011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751863" y="2015172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51865" y="201522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251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8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754073" y="2038172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754070" y="2038174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752206" y="20141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752201" y="20141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902002" y="202488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911"/>
                  </a:lnTo>
                  <a:lnTo>
                    <a:pt x="1866" y="2829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902000" y="202492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26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903628" y="2048027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25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25" y="389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903631" y="2048025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208"/>
                  </a:moveTo>
                  <a:lnTo>
                    <a:pt x="36517" y="390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901748" y="20234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901751" y="20234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775926" y="2050960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0" y="0"/>
                  </a:moveTo>
                  <a:lnTo>
                    <a:pt x="0" y="13373"/>
                  </a:lnTo>
                  <a:lnTo>
                    <a:pt x="1866" y="3775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775922" y="2051008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1869" y="37645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76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778110" y="2074087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82"/>
                  </a:lnTo>
                  <a:lnTo>
                    <a:pt x="0" y="14655"/>
                  </a:lnTo>
                  <a:lnTo>
                    <a:pt x="35763" y="1338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778115" y="2074090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4660"/>
                  </a:moveTo>
                  <a:lnTo>
                    <a:pt x="35756" y="1338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46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776230" y="20494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776227" y="2049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598722" y="2056066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0" y="0"/>
                  </a:moveTo>
                  <a:lnTo>
                    <a:pt x="0" y="16167"/>
                  </a:lnTo>
                  <a:lnTo>
                    <a:pt x="1879" y="4055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598723" y="2056030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1869" y="40562"/>
                  </a:moveTo>
                  <a:lnTo>
                    <a:pt x="0" y="1623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5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600920" y="2079104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35763" y="0"/>
                  </a:moveTo>
                  <a:lnTo>
                    <a:pt x="0" y="1270"/>
                  </a:lnTo>
                  <a:lnTo>
                    <a:pt x="0" y="17437"/>
                  </a:lnTo>
                  <a:lnTo>
                    <a:pt x="35763" y="161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600928" y="2079098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0" y="17438"/>
                  </a:moveTo>
                  <a:lnTo>
                    <a:pt x="35756" y="161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599040" y="20547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599046" y="20547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441928" y="2051862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0" y="0"/>
                  </a:moveTo>
                  <a:lnTo>
                    <a:pt x="0" y="22847"/>
                  </a:lnTo>
                  <a:lnTo>
                    <a:pt x="1866" y="4724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441917" y="2051856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1878" y="47275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7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443922" y="2074875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35763" y="0"/>
                  </a:moveTo>
                  <a:lnTo>
                    <a:pt x="0" y="1282"/>
                  </a:lnTo>
                  <a:lnTo>
                    <a:pt x="0" y="24130"/>
                  </a:lnTo>
                  <a:lnTo>
                    <a:pt x="35763" y="22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43925" y="2074872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0" y="24129"/>
                  </a:moveTo>
                  <a:lnTo>
                    <a:pt x="35756" y="22851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41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442043" y="20504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442057" y="20504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129826" y="2080145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129821" y="2080098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131515" y="210352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131514" y="210351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129622" y="207871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129626" y="207871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0"/>
                  </a:moveTo>
                  <a:lnTo>
                    <a:pt x="38433" y="24905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914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457071" y="210082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457075" y="210077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459052" y="212407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459055" y="212407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457172" y="20993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457168" y="20993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579714" y="2109939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579712" y="2109885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581899" y="213330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581896" y="213330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579994" y="21087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580000" y="21087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59534" y="2090254"/>
              <a:ext cx="2540" cy="62230"/>
            </a:xfrm>
            <a:custGeom>
              <a:avLst/>
              <a:gdLst/>
              <a:ahLst/>
              <a:cxnLst/>
              <a:rect l="l" t="t" r="r" b="b"/>
              <a:pathLst>
                <a:path w="2539" h="62230">
                  <a:moveTo>
                    <a:pt x="0" y="0"/>
                  </a:moveTo>
                  <a:lnTo>
                    <a:pt x="0" y="36779"/>
                  </a:lnTo>
                  <a:lnTo>
                    <a:pt x="1917" y="6169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59534" y="2090295"/>
              <a:ext cx="2540" cy="62230"/>
            </a:xfrm>
            <a:custGeom>
              <a:avLst/>
              <a:gdLst/>
              <a:ahLst/>
              <a:cxnLst/>
              <a:rect l="l" t="t" r="r" b="b"/>
              <a:pathLst>
                <a:path w="2539" h="62230">
                  <a:moveTo>
                    <a:pt x="1914" y="61698"/>
                  </a:moveTo>
                  <a:lnTo>
                    <a:pt x="0" y="3677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16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61629" y="2113660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35775" y="0"/>
                  </a:moveTo>
                  <a:lnTo>
                    <a:pt x="0" y="1270"/>
                  </a:lnTo>
                  <a:lnTo>
                    <a:pt x="0" y="38061"/>
                  </a:lnTo>
                  <a:lnTo>
                    <a:pt x="35775" y="3677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61641" y="2113664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0" y="38059"/>
                  </a:moveTo>
                  <a:lnTo>
                    <a:pt x="35770" y="3678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380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59737" y="208904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759741" y="208904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915007" y="212835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905" y="3105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914996" y="2128353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100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17115" y="2151798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82"/>
                  </a:lnTo>
                  <a:lnTo>
                    <a:pt x="0" y="7404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17107" y="2151800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01"/>
                  </a:moveTo>
                  <a:lnTo>
                    <a:pt x="35770" y="61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15210" y="212716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15217" y="21271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834602" y="216927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834596" y="216923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836164" y="219228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836169" y="219228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834297" y="21679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834308" y="21679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991650" y="217195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46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991656" y="217202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993644" y="21954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993646" y="219541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991739" y="21709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991747" y="21709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609466" y="2053907"/>
              <a:ext cx="1905" cy="146685"/>
            </a:xfrm>
            <a:custGeom>
              <a:avLst/>
              <a:gdLst/>
              <a:ahLst/>
              <a:cxnLst/>
              <a:rect l="l" t="t" r="r" b="b"/>
              <a:pathLst>
                <a:path w="1904" h="146685">
                  <a:moveTo>
                    <a:pt x="0" y="0"/>
                  </a:moveTo>
                  <a:lnTo>
                    <a:pt x="0" y="121500"/>
                  </a:lnTo>
                  <a:lnTo>
                    <a:pt x="1905" y="14640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609459" y="2053830"/>
              <a:ext cx="2540" cy="146685"/>
            </a:xfrm>
            <a:custGeom>
              <a:avLst/>
              <a:gdLst/>
              <a:ahLst/>
              <a:cxnLst/>
              <a:rect l="l" t="t" r="r" b="b"/>
              <a:pathLst>
                <a:path w="2539" h="146685">
                  <a:moveTo>
                    <a:pt x="1914" y="146542"/>
                  </a:moveTo>
                  <a:lnTo>
                    <a:pt x="0" y="121496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1465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611156" y="2077326"/>
              <a:ext cx="36830" cy="123189"/>
            </a:xfrm>
            <a:custGeom>
              <a:avLst/>
              <a:gdLst/>
              <a:ahLst/>
              <a:cxnLst/>
              <a:rect l="l" t="t" r="r" b="b"/>
              <a:pathLst>
                <a:path w="36829" h="123189">
                  <a:moveTo>
                    <a:pt x="36537" y="0"/>
                  </a:moveTo>
                  <a:lnTo>
                    <a:pt x="0" y="1308"/>
                  </a:lnTo>
                  <a:lnTo>
                    <a:pt x="0" y="122796"/>
                  </a:lnTo>
                  <a:lnTo>
                    <a:pt x="36537" y="121488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611171" y="2077326"/>
              <a:ext cx="36830" cy="123189"/>
            </a:xfrm>
            <a:custGeom>
              <a:avLst/>
              <a:gdLst/>
              <a:ahLst/>
              <a:cxnLst/>
              <a:rect l="l" t="t" r="r" b="b"/>
              <a:pathLst>
                <a:path w="36829" h="123189">
                  <a:moveTo>
                    <a:pt x="0" y="122789"/>
                  </a:moveTo>
                  <a:lnTo>
                    <a:pt x="36517" y="12149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227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609263" y="205265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609264" y="205264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457524" y="2128748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0" y="0"/>
                  </a:moveTo>
                  <a:lnTo>
                    <a:pt x="0" y="47917"/>
                  </a:lnTo>
                  <a:lnTo>
                    <a:pt x="1879" y="7231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457527" y="2128676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1878" y="72386"/>
                  </a:moveTo>
                  <a:lnTo>
                    <a:pt x="0" y="479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2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459391" y="2151938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30">
                  <a:moveTo>
                    <a:pt x="35763" y="0"/>
                  </a:moveTo>
                  <a:lnTo>
                    <a:pt x="0" y="1282"/>
                  </a:lnTo>
                  <a:lnTo>
                    <a:pt x="0" y="49199"/>
                  </a:lnTo>
                  <a:lnTo>
                    <a:pt x="35763" y="479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459397" y="2151931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30">
                  <a:moveTo>
                    <a:pt x="0" y="49211"/>
                  </a:moveTo>
                  <a:lnTo>
                    <a:pt x="35770" y="4793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9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457511" y="21273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457521" y="21273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296488" y="217818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296492" y="217815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298596" y="220136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298601" y="220137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296716" y="21767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296713" y="21767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145180" y="2166060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90"/>
                  </a:lnTo>
                  <a:lnTo>
                    <a:pt x="1879" y="388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145177" y="2166040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78" y="38904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146856" y="2189390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30" h="15875">
                  <a:moveTo>
                    <a:pt x="36525" y="0"/>
                  </a:moveTo>
                  <a:lnTo>
                    <a:pt x="0" y="1308"/>
                  </a:lnTo>
                  <a:lnTo>
                    <a:pt x="0" y="15798"/>
                  </a:lnTo>
                  <a:lnTo>
                    <a:pt x="36525" y="1449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146856" y="2189398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30" h="15875">
                  <a:moveTo>
                    <a:pt x="0" y="15792"/>
                  </a:moveTo>
                  <a:lnTo>
                    <a:pt x="36532" y="144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5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144964" y="21648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144963" y="21648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455559" y="2131288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5" h="100964">
                  <a:moveTo>
                    <a:pt x="0" y="0"/>
                  </a:moveTo>
                  <a:lnTo>
                    <a:pt x="0" y="76339"/>
                  </a:lnTo>
                  <a:lnTo>
                    <a:pt x="1879" y="100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455560" y="2131278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5" h="100964">
                  <a:moveTo>
                    <a:pt x="1878" y="100794"/>
                  </a:moveTo>
                  <a:lnTo>
                    <a:pt x="0" y="7634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07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457236" y="2154300"/>
              <a:ext cx="36195" cy="78105"/>
            </a:xfrm>
            <a:custGeom>
              <a:avLst/>
              <a:gdLst/>
              <a:ahLst/>
              <a:cxnLst/>
              <a:rect l="l" t="t" r="r" b="b"/>
              <a:pathLst>
                <a:path w="36194" h="78105">
                  <a:moveTo>
                    <a:pt x="35763" y="0"/>
                  </a:moveTo>
                  <a:lnTo>
                    <a:pt x="0" y="1270"/>
                  </a:lnTo>
                  <a:lnTo>
                    <a:pt x="0" y="77622"/>
                  </a:lnTo>
                  <a:lnTo>
                    <a:pt x="35763" y="76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457245" y="2154297"/>
              <a:ext cx="36195" cy="78105"/>
            </a:xfrm>
            <a:custGeom>
              <a:avLst/>
              <a:gdLst/>
              <a:ahLst/>
              <a:cxnLst/>
              <a:rect l="l" t="t" r="r" b="b"/>
              <a:pathLst>
                <a:path w="36194" h="78105">
                  <a:moveTo>
                    <a:pt x="0" y="77627"/>
                  </a:moveTo>
                  <a:lnTo>
                    <a:pt x="35756" y="7634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76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455369" y="21300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455379" y="21300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600898" y="2215121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600903" y="221507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519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602447" y="2238425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12" y="0"/>
                  </a:moveTo>
                  <a:lnTo>
                    <a:pt x="0" y="1308"/>
                  </a:lnTo>
                  <a:lnTo>
                    <a:pt x="0" y="6324"/>
                  </a:lnTo>
                  <a:lnTo>
                    <a:pt x="36512" y="501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602440" y="2238422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6324"/>
                  </a:moveTo>
                  <a:lnTo>
                    <a:pt x="36532" y="501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600555" y="22138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600554" y="22138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760943" y="2227605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760940" y="2227560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519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762874" y="225089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762876" y="225089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6"/>
                  </a:moveTo>
                  <a:lnTo>
                    <a:pt x="35770" y="50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760982" y="22260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760991" y="22260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936318" y="2225331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0" y="0"/>
                  </a:moveTo>
                  <a:lnTo>
                    <a:pt x="0" y="15595"/>
                  </a:lnTo>
                  <a:lnTo>
                    <a:pt x="1917" y="4050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936315" y="2225305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1914" y="40518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0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938261" y="2248763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35763" y="0"/>
                  </a:moveTo>
                  <a:lnTo>
                    <a:pt x="0" y="1270"/>
                  </a:lnTo>
                  <a:lnTo>
                    <a:pt x="0" y="16878"/>
                  </a:lnTo>
                  <a:lnTo>
                    <a:pt x="35763" y="155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938267" y="2248762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4">
                  <a:moveTo>
                    <a:pt x="0" y="16880"/>
                  </a:moveTo>
                  <a:lnTo>
                    <a:pt x="35756" y="1560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936369" y="22239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936365" y="22239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054511" y="1938746"/>
              <a:ext cx="684107" cy="5593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921290" y="2191613"/>
              <a:ext cx="1905" cy="106680"/>
            </a:xfrm>
            <a:custGeom>
              <a:avLst/>
              <a:gdLst/>
              <a:ahLst/>
              <a:cxnLst/>
              <a:rect l="l" t="t" r="r" b="b"/>
              <a:pathLst>
                <a:path w="1904" h="106680">
                  <a:moveTo>
                    <a:pt x="0" y="0"/>
                  </a:moveTo>
                  <a:lnTo>
                    <a:pt x="0" y="81927"/>
                  </a:lnTo>
                  <a:lnTo>
                    <a:pt x="1879" y="10631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921293" y="2191597"/>
              <a:ext cx="1905" cy="106680"/>
            </a:xfrm>
            <a:custGeom>
              <a:avLst/>
              <a:gdLst/>
              <a:ahLst/>
              <a:cxnLst/>
              <a:rect l="l" t="t" r="r" b="b"/>
              <a:pathLst>
                <a:path w="1904" h="106680">
                  <a:moveTo>
                    <a:pt x="1878" y="106374"/>
                  </a:moveTo>
                  <a:lnTo>
                    <a:pt x="0" y="8192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63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923144" y="2214778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5" h="83819">
                  <a:moveTo>
                    <a:pt x="35763" y="0"/>
                  </a:moveTo>
                  <a:lnTo>
                    <a:pt x="0" y="1270"/>
                  </a:lnTo>
                  <a:lnTo>
                    <a:pt x="0" y="83197"/>
                  </a:lnTo>
                  <a:lnTo>
                    <a:pt x="35763" y="81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923152" y="2214778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5" h="83819">
                  <a:moveTo>
                    <a:pt x="0" y="83193"/>
                  </a:moveTo>
                  <a:lnTo>
                    <a:pt x="35756" y="8191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83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921264" y="21903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921257" y="21903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772027" y="2102319"/>
              <a:ext cx="1905" cy="199390"/>
            </a:xfrm>
            <a:custGeom>
              <a:avLst/>
              <a:gdLst/>
              <a:ahLst/>
              <a:cxnLst/>
              <a:rect l="l" t="t" r="r" b="b"/>
              <a:pathLst>
                <a:path w="1904" h="199389">
                  <a:moveTo>
                    <a:pt x="0" y="0"/>
                  </a:moveTo>
                  <a:lnTo>
                    <a:pt x="0" y="174993"/>
                  </a:lnTo>
                  <a:lnTo>
                    <a:pt x="1866" y="19939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772019" y="2102316"/>
              <a:ext cx="1905" cy="199390"/>
            </a:xfrm>
            <a:custGeom>
              <a:avLst/>
              <a:gdLst/>
              <a:ahLst/>
              <a:cxnLst/>
              <a:rect l="l" t="t" r="r" b="b"/>
              <a:pathLst>
                <a:path w="1904" h="199389">
                  <a:moveTo>
                    <a:pt x="1878" y="199335"/>
                  </a:moveTo>
                  <a:lnTo>
                    <a:pt x="0" y="17501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993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773868" y="2125421"/>
              <a:ext cx="36195" cy="176530"/>
            </a:xfrm>
            <a:custGeom>
              <a:avLst/>
              <a:gdLst/>
              <a:ahLst/>
              <a:cxnLst/>
              <a:rect l="l" t="t" r="r" b="b"/>
              <a:pathLst>
                <a:path w="36195" h="176530">
                  <a:moveTo>
                    <a:pt x="35763" y="0"/>
                  </a:moveTo>
                  <a:lnTo>
                    <a:pt x="0" y="1282"/>
                  </a:lnTo>
                  <a:lnTo>
                    <a:pt x="0" y="176263"/>
                  </a:lnTo>
                  <a:lnTo>
                    <a:pt x="35763" y="1749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773877" y="2125415"/>
              <a:ext cx="36195" cy="176530"/>
            </a:xfrm>
            <a:custGeom>
              <a:avLst/>
              <a:gdLst/>
              <a:ahLst/>
              <a:cxnLst/>
              <a:rect l="l" t="t" r="r" b="b"/>
              <a:pathLst>
                <a:path w="36195" h="176530">
                  <a:moveTo>
                    <a:pt x="0" y="176271"/>
                  </a:moveTo>
                  <a:lnTo>
                    <a:pt x="35756" y="17499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62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771988" y="21011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771995" y="21011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091800" y="2050478"/>
              <a:ext cx="1905" cy="252095"/>
            </a:xfrm>
            <a:custGeom>
              <a:avLst/>
              <a:gdLst/>
              <a:ahLst/>
              <a:cxnLst/>
              <a:rect l="l" t="t" r="r" b="b"/>
              <a:pathLst>
                <a:path w="1904" h="252094">
                  <a:moveTo>
                    <a:pt x="0" y="0"/>
                  </a:moveTo>
                  <a:lnTo>
                    <a:pt x="0" y="227380"/>
                  </a:lnTo>
                  <a:lnTo>
                    <a:pt x="1866" y="25176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091794" y="2050463"/>
              <a:ext cx="1905" cy="252095"/>
            </a:xfrm>
            <a:custGeom>
              <a:avLst/>
              <a:gdLst/>
              <a:ahLst/>
              <a:cxnLst/>
              <a:rect l="l" t="t" r="r" b="b"/>
              <a:pathLst>
                <a:path w="1904" h="252094">
                  <a:moveTo>
                    <a:pt x="1878" y="251839"/>
                  </a:moveTo>
                  <a:lnTo>
                    <a:pt x="0" y="22739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18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093629" y="2073706"/>
              <a:ext cx="36195" cy="229235"/>
            </a:xfrm>
            <a:custGeom>
              <a:avLst/>
              <a:gdLst/>
              <a:ahLst/>
              <a:cxnLst/>
              <a:rect l="l" t="t" r="r" b="b"/>
              <a:pathLst>
                <a:path w="36195" h="229235">
                  <a:moveTo>
                    <a:pt x="35775" y="0"/>
                  </a:moveTo>
                  <a:lnTo>
                    <a:pt x="0" y="1282"/>
                  </a:lnTo>
                  <a:lnTo>
                    <a:pt x="0" y="228650"/>
                  </a:lnTo>
                  <a:lnTo>
                    <a:pt x="35775" y="22736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093644" y="2073702"/>
              <a:ext cx="36195" cy="229235"/>
            </a:xfrm>
            <a:custGeom>
              <a:avLst/>
              <a:gdLst/>
              <a:ahLst/>
              <a:cxnLst/>
              <a:rect l="l" t="t" r="r" b="b"/>
              <a:pathLst>
                <a:path w="36195" h="229235">
                  <a:moveTo>
                    <a:pt x="0" y="228654"/>
                  </a:moveTo>
                  <a:lnTo>
                    <a:pt x="35756" y="227376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286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091749" y="20489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091758" y="20489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841332" y="2277795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841339" y="2277786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843009" y="230115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843007" y="230115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841117" y="227642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841121" y="227642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309556" y="2225738"/>
              <a:ext cx="1905" cy="78740"/>
            </a:xfrm>
            <a:custGeom>
              <a:avLst/>
              <a:gdLst/>
              <a:ahLst/>
              <a:cxnLst/>
              <a:rect l="l" t="t" r="r" b="b"/>
              <a:pathLst>
                <a:path w="1904" h="78739">
                  <a:moveTo>
                    <a:pt x="0" y="0"/>
                  </a:moveTo>
                  <a:lnTo>
                    <a:pt x="0" y="54051"/>
                  </a:lnTo>
                  <a:lnTo>
                    <a:pt x="1879" y="7844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309560" y="2225710"/>
              <a:ext cx="1905" cy="78740"/>
            </a:xfrm>
            <a:custGeom>
              <a:avLst/>
              <a:gdLst/>
              <a:ahLst/>
              <a:cxnLst/>
              <a:rect l="l" t="t" r="r" b="b"/>
              <a:pathLst>
                <a:path w="1904" h="78739">
                  <a:moveTo>
                    <a:pt x="1869" y="78482"/>
                  </a:moveTo>
                  <a:lnTo>
                    <a:pt x="0" y="5415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84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311652" y="2248801"/>
              <a:ext cx="36195" cy="55880"/>
            </a:xfrm>
            <a:custGeom>
              <a:avLst/>
              <a:gdLst/>
              <a:ahLst/>
              <a:cxnLst/>
              <a:rect l="l" t="t" r="r" b="b"/>
              <a:pathLst>
                <a:path w="36195" h="55880">
                  <a:moveTo>
                    <a:pt x="35763" y="0"/>
                  </a:moveTo>
                  <a:lnTo>
                    <a:pt x="0" y="1282"/>
                  </a:lnTo>
                  <a:lnTo>
                    <a:pt x="0" y="55346"/>
                  </a:lnTo>
                  <a:lnTo>
                    <a:pt x="35763" y="540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311660" y="2248806"/>
              <a:ext cx="36195" cy="55880"/>
            </a:xfrm>
            <a:custGeom>
              <a:avLst/>
              <a:gdLst/>
              <a:ahLst/>
              <a:cxnLst/>
              <a:rect l="l" t="t" r="r" b="b"/>
              <a:pathLst>
                <a:path w="36195" h="55880">
                  <a:moveTo>
                    <a:pt x="0" y="55334"/>
                  </a:moveTo>
                  <a:lnTo>
                    <a:pt x="35756" y="5405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53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309785" y="22244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309784" y="22244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001505" y="227920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001503" y="227924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003499" y="230225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75" y="223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003515" y="230226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7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001632" y="22779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001640" y="22779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611905" y="2120379"/>
              <a:ext cx="1905" cy="186055"/>
            </a:xfrm>
            <a:custGeom>
              <a:avLst/>
              <a:gdLst/>
              <a:ahLst/>
              <a:cxnLst/>
              <a:rect l="l" t="t" r="r" b="b"/>
              <a:pathLst>
                <a:path w="1904" h="186055">
                  <a:moveTo>
                    <a:pt x="0" y="0"/>
                  </a:moveTo>
                  <a:lnTo>
                    <a:pt x="0" y="161620"/>
                  </a:lnTo>
                  <a:lnTo>
                    <a:pt x="1866" y="18600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611901" y="2120476"/>
              <a:ext cx="1905" cy="186055"/>
            </a:xfrm>
            <a:custGeom>
              <a:avLst/>
              <a:gdLst/>
              <a:ahLst/>
              <a:cxnLst/>
              <a:rect l="l" t="t" r="r" b="b"/>
              <a:pathLst>
                <a:path w="1904" h="186055">
                  <a:moveTo>
                    <a:pt x="1869" y="185900"/>
                  </a:moveTo>
                  <a:lnTo>
                    <a:pt x="0" y="161571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859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614013" y="2143747"/>
              <a:ext cx="36195" cy="163195"/>
            </a:xfrm>
            <a:custGeom>
              <a:avLst/>
              <a:gdLst/>
              <a:ahLst/>
              <a:cxnLst/>
              <a:rect l="l" t="t" r="r" b="b"/>
              <a:pathLst>
                <a:path w="36195" h="163194">
                  <a:moveTo>
                    <a:pt x="35763" y="0"/>
                  </a:moveTo>
                  <a:lnTo>
                    <a:pt x="0" y="1282"/>
                  </a:lnTo>
                  <a:lnTo>
                    <a:pt x="0" y="162890"/>
                  </a:lnTo>
                  <a:lnTo>
                    <a:pt x="35763" y="1616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614015" y="2143743"/>
              <a:ext cx="36195" cy="163195"/>
            </a:xfrm>
            <a:custGeom>
              <a:avLst/>
              <a:gdLst/>
              <a:ahLst/>
              <a:cxnLst/>
              <a:rect l="l" t="t" r="r" b="b"/>
              <a:pathLst>
                <a:path w="36195" h="163194">
                  <a:moveTo>
                    <a:pt x="0" y="162899"/>
                  </a:moveTo>
                  <a:lnTo>
                    <a:pt x="35756" y="16162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28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612108" y="21191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612112" y="21191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156902" y="2263597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0" y="0"/>
                  </a:moveTo>
                  <a:lnTo>
                    <a:pt x="0" y="20612"/>
                  </a:lnTo>
                  <a:lnTo>
                    <a:pt x="1866" y="4500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156893" y="2263596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1878" y="44992"/>
                  </a:moveTo>
                  <a:lnTo>
                    <a:pt x="0" y="205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4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158629" y="2286736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4" h="22225">
                  <a:moveTo>
                    <a:pt x="35763" y="0"/>
                  </a:moveTo>
                  <a:lnTo>
                    <a:pt x="0" y="1282"/>
                  </a:lnTo>
                  <a:lnTo>
                    <a:pt x="0" y="21894"/>
                  </a:lnTo>
                  <a:lnTo>
                    <a:pt x="35763" y="206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158622" y="2286743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4" h="22225">
                  <a:moveTo>
                    <a:pt x="0" y="21888"/>
                  </a:moveTo>
                  <a:lnTo>
                    <a:pt x="35770" y="2061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18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156750" y="22622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156752" y="22622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462858" y="2185301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4" h="127000">
                  <a:moveTo>
                    <a:pt x="0" y="0"/>
                  </a:moveTo>
                  <a:lnTo>
                    <a:pt x="0" y="102539"/>
                  </a:lnTo>
                  <a:lnTo>
                    <a:pt x="1879" y="1269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462863" y="2185311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4" h="127000">
                  <a:moveTo>
                    <a:pt x="1869" y="126928"/>
                  </a:moveTo>
                  <a:lnTo>
                    <a:pt x="0" y="10259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69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464902" y="2208656"/>
              <a:ext cx="36195" cy="104139"/>
            </a:xfrm>
            <a:custGeom>
              <a:avLst/>
              <a:gdLst/>
              <a:ahLst/>
              <a:cxnLst/>
              <a:rect l="l" t="t" r="r" b="b"/>
              <a:pathLst>
                <a:path w="36195" h="104139">
                  <a:moveTo>
                    <a:pt x="35763" y="0"/>
                  </a:moveTo>
                  <a:lnTo>
                    <a:pt x="0" y="1282"/>
                  </a:lnTo>
                  <a:lnTo>
                    <a:pt x="0" y="103822"/>
                  </a:lnTo>
                  <a:lnTo>
                    <a:pt x="35763" y="1025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464899" y="2208663"/>
              <a:ext cx="36195" cy="104139"/>
            </a:xfrm>
            <a:custGeom>
              <a:avLst/>
              <a:gdLst/>
              <a:ahLst/>
              <a:cxnLst/>
              <a:rect l="l" t="t" r="r" b="b"/>
              <a:pathLst>
                <a:path w="36195" h="104139">
                  <a:moveTo>
                    <a:pt x="0" y="103814"/>
                  </a:moveTo>
                  <a:lnTo>
                    <a:pt x="35770" y="1025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38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463010" y="21838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463016" y="21838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461490" y="2305710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15"/>
                  </a:lnTo>
                  <a:lnTo>
                    <a:pt x="1879" y="3331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461495" y="2305789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69" y="33206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463192" y="232891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463192" y="2328919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89"/>
                  </a:moveTo>
                  <a:lnTo>
                    <a:pt x="35756" y="8911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0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461300" y="23043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61303" y="23042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621383" y="2320988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3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621387" y="2320948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661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623631" y="2344216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82"/>
                  </a:lnTo>
                  <a:lnTo>
                    <a:pt x="0" y="7416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623629" y="2344216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1"/>
                  </a:moveTo>
                  <a:lnTo>
                    <a:pt x="35756" y="613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7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621739" y="23199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621742" y="23199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770545" y="233721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770551" y="233728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772653" y="236051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72659" y="236051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70761" y="23357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70760" y="23358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935886" y="2336075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0"/>
                  </a:moveTo>
                  <a:lnTo>
                    <a:pt x="0" y="9474"/>
                  </a:lnTo>
                  <a:lnTo>
                    <a:pt x="1917" y="3437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935888" y="2336051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431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937905" y="235945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744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37908" y="2359454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57"/>
                  </a:moveTo>
                  <a:lnTo>
                    <a:pt x="35756" y="947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7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36000" y="23348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36010" y="233483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4554918" y="2335059"/>
              <a:ext cx="2540" cy="43180"/>
            </a:xfrm>
            <a:custGeom>
              <a:avLst/>
              <a:gdLst/>
              <a:ahLst/>
              <a:cxnLst/>
              <a:rect l="l" t="t" r="r" b="b"/>
              <a:pathLst>
                <a:path w="2539" h="43180">
                  <a:moveTo>
                    <a:pt x="0" y="0"/>
                  </a:moveTo>
                  <a:lnTo>
                    <a:pt x="0" y="17830"/>
                  </a:lnTo>
                  <a:lnTo>
                    <a:pt x="1917" y="4274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4554924" y="2335046"/>
              <a:ext cx="2540" cy="43180"/>
            </a:xfrm>
            <a:custGeom>
              <a:avLst/>
              <a:gdLst/>
              <a:ahLst/>
              <a:cxnLst/>
              <a:rect l="l" t="t" r="r" b="b"/>
              <a:pathLst>
                <a:path w="2539" h="43180">
                  <a:moveTo>
                    <a:pt x="1914" y="42801"/>
                  </a:moveTo>
                  <a:lnTo>
                    <a:pt x="0" y="1788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28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556480" y="2358427"/>
              <a:ext cx="36830" cy="19685"/>
            </a:xfrm>
            <a:custGeom>
              <a:avLst/>
              <a:gdLst/>
              <a:ahLst/>
              <a:cxnLst/>
              <a:rect l="l" t="t" r="r" b="b"/>
              <a:pathLst>
                <a:path w="36829" h="19685">
                  <a:moveTo>
                    <a:pt x="36525" y="0"/>
                  </a:moveTo>
                  <a:lnTo>
                    <a:pt x="0" y="1308"/>
                  </a:lnTo>
                  <a:lnTo>
                    <a:pt x="0" y="19138"/>
                  </a:lnTo>
                  <a:lnTo>
                    <a:pt x="36525" y="1783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556480" y="2358427"/>
              <a:ext cx="36830" cy="19685"/>
            </a:xfrm>
            <a:custGeom>
              <a:avLst/>
              <a:gdLst/>
              <a:ahLst/>
              <a:cxnLst/>
              <a:rect l="l" t="t" r="r" b="b"/>
              <a:pathLst>
                <a:path w="36829" h="19685">
                  <a:moveTo>
                    <a:pt x="0" y="19138"/>
                  </a:moveTo>
                  <a:lnTo>
                    <a:pt x="36532" y="1783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9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4554588" y="233399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554584" y="233399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396422" y="680186"/>
              <a:ext cx="1905" cy="1708150"/>
            </a:xfrm>
            <a:custGeom>
              <a:avLst/>
              <a:gdLst/>
              <a:ahLst/>
              <a:cxnLst/>
              <a:rect l="l" t="t" r="r" b="b"/>
              <a:pathLst>
                <a:path w="1904" h="1708150">
                  <a:moveTo>
                    <a:pt x="0" y="0"/>
                  </a:moveTo>
                  <a:lnTo>
                    <a:pt x="0" y="1683575"/>
                  </a:lnTo>
                  <a:lnTo>
                    <a:pt x="1879" y="170795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396421" y="680132"/>
              <a:ext cx="1905" cy="1708150"/>
            </a:xfrm>
            <a:custGeom>
              <a:avLst/>
              <a:gdLst/>
              <a:ahLst/>
              <a:cxnLst/>
              <a:rect l="l" t="t" r="r" b="b"/>
              <a:pathLst>
                <a:path w="1904" h="1708150">
                  <a:moveTo>
                    <a:pt x="1878" y="1708016"/>
                  </a:moveTo>
                  <a:lnTo>
                    <a:pt x="0" y="168356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080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398594" y="703528"/>
              <a:ext cx="36195" cy="1685289"/>
            </a:xfrm>
            <a:custGeom>
              <a:avLst/>
              <a:gdLst/>
              <a:ahLst/>
              <a:cxnLst/>
              <a:rect l="l" t="t" r="r" b="b"/>
              <a:pathLst>
                <a:path w="36195" h="1685289">
                  <a:moveTo>
                    <a:pt x="35763" y="0"/>
                  </a:moveTo>
                  <a:lnTo>
                    <a:pt x="0" y="1282"/>
                  </a:lnTo>
                  <a:lnTo>
                    <a:pt x="0" y="1684858"/>
                  </a:lnTo>
                  <a:lnTo>
                    <a:pt x="35763" y="16835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398600" y="703531"/>
              <a:ext cx="36195" cy="1685289"/>
            </a:xfrm>
            <a:custGeom>
              <a:avLst/>
              <a:gdLst/>
              <a:ahLst/>
              <a:cxnLst/>
              <a:rect l="l" t="t" r="r" b="b"/>
              <a:pathLst>
                <a:path w="36195" h="1685289">
                  <a:moveTo>
                    <a:pt x="0" y="1684853"/>
                  </a:moveTo>
                  <a:lnTo>
                    <a:pt x="35770" y="168358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848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396701" y="6790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396705" y="6790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244835" y="2292679"/>
              <a:ext cx="1905" cy="103505"/>
            </a:xfrm>
            <a:custGeom>
              <a:avLst/>
              <a:gdLst/>
              <a:ahLst/>
              <a:cxnLst/>
              <a:rect l="l" t="t" r="r" b="b"/>
              <a:pathLst>
                <a:path w="1904" h="103505">
                  <a:moveTo>
                    <a:pt x="0" y="0"/>
                  </a:moveTo>
                  <a:lnTo>
                    <a:pt x="0" y="78574"/>
                  </a:lnTo>
                  <a:lnTo>
                    <a:pt x="1879" y="10297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244833" y="2292624"/>
              <a:ext cx="1905" cy="103505"/>
            </a:xfrm>
            <a:custGeom>
              <a:avLst/>
              <a:gdLst/>
              <a:ahLst/>
              <a:cxnLst/>
              <a:rect l="l" t="t" r="r" b="b"/>
              <a:pathLst>
                <a:path w="1904" h="103505">
                  <a:moveTo>
                    <a:pt x="1878" y="103077"/>
                  </a:moveTo>
                  <a:lnTo>
                    <a:pt x="0" y="786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30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246537" y="2315666"/>
              <a:ext cx="36195" cy="80010"/>
            </a:xfrm>
            <a:custGeom>
              <a:avLst/>
              <a:gdLst/>
              <a:ahLst/>
              <a:cxnLst/>
              <a:rect l="l" t="t" r="r" b="b"/>
              <a:pathLst>
                <a:path w="36195" h="80010">
                  <a:moveTo>
                    <a:pt x="35763" y="0"/>
                  </a:moveTo>
                  <a:lnTo>
                    <a:pt x="0" y="1282"/>
                  </a:lnTo>
                  <a:lnTo>
                    <a:pt x="0" y="79857"/>
                  </a:lnTo>
                  <a:lnTo>
                    <a:pt x="35763" y="7858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246539" y="2315665"/>
              <a:ext cx="36195" cy="80010"/>
            </a:xfrm>
            <a:custGeom>
              <a:avLst/>
              <a:gdLst/>
              <a:ahLst/>
              <a:cxnLst/>
              <a:rect l="l" t="t" r="r" b="b"/>
              <a:pathLst>
                <a:path w="36195" h="80010">
                  <a:moveTo>
                    <a:pt x="0" y="79858"/>
                  </a:moveTo>
                  <a:lnTo>
                    <a:pt x="35770" y="7859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798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244670" y="22913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244670" y="22913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093527" y="2037422"/>
              <a:ext cx="1905" cy="361950"/>
            </a:xfrm>
            <a:custGeom>
              <a:avLst/>
              <a:gdLst/>
              <a:ahLst/>
              <a:cxnLst/>
              <a:rect l="l" t="t" r="r" b="b"/>
              <a:pathLst>
                <a:path w="1904" h="361950">
                  <a:moveTo>
                    <a:pt x="0" y="0"/>
                  </a:moveTo>
                  <a:lnTo>
                    <a:pt x="0" y="337159"/>
                  </a:lnTo>
                  <a:lnTo>
                    <a:pt x="1866" y="36155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093518" y="2037392"/>
              <a:ext cx="1905" cy="361950"/>
            </a:xfrm>
            <a:custGeom>
              <a:avLst/>
              <a:gdLst/>
              <a:ahLst/>
              <a:cxnLst/>
              <a:rect l="l" t="t" r="r" b="b"/>
              <a:pathLst>
                <a:path w="1904" h="361950">
                  <a:moveTo>
                    <a:pt x="1878" y="361541"/>
                  </a:moveTo>
                  <a:lnTo>
                    <a:pt x="0" y="3370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15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095724" y="2060663"/>
              <a:ext cx="36195" cy="338455"/>
            </a:xfrm>
            <a:custGeom>
              <a:avLst/>
              <a:gdLst/>
              <a:ahLst/>
              <a:cxnLst/>
              <a:rect l="l" t="t" r="r" b="b"/>
              <a:pathLst>
                <a:path w="36195" h="338455">
                  <a:moveTo>
                    <a:pt x="35763" y="0"/>
                  </a:moveTo>
                  <a:lnTo>
                    <a:pt x="0" y="1282"/>
                  </a:lnTo>
                  <a:lnTo>
                    <a:pt x="0" y="338442"/>
                  </a:lnTo>
                  <a:lnTo>
                    <a:pt x="35763" y="3371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095727" y="2060665"/>
              <a:ext cx="36195" cy="338455"/>
            </a:xfrm>
            <a:custGeom>
              <a:avLst/>
              <a:gdLst/>
              <a:ahLst/>
              <a:cxnLst/>
              <a:rect l="l" t="t" r="r" b="b"/>
              <a:pathLst>
                <a:path w="36195" h="338455">
                  <a:moveTo>
                    <a:pt x="0" y="338439"/>
                  </a:moveTo>
                  <a:lnTo>
                    <a:pt x="35770" y="33716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84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093845" y="20361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093839" y="20361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3943553" y="2127046"/>
              <a:ext cx="1905" cy="276225"/>
            </a:xfrm>
            <a:custGeom>
              <a:avLst/>
              <a:gdLst/>
              <a:ahLst/>
              <a:cxnLst/>
              <a:rect l="l" t="t" r="r" b="b"/>
              <a:pathLst>
                <a:path w="1904" h="276225">
                  <a:moveTo>
                    <a:pt x="0" y="0"/>
                  </a:moveTo>
                  <a:lnTo>
                    <a:pt x="0" y="251345"/>
                  </a:lnTo>
                  <a:lnTo>
                    <a:pt x="1866" y="27572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3943546" y="2127095"/>
              <a:ext cx="1905" cy="276225"/>
            </a:xfrm>
            <a:custGeom>
              <a:avLst/>
              <a:gdLst/>
              <a:ahLst/>
              <a:cxnLst/>
              <a:rect l="l" t="t" r="r" b="b"/>
              <a:pathLst>
                <a:path w="1904" h="276225">
                  <a:moveTo>
                    <a:pt x="1878" y="275682"/>
                  </a:moveTo>
                  <a:lnTo>
                    <a:pt x="0" y="251235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56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945686" y="2150046"/>
              <a:ext cx="36195" cy="252729"/>
            </a:xfrm>
            <a:custGeom>
              <a:avLst/>
              <a:gdLst/>
              <a:ahLst/>
              <a:cxnLst/>
              <a:rect l="l" t="t" r="r" b="b"/>
              <a:pathLst>
                <a:path w="36195" h="252730">
                  <a:moveTo>
                    <a:pt x="35763" y="0"/>
                  </a:moveTo>
                  <a:lnTo>
                    <a:pt x="0" y="1270"/>
                  </a:lnTo>
                  <a:lnTo>
                    <a:pt x="0" y="252615"/>
                  </a:lnTo>
                  <a:lnTo>
                    <a:pt x="35763" y="2513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945692" y="2150037"/>
              <a:ext cx="36195" cy="252729"/>
            </a:xfrm>
            <a:custGeom>
              <a:avLst/>
              <a:gdLst/>
              <a:ahLst/>
              <a:cxnLst/>
              <a:rect l="l" t="t" r="r" b="b"/>
              <a:pathLst>
                <a:path w="36195" h="252730">
                  <a:moveTo>
                    <a:pt x="0" y="252620"/>
                  </a:moveTo>
                  <a:lnTo>
                    <a:pt x="35756" y="25134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526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943807" y="21257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3943814" y="21257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3778643" y="2297010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0" y="0"/>
                  </a:moveTo>
                  <a:lnTo>
                    <a:pt x="0" y="84150"/>
                  </a:lnTo>
                  <a:lnTo>
                    <a:pt x="1879" y="10853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3778644" y="2297091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1869" y="108412"/>
                  </a:moveTo>
                  <a:lnTo>
                    <a:pt x="0" y="8408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8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3780332" y="2320340"/>
              <a:ext cx="36830" cy="85725"/>
            </a:xfrm>
            <a:custGeom>
              <a:avLst/>
              <a:gdLst/>
              <a:ahLst/>
              <a:cxnLst/>
              <a:rect l="l" t="t" r="r" b="b"/>
              <a:pathLst>
                <a:path w="36829" h="85725">
                  <a:moveTo>
                    <a:pt x="36537" y="0"/>
                  </a:moveTo>
                  <a:lnTo>
                    <a:pt x="0" y="1295"/>
                  </a:lnTo>
                  <a:lnTo>
                    <a:pt x="0" y="85445"/>
                  </a:lnTo>
                  <a:lnTo>
                    <a:pt x="36537" y="84150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3780342" y="2320339"/>
              <a:ext cx="36830" cy="85725"/>
            </a:xfrm>
            <a:custGeom>
              <a:avLst/>
              <a:gdLst/>
              <a:ahLst/>
              <a:cxnLst/>
              <a:rect l="l" t="t" r="r" b="b"/>
              <a:pathLst>
                <a:path w="36829" h="85725">
                  <a:moveTo>
                    <a:pt x="0" y="85451"/>
                  </a:moveTo>
                  <a:lnTo>
                    <a:pt x="36532" y="84145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854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3778453" y="22955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3778446" y="22955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7601" y="238302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007601" y="238308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110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1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09239" y="2406179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37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37" y="2781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09247" y="2406185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83"/>
                  </a:moveTo>
                  <a:lnTo>
                    <a:pt x="36532" y="277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007360" y="238166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007368" y="238166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318090" y="2213965"/>
              <a:ext cx="1905" cy="196850"/>
            </a:xfrm>
            <a:custGeom>
              <a:avLst/>
              <a:gdLst/>
              <a:ahLst/>
              <a:cxnLst/>
              <a:rect l="l" t="t" r="r" b="b"/>
              <a:pathLst>
                <a:path w="1904" h="196850">
                  <a:moveTo>
                    <a:pt x="0" y="0"/>
                  </a:moveTo>
                  <a:lnTo>
                    <a:pt x="0" y="172199"/>
                  </a:lnTo>
                  <a:lnTo>
                    <a:pt x="1866" y="19659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318082" y="2213970"/>
              <a:ext cx="1905" cy="196850"/>
            </a:xfrm>
            <a:custGeom>
              <a:avLst/>
              <a:gdLst/>
              <a:ahLst/>
              <a:cxnLst/>
              <a:rect l="l" t="t" r="r" b="b"/>
              <a:pathLst>
                <a:path w="1904" h="196850">
                  <a:moveTo>
                    <a:pt x="1878" y="196545"/>
                  </a:moveTo>
                  <a:lnTo>
                    <a:pt x="0" y="17209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96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319818" y="2236990"/>
              <a:ext cx="36195" cy="173990"/>
            </a:xfrm>
            <a:custGeom>
              <a:avLst/>
              <a:gdLst/>
              <a:ahLst/>
              <a:cxnLst/>
              <a:rect l="l" t="t" r="r" b="b"/>
              <a:pathLst>
                <a:path w="36195" h="173989">
                  <a:moveTo>
                    <a:pt x="35763" y="0"/>
                  </a:moveTo>
                  <a:lnTo>
                    <a:pt x="0" y="1270"/>
                  </a:lnTo>
                  <a:lnTo>
                    <a:pt x="0" y="173482"/>
                  </a:lnTo>
                  <a:lnTo>
                    <a:pt x="35763" y="17219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319820" y="2236994"/>
              <a:ext cx="36195" cy="173990"/>
            </a:xfrm>
            <a:custGeom>
              <a:avLst/>
              <a:gdLst/>
              <a:ahLst/>
              <a:cxnLst/>
              <a:rect l="l" t="t" r="r" b="b"/>
              <a:pathLst>
                <a:path w="36195" h="173989">
                  <a:moveTo>
                    <a:pt x="0" y="173472"/>
                  </a:moveTo>
                  <a:lnTo>
                    <a:pt x="35770" y="17219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734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17951" y="22124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317963" y="22124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479812" y="2334805"/>
              <a:ext cx="2540" cy="76835"/>
            </a:xfrm>
            <a:custGeom>
              <a:avLst/>
              <a:gdLst/>
              <a:ahLst/>
              <a:cxnLst/>
              <a:rect l="l" t="t" r="r" b="b"/>
              <a:pathLst>
                <a:path w="2539" h="76835">
                  <a:moveTo>
                    <a:pt x="0" y="0"/>
                  </a:moveTo>
                  <a:lnTo>
                    <a:pt x="0" y="51828"/>
                  </a:lnTo>
                  <a:lnTo>
                    <a:pt x="1917" y="7674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79816" y="2334904"/>
              <a:ext cx="2540" cy="76835"/>
            </a:xfrm>
            <a:custGeom>
              <a:avLst/>
              <a:gdLst/>
              <a:ahLst/>
              <a:cxnLst/>
              <a:rect l="l" t="t" r="r" b="b"/>
              <a:pathLst>
                <a:path w="2539" h="76835">
                  <a:moveTo>
                    <a:pt x="1914" y="76663"/>
                  </a:moveTo>
                  <a:lnTo>
                    <a:pt x="0" y="51743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766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81654" y="2358224"/>
              <a:ext cx="36195" cy="53340"/>
            </a:xfrm>
            <a:custGeom>
              <a:avLst/>
              <a:gdLst/>
              <a:ahLst/>
              <a:cxnLst/>
              <a:rect l="l" t="t" r="r" b="b"/>
              <a:pathLst>
                <a:path w="36195" h="53339">
                  <a:moveTo>
                    <a:pt x="35763" y="0"/>
                  </a:moveTo>
                  <a:lnTo>
                    <a:pt x="0" y="1282"/>
                  </a:lnTo>
                  <a:lnTo>
                    <a:pt x="0" y="53111"/>
                  </a:lnTo>
                  <a:lnTo>
                    <a:pt x="35763" y="518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81650" y="2358228"/>
              <a:ext cx="36195" cy="53340"/>
            </a:xfrm>
            <a:custGeom>
              <a:avLst/>
              <a:gdLst/>
              <a:ahLst/>
              <a:cxnLst/>
              <a:rect l="l" t="t" r="r" b="b"/>
              <a:pathLst>
                <a:path w="36195" h="53339">
                  <a:moveTo>
                    <a:pt x="0" y="53104"/>
                  </a:moveTo>
                  <a:lnTo>
                    <a:pt x="35770" y="5182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3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79749" y="23333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479765" y="23333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629850" y="2287765"/>
              <a:ext cx="1905" cy="124460"/>
            </a:xfrm>
            <a:custGeom>
              <a:avLst/>
              <a:gdLst/>
              <a:ahLst/>
              <a:cxnLst/>
              <a:rect l="l" t="t" r="r" b="b"/>
              <a:pathLst>
                <a:path w="1904" h="124460">
                  <a:moveTo>
                    <a:pt x="0" y="0"/>
                  </a:moveTo>
                  <a:lnTo>
                    <a:pt x="0" y="99745"/>
                  </a:lnTo>
                  <a:lnTo>
                    <a:pt x="1879" y="1241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629843" y="2287762"/>
              <a:ext cx="1905" cy="124460"/>
            </a:xfrm>
            <a:custGeom>
              <a:avLst/>
              <a:gdLst/>
              <a:ahLst/>
              <a:cxnLst/>
              <a:rect l="l" t="t" r="r" b="b"/>
              <a:pathLst>
                <a:path w="1904" h="124460">
                  <a:moveTo>
                    <a:pt x="1878" y="124129"/>
                  </a:moveTo>
                  <a:lnTo>
                    <a:pt x="0" y="99682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241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32022" y="2310917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5" h="101600">
                  <a:moveTo>
                    <a:pt x="35763" y="0"/>
                  </a:moveTo>
                  <a:lnTo>
                    <a:pt x="0" y="1282"/>
                  </a:lnTo>
                  <a:lnTo>
                    <a:pt x="0" y="101041"/>
                  </a:lnTo>
                  <a:lnTo>
                    <a:pt x="35763" y="997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32030" y="2310917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5" h="101600">
                  <a:moveTo>
                    <a:pt x="0" y="101036"/>
                  </a:moveTo>
                  <a:lnTo>
                    <a:pt x="35756" y="9975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10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30142" y="22866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30151" y="22866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168294" y="2317521"/>
              <a:ext cx="2540" cy="97790"/>
            </a:xfrm>
            <a:custGeom>
              <a:avLst/>
              <a:gdLst/>
              <a:ahLst/>
              <a:cxnLst/>
              <a:rect l="l" t="t" r="r" b="b"/>
              <a:pathLst>
                <a:path w="2539" h="97789">
                  <a:moveTo>
                    <a:pt x="0" y="0"/>
                  </a:moveTo>
                  <a:lnTo>
                    <a:pt x="0" y="72440"/>
                  </a:lnTo>
                  <a:lnTo>
                    <a:pt x="1917" y="9735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168292" y="2317449"/>
              <a:ext cx="2540" cy="97790"/>
            </a:xfrm>
            <a:custGeom>
              <a:avLst/>
              <a:gdLst/>
              <a:ahLst/>
              <a:cxnLst/>
              <a:rect l="l" t="t" r="r" b="b"/>
              <a:pathLst>
                <a:path w="2539" h="97789">
                  <a:moveTo>
                    <a:pt x="1914" y="97335"/>
                  </a:moveTo>
                  <a:lnTo>
                    <a:pt x="0" y="7241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73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169818" y="2340876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30" h="74294">
                  <a:moveTo>
                    <a:pt x="36525" y="0"/>
                  </a:moveTo>
                  <a:lnTo>
                    <a:pt x="0" y="1320"/>
                  </a:lnTo>
                  <a:lnTo>
                    <a:pt x="0" y="73761"/>
                  </a:lnTo>
                  <a:lnTo>
                    <a:pt x="36525" y="7245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169827" y="2340877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30" h="74294">
                  <a:moveTo>
                    <a:pt x="0" y="73762"/>
                  </a:moveTo>
                  <a:lnTo>
                    <a:pt x="36517" y="7245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737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167926" y="231602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167935" y="231602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308061" y="2307742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5" h="125730">
                  <a:moveTo>
                    <a:pt x="0" y="0"/>
                  </a:moveTo>
                  <a:lnTo>
                    <a:pt x="0" y="100317"/>
                  </a:lnTo>
                  <a:lnTo>
                    <a:pt x="1905" y="12522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308056" y="2307638"/>
              <a:ext cx="2540" cy="125730"/>
            </a:xfrm>
            <a:custGeom>
              <a:avLst/>
              <a:gdLst/>
              <a:ahLst/>
              <a:cxnLst/>
              <a:rect l="l" t="t" r="r" b="b"/>
              <a:pathLst>
                <a:path w="2540" h="125730">
                  <a:moveTo>
                    <a:pt x="1914" y="125362"/>
                  </a:moveTo>
                  <a:lnTo>
                    <a:pt x="0" y="100316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1253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310144" y="2331148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4" h="101600">
                  <a:moveTo>
                    <a:pt x="35763" y="0"/>
                  </a:moveTo>
                  <a:lnTo>
                    <a:pt x="0" y="1270"/>
                  </a:lnTo>
                  <a:lnTo>
                    <a:pt x="0" y="101587"/>
                  </a:lnTo>
                  <a:lnTo>
                    <a:pt x="35763" y="1003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310146" y="2331149"/>
              <a:ext cx="36195" cy="101600"/>
            </a:xfrm>
            <a:custGeom>
              <a:avLst/>
              <a:gdLst/>
              <a:ahLst/>
              <a:cxnLst/>
              <a:rect l="l" t="t" r="r" b="b"/>
              <a:pathLst>
                <a:path w="36194" h="101600">
                  <a:moveTo>
                    <a:pt x="0" y="101594"/>
                  </a:moveTo>
                  <a:lnTo>
                    <a:pt x="35763" y="100305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015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308239" y="23064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308244" y="23064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466024" y="2358681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5" h="87630">
                  <a:moveTo>
                    <a:pt x="0" y="0"/>
                  </a:moveTo>
                  <a:lnTo>
                    <a:pt x="0" y="62979"/>
                  </a:lnTo>
                  <a:lnTo>
                    <a:pt x="1879" y="873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466024" y="2358634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5" h="87630">
                  <a:moveTo>
                    <a:pt x="1878" y="87477"/>
                  </a:moveTo>
                  <a:lnTo>
                    <a:pt x="0" y="630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74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467586" y="2381681"/>
              <a:ext cx="36830" cy="64769"/>
            </a:xfrm>
            <a:custGeom>
              <a:avLst/>
              <a:gdLst/>
              <a:ahLst/>
              <a:cxnLst/>
              <a:rect l="l" t="t" r="r" b="b"/>
              <a:pathLst>
                <a:path w="36830" h="64769">
                  <a:moveTo>
                    <a:pt x="36525" y="0"/>
                  </a:moveTo>
                  <a:lnTo>
                    <a:pt x="0" y="1295"/>
                  </a:lnTo>
                  <a:lnTo>
                    <a:pt x="0" y="64274"/>
                  </a:lnTo>
                  <a:lnTo>
                    <a:pt x="36525" y="6296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467588" y="2381676"/>
              <a:ext cx="36830" cy="64769"/>
            </a:xfrm>
            <a:custGeom>
              <a:avLst/>
              <a:gdLst/>
              <a:ahLst/>
              <a:cxnLst/>
              <a:rect l="l" t="t" r="r" b="b"/>
              <a:pathLst>
                <a:path w="36830" h="64769">
                  <a:moveTo>
                    <a:pt x="0" y="64282"/>
                  </a:moveTo>
                  <a:lnTo>
                    <a:pt x="36517" y="6297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4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465719" y="23575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465713" y="23575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622691" y="2404287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5" h="53339">
                  <a:moveTo>
                    <a:pt x="0" y="0"/>
                  </a:moveTo>
                  <a:lnTo>
                    <a:pt x="0" y="28422"/>
                  </a:lnTo>
                  <a:lnTo>
                    <a:pt x="1879" y="528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622694" y="2404283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5" h="53339">
                  <a:moveTo>
                    <a:pt x="1878" y="52855"/>
                  </a:moveTo>
                  <a:lnTo>
                    <a:pt x="0" y="2840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8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624876" y="2427579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4" h="29844">
                  <a:moveTo>
                    <a:pt x="35763" y="0"/>
                  </a:moveTo>
                  <a:lnTo>
                    <a:pt x="0" y="1282"/>
                  </a:lnTo>
                  <a:lnTo>
                    <a:pt x="0" y="29705"/>
                  </a:lnTo>
                  <a:lnTo>
                    <a:pt x="35763" y="284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624879" y="2427580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4" h="29844">
                  <a:moveTo>
                    <a:pt x="0" y="29705"/>
                  </a:moveTo>
                  <a:lnTo>
                    <a:pt x="35770" y="2842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97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622996" y="24032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622995" y="24032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764792" y="2437155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575"/>
                  </a:lnTo>
                  <a:lnTo>
                    <a:pt x="1917" y="3048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764788" y="2437178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049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766824" y="2460599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766827" y="2460593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56" y="55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764919" y="243577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764918" y="24357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934705" y="2426588"/>
              <a:ext cx="1905" cy="50800"/>
            </a:xfrm>
            <a:custGeom>
              <a:avLst/>
              <a:gdLst/>
              <a:ahLst/>
              <a:cxnLst/>
              <a:rect l="l" t="t" r="r" b="b"/>
              <a:pathLst>
                <a:path w="1905" h="50800">
                  <a:moveTo>
                    <a:pt x="0" y="0"/>
                  </a:moveTo>
                  <a:lnTo>
                    <a:pt x="0" y="26200"/>
                  </a:lnTo>
                  <a:lnTo>
                    <a:pt x="1879" y="5059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934708" y="2426595"/>
              <a:ext cx="1905" cy="50800"/>
            </a:xfrm>
            <a:custGeom>
              <a:avLst/>
              <a:gdLst/>
              <a:ahLst/>
              <a:cxnLst/>
              <a:rect l="l" t="t" r="r" b="b"/>
              <a:pathLst>
                <a:path w="1905" h="50800">
                  <a:moveTo>
                    <a:pt x="1869" y="50581"/>
                  </a:moveTo>
                  <a:lnTo>
                    <a:pt x="0" y="2612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05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936203" y="2449753"/>
              <a:ext cx="36830" cy="27940"/>
            </a:xfrm>
            <a:custGeom>
              <a:avLst/>
              <a:gdLst/>
              <a:ahLst/>
              <a:cxnLst/>
              <a:rect l="l" t="t" r="r" b="b"/>
              <a:pathLst>
                <a:path w="36830" h="27939">
                  <a:moveTo>
                    <a:pt x="36525" y="0"/>
                  </a:moveTo>
                  <a:lnTo>
                    <a:pt x="0" y="1295"/>
                  </a:lnTo>
                  <a:lnTo>
                    <a:pt x="0" y="27495"/>
                  </a:lnTo>
                  <a:lnTo>
                    <a:pt x="36525" y="2618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936213" y="2449745"/>
              <a:ext cx="36830" cy="27940"/>
            </a:xfrm>
            <a:custGeom>
              <a:avLst/>
              <a:gdLst/>
              <a:ahLst/>
              <a:cxnLst/>
              <a:rect l="l" t="t" r="r" b="b"/>
              <a:pathLst>
                <a:path w="36830" h="27939">
                  <a:moveTo>
                    <a:pt x="0" y="27502"/>
                  </a:moveTo>
                  <a:lnTo>
                    <a:pt x="36517" y="2619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75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934324" y="242530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934331" y="24253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570615" y="1717408"/>
              <a:ext cx="1905" cy="764540"/>
            </a:xfrm>
            <a:custGeom>
              <a:avLst/>
              <a:gdLst/>
              <a:ahLst/>
              <a:cxnLst/>
              <a:rect l="l" t="t" r="r" b="b"/>
              <a:pathLst>
                <a:path w="1904" h="764539">
                  <a:moveTo>
                    <a:pt x="0" y="0"/>
                  </a:moveTo>
                  <a:lnTo>
                    <a:pt x="0" y="739521"/>
                  </a:lnTo>
                  <a:lnTo>
                    <a:pt x="1879" y="76391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570616" y="1717434"/>
              <a:ext cx="1905" cy="763905"/>
            </a:xfrm>
            <a:custGeom>
              <a:avLst/>
              <a:gdLst/>
              <a:ahLst/>
              <a:cxnLst/>
              <a:rect l="l" t="t" r="r" b="b"/>
              <a:pathLst>
                <a:path w="1904" h="763905">
                  <a:moveTo>
                    <a:pt x="1869" y="763831"/>
                  </a:moveTo>
                  <a:lnTo>
                    <a:pt x="0" y="73950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638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572838" y="1740420"/>
              <a:ext cx="36195" cy="741045"/>
            </a:xfrm>
            <a:custGeom>
              <a:avLst/>
              <a:gdLst/>
              <a:ahLst/>
              <a:cxnLst/>
              <a:rect l="l" t="t" r="r" b="b"/>
              <a:pathLst>
                <a:path w="36195" h="741044">
                  <a:moveTo>
                    <a:pt x="35763" y="0"/>
                  </a:moveTo>
                  <a:lnTo>
                    <a:pt x="0" y="1270"/>
                  </a:lnTo>
                  <a:lnTo>
                    <a:pt x="0" y="740791"/>
                  </a:lnTo>
                  <a:lnTo>
                    <a:pt x="35763" y="7395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572842" y="1740412"/>
              <a:ext cx="36195" cy="741045"/>
            </a:xfrm>
            <a:custGeom>
              <a:avLst/>
              <a:gdLst/>
              <a:ahLst/>
              <a:cxnLst/>
              <a:rect l="l" t="t" r="r" b="b"/>
              <a:pathLst>
                <a:path w="36195" h="741044">
                  <a:moveTo>
                    <a:pt x="0" y="740808"/>
                  </a:moveTo>
                  <a:lnTo>
                    <a:pt x="35770" y="7395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08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570971" y="17161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570975" y="17161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727054" y="2347569"/>
              <a:ext cx="1905" cy="137795"/>
            </a:xfrm>
            <a:custGeom>
              <a:avLst/>
              <a:gdLst/>
              <a:ahLst/>
              <a:cxnLst/>
              <a:rect l="l" t="t" r="r" b="b"/>
              <a:pathLst>
                <a:path w="1904" h="137794">
                  <a:moveTo>
                    <a:pt x="0" y="0"/>
                  </a:moveTo>
                  <a:lnTo>
                    <a:pt x="0" y="113131"/>
                  </a:lnTo>
                  <a:lnTo>
                    <a:pt x="1866" y="13752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727049" y="2347582"/>
              <a:ext cx="1905" cy="137795"/>
            </a:xfrm>
            <a:custGeom>
              <a:avLst/>
              <a:gdLst/>
              <a:ahLst/>
              <a:cxnLst/>
              <a:rect l="l" t="t" r="r" b="b"/>
              <a:pathLst>
                <a:path w="1904" h="137794">
                  <a:moveTo>
                    <a:pt x="1869" y="137454"/>
                  </a:moveTo>
                  <a:lnTo>
                    <a:pt x="0" y="11312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7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728794" y="2370759"/>
              <a:ext cx="36195" cy="114935"/>
            </a:xfrm>
            <a:custGeom>
              <a:avLst/>
              <a:gdLst/>
              <a:ahLst/>
              <a:cxnLst/>
              <a:rect l="l" t="t" r="r" b="b"/>
              <a:pathLst>
                <a:path w="36195" h="114935">
                  <a:moveTo>
                    <a:pt x="35775" y="0"/>
                  </a:moveTo>
                  <a:lnTo>
                    <a:pt x="0" y="1282"/>
                  </a:lnTo>
                  <a:lnTo>
                    <a:pt x="0" y="114414"/>
                  </a:lnTo>
                  <a:lnTo>
                    <a:pt x="35775" y="11313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728811" y="2370759"/>
              <a:ext cx="36195" cy="114935"/>
            </a:xfrm>
            <a:custGeom>
              <a:avLst/>
              <a:gdLst/>
              <a:ahLst/>
              <a:cxnLst/>
              <a:rect l="l" t="t" r="r" b="b"/>
              <a:pathLst>
                <a:path w="36195" h="114935">
                  <a:moveTo>
                    <a:pt x="0" y="114408"/>
                  </a:moveTo>
                  <a:lnTo>
                    <a:pt x="35756" y="1131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44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4726914" y="23465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4726930" y="23465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4260011" y="2041931"/>
              <a:ext cx="1905" cy="455930"/>
            </a:xfrm>
            <a:custGeom>
              <a:avLst/>
              <a:gdLst/>
              <a:ahLst/>
              <a:cxnLst/>
              <a:rect l="l" t="t" r="r" b="b"/>
              <a:pathLst>
                <a:path w="1904" h="455930">
                  <a:moveTo>
                    <a:pt x="0" y="0"/>
                  </a:moveTo>
                  <a:lnTo>
                    <a:pt x="0" y="430784"/>
                  </a:lnTo>
                  <a:lnTo>
                    <a:pt x="1905" y="45570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4260007" y="2041899"/>
              <a:ext cx="2540" cy="455930"/>
            </a:xfrm>
            <a:custGeom>
              <a:avLst/>
              <a:gdLst/>
              <a:ahLst/>
              <a:cxnLst/>
              <a:rect l="l" t="t" r="r" b="b"/>
              <a:pathLst>
                <a:path w="2539" h="455930">
                  <a:moveTo>
                    <a:pt x="1914" y="455735"/>
                  </a:moveTo>
                  <a:lnTo>
                    <a:pt x="0" y="43081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557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4261992" y="2065388"/>
              <a:ext cx="36195" cy="432434"/>
            </a:xfrm>
            <a:custGeom>
              <a:avLst/>
              <a:gdLst/>
              <a:ahLst/>
              <a:cxnLst/>
              <a:rect l="l" t="t" r="r" b="b"/>
              <a:pathLst>
                <a:path w="36195" h="432435">
                  <a:moveTo>
                    <a:pt x="35775" y="0"/>
                  </a:moveTo>
                  <a:lnTo>
                    <a:pt x="0" y="1282"/>
                  </a:lnTo>
                  <a:lnTo>
                    <a:pt x="0" y="432066"/>
                  </a:lnTo>
                  <a:lnTo>
                    <a:pt x="35775" y="4307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4261996" y="2065390"/>
              <a:ext cx="36195" cy="432434"/>
            </a:xfrm>
            <a:custGeom>
              <a:avLst/>
              <a:gdLst/>
              <a:ahLst/>
              <a:cxnLst/>
              <a:rect l="l" t="t" r="r" b="b"/>
              <a:pathLst>
                <a:path w="36195" h="432435">
                  <a:moveTo>
                    <a:pt x="0" y="432054"/>
                  </a:moveTo>
                  <a:lnTo>
                    <a:pt x="35770" y="43078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320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4260100" y="20406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4260100" y="20406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4410481" y="514146"/>
              <a:ext cx="1905" cy="1984375"/>
            </a:xfrm>
            <a:custGeom>
              <a:avLst/>
              <a:gdLst/>
              <a:ahLst/>
              <a:cxnLst/>
              <a:rect l="l" t="t" r="r" b="b"/>
              <a:pathLst>
                <a:path w="1904" h="1984375">
                  <a:moveTo>
                    <a:pt x="0" y="0"/>
                  </a:moveTo>
                  <a:lnTo>
                    <a:pt x="0" y="1959432"/>
                  </a:lnTo>
                  <a:lnTo>
                    <a:pt x="1905" y="1984349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4410479" y="514183"/>
              <a:ext cx="2540" cy="1984375"/>
            </a:xfrm>
            <a:custGeom>
              <a:avLst/>
              <a:gdLst/>
              <a:ahLst/>
              <a:cxnLst/>
              <a:rect l="l" t="t" r="r" b="b"/>
              <a:pathLst>
                <a:path w="2539" h="1984375">
                  <a:moveTo>
                    <a:pt x="1914" y="1984328"/>
                  </a:moveTo>
                  <a:lnTo>
                    <a:pt x="0" y="195940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98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4412386" y="537578"/>
              <a:ext cx="36195" cy="1960880"/>
            </a:xfrm>
            <a:custGeom>
              <a:avLst/>
              <a:gdLst/>
              <a:ahLst/>
              <a:cxnLst/>
              <a:rect l="l" t="t" r="r" b="b"/>
              <a:pathLst>
                <a:path w="36195" h="1960880">
                  <a:moveTo>
                    <a:pt x="35763" y="0"/>
                  </a:moveTo>
                  <a:lnTo>
                    <a:pt x="0" y="1282"/>
                  </a:lnTo>
                  <a:lnTo>
                    <a:pt x="0" y="1960714"/>
                  </a:lnTo>
                  <a:lnTo>
                    <a:pt x="35763" y="19594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4412391" y="537577"/>
              <a:ext cx="36195" cy="1960880"/>
            </a:xfrm>
            <a:custGeom>
              <a:avLst/>
              <a:gdLst/>
              <a:ahLst/>
              <a:cxnLst/>
              <a:rect l="l" t="t" r="r" b="b"/>
              <a:pathLst>
                <a:path w="36195" h="1960880">
                  <a:moveTo>
                    <a:pt x="0" y="1960719"/>
                  </a:moveTo>
                  <a:lnTo>
                    <a:pt x="35756" y="19594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607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4410481" y="5126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4410490" y="5126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2394686" y="2373388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5" h="127000">
                  <a:moveTo>
                    <a:pt x="0" y="0"/>
                  </a:moveTo>
                  <a:lnTo>
                    <a:pt x="0" y="101993"/>
                  </a:lnTo>
                  <a:lnTo>
                    <a:pt x="1879" y="12637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2394690" y="2373432"/>
              <a:ext cx="1905" cy="126364"/>
            </a:xfrm>
            <a:custGeom>
              <a:avLst/>
              <a:gdLst/>
              <a:ahLst/>
              <a:cxnLst/>
              <a:rect l="l" t="t" r="r" b="b"/>
              <a:pathLst>
                <a:path w="1905" h="126364">
                  <a:moveTo>
                    <a:pt x="1869" y="126294"/>
                  </a:moveTo>
                  <a:lnTo>
                    <a:pt x="0" y="10196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6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2396515" y="2396400"/>
              <a:ext cx="36195" cy="103505"/>
            </a:xfrm>
            <a:custGeom>
              <a:avLst/>
              <a:gdLst/>
              <a:ahLst/>
              <a:cxnLst/>
              <a:rect l="l" t="t" r="r" b="b"/>
              <a:pathLst>
                <a:path w="36194" h="103505">
                  <a:moveTo>
                    <a:pt x="35775" y="0"/>
                  </a:moveTo>
                  <a:lnTo>
                    <a:pt x="0" y="1282"/>
                  </a:lnTo>
                  <a:lnTo>
                    <a:pt x="0" y="103263"/>
                  </a:lnTo>
                  <a:lnTo>
                    <a:pt x="35775" y="10198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2396520" y="2396402"/>
              <a:ext cx="36195" cy="103505"/>
            </a:xfrm>
            <a:custGeom>
              <a:avLst/>
              <a:gdLst/>
              <a:ahLst/>
              <a:cxnLst/>
              <a:rect l="l" t="t" r="r" b="b"/>
              <a:pathLst>
                <a:path w="36194" h="103505">
                  <a:moveTo>
                    <a:pt x="0" y="103267"/>
                  </a:moveTo>
                  <a:lnTo>
                    <a:pt x="35770" y="1019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3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2394648" y="23723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2394651" y="23723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954665" y="2111311"/>
              <a:ext cx="2540" cy="390525"/>
            </a:xfrm>
            <a:custGeom>
              <a:avLst/>
              <a:gdLst/>
              <a:ahLst/>
              <a:cxnLst/>
              <a:rect l="l" t="t" r="r" b="b"/>
              <a:pathLst>
                <a:path w="2539" h="390525">
                  <a:moveTo>
                    <a:pt x="0" y="0"/>
                  </a:moveTo>
                  <a:lnTo>
                    <a:pt x="0" y="365023"/>
                  </a:lnTo>
                  <a:lnTo>
                    <a:pt x="1917" y="38994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954663" y="2111339"/>
              <a:ext cx="2540" cy="390525"/>
            </a:xfrm>
            <a:custGeom>
              <a:avLst/>
              <a:gdLst/>
              <a:ahLst/>
              <a:cxnLst/>
              <a:rect l="l" t="t" r="r" b="b"/>
              <a:pathLst>
                <a:path w="2539" h="390525">
                  <a:moveTo>
                    <a:pt x="1914" y="389914"/>
                  </a:moveTo>
                  <a:lnTo>
                    <a:pt x="0" y="36499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899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956291" y="2134742"/>
              <a:ext cx="36830" cy="366395"/>
            </a:xfrm>
            <a:custGeom>
              <a:avLst/>
              <a:gdLst/>
              <a:ahLst/>
              <a:cxnLst/>
              <a:rect l="l" t="t" r="r" b="b"/>
              <a:pathLst>
                <a:path w="36829" h="366394">
                  <a:moveTo>
                    <a:pt x="36525" y="0"/>
                  </a:moveTo>
                  <a:lnTo>
                    <a:pt x="0" y="1308"/>
                  </a:lnTo>
                  <a:lnTo>
                    <a:pt x="0" y="366331"/>
                  </a:lnTo>
                  <a:lnTo>
                    <a:pt x="36525" y="36502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956293" y="2134743"/>
              <a:ext cx="36830" cy="366395"/>
            </a:xfrm>
            <a:custGeom>
              <a:avLst/>
              <a:gdLst/>
              <a:ahLst/>
              <a:cxnLst/>
              <a:rect l="l" t="t" r="r" b="b"/>
              <a:pathLst>
                <a:path w="36829" h="366394">
                  <a:moveTo>
                    <a:pt x="0" y="366336"/>
                  </a:moveTo>
                  <a:lnTo>
                    <a:pt x="36532" y="3650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663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954398" y="210993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954401" y="210993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4106773" y="2117737"/>
              <a:ext cx="2540" cy="384175"/>
            </a:xfrm>
            <a:custGeom>
              <a:avLst/>
              <a:gdLst/>
              <a:ahLst/>
              <a:cxnLst/>
              <a:rect l="l" t="t" r="r" b="b"/>
              <a:pathLst>
                <a:path w="2539" h="384175">
                  <a:moveTo>
                    <a:pt x="0" y="0"/>
                  </a:moveTo>
                  <a:lnTo>
                    <a:pt x="0" y="358889"/>
                  </a:lnTo>
                  <a:lnTo>
                    <a:pt x="1917" y="38380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4106777" y="2117739"/>
              <a:ext cx="1905" cy="384175"/>
            </a:xfrm>
            <a:custGeom>
              <a:avLst/>
              <a:gdLst/>
              <a:ahLst/>
              <a:cxnLst/>
              <a:rect l="l" t="t" r="r" b="b"/>
              <a:pathLst>
                <a:path w="1904" h="384175">
                  <a:moveTo>
                    <a:pt x="1905" y="383709"/>
                  </a:moveTo>
                  <a:lnTo>
                    <a:pt x="0" y="358907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83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4108920" y="2141143"/>
              <a:ext cx="36195" cy="360680"/>
            </a:xfrm>
            <a:custGeom>
              <a:avLst/>
              <a:gdLst/>
              <a:ahLst/>
              <a:cxnLst/>
              <a:rect l="l" t="t" r="r" b="b"/>
              <a:pathLst>
                <a:path w="36195" h="360680">
                  <a:moveTo>
                    <a:pt x="35763" y="0"/>
                  </a:moveTo>
                  <a:lnTo>
                    <a:pt x="0" y="1282"/>
                  </a:lnTo>
                  <a:lnTo>
                    <a:pt x="0" y="360172"/>
                  </a:lnTo>
                  <a:lnTo>
                    <a:pt x="35763" y="3589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4108929" y="2141141"/>
              <a:ext cx="36195" cy="360680"/>
            </a:xfrm>
            <a:custGeom>
              <a:avLst/>
              <a:gdLst/>
              <a:ahLst/>
              <a:cxnLst/>
              <a:rect l="l" t="t" r="r" b="b"/>
              <a:pathLst>
                <a:path w="36195" h="360680">
                  <a:moveTo>
                    <a:pt x="0" y="360175"/>
                  </a:moveTo>
                  <a:lnTo>
                    <a:pt x="35756" y="358897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601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4107027" y="211623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4107027" y="211623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2549880" y="2335682"/>
              <a:ext cx="1905" cy="172085"/>
            </a:xfrm>
            <a:custGeom>
              <a:avLst/>
              <a:gdLst/>
              <a:ahLst/>
              <a:cxnLst/>
              <a:rect l="l" t="t" r="r" b="b"/>
              <a:pathLst>
                <a:path w="1905" h="172085">
                  <a:moveTo>
                    <a:pt x="0" y="0"/>
                  </a:moveTo>
                  <a:lnTo>
                    <a:pt x="0" y="147675"/>
                  </a:lnTo>
                  <a:lnTo>
                    <a:pt x="1879" y="17207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2549880" y="2335658"/>
              <a:ext cx="1905" cy="172085"/>
            </a:xfrm>
            <a:custGeom>
              <a:avLst/>
              <a:gdLst/>
              <a:ahLst/>
              <a:cxnLst/>
              <a:rect l="l" t="t" r="r" b="b"/>
              <a:pathLst>
                <a:path w="1905" h="172085">
                  <a:moveTo>
                    <a:pt x="1878" y="172068"/>
                  </a:moveTo>
                  <a:lnTo>
                    <a:pt x="0" y="1477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20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2552052" y="2358935"/>
              <a:ext cx="36195" cy="149225"/>
            </a:xfrm>
            <a:custGeom>
              <a:avLst/>
              <a:gdLst/>
              <a:ahLst/>
              <a:cxnLst/>
              <a:rect l="l" t="t" r="r" b="b"/>
              <a:pathLst>
                <a:path w="36194" h="149225">
                  <a:moveTo>
                    <a:pt x="35763" y="0"/>
                  </a:moveTo>
                  <a:lnTo>
                    <a:pt x="0" y="1282"/>
                  </a:lnTo>
                  <a:lnTo>
                    <a:pt x="0" y="148971"/>
                  </a:lnTo>
                  <a:lnTo>
                    <a:pt x="35763" y="1476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2552058" y="2358944"/>
              <a:ext cx="36195" cy="149225"/>
            </a:xfrm>
            <a:custGeom>
              <a:avLst/>
              <a:gdLst/>
              <a:ahLst/>
              <a:cxnLst/>
              <a:rect l="l" t="t" r="r" b="b"/>
              <a:pathLst>
                <a:path w="36194" h="149225">
                  <a:moveTo>
                    <a:pt x="0" y="148959"/>
                  </a:moveTo>
                  <a:lnTo>
                    <a:pt x="35770" y="1476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8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2550160" y="23345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2550163" y="23345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796131" y="2376715"/>
              <a:ext cx="1905" cy="137160"/>
            </a:xfrm>
            <a:custGeom>
              <a:avLst/>
              <a:gdLst/>
              <a:ahLst/>
              <a:cxnLst/>
              <a:rect l="l" t="t" r="r" b="b"/>
              <a:pathLst>
                <a:path w="1904" h="137160">
                  <a:moveTo>
                    <a:pt x="0" y="0"/>
                  </a:moveTo>
                  <a:lnTo>
                    <a:pt x="0" y="112572"/>
                  </a:lnTo>
                  <a:lnTo>
                    <a:pt x="1866" y="13696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796124" y="2376680"/>
              <a:ext cx="1905" cy="137160"/>
            </a:xfrm>
            <a:custGeom>
              <a:avLst/>
              <a:gdLst/>
              <a:ahLst/>
              <a:cxnLst/>
              <a:rect l="l" t="t" r="r" b="b"/>
              <a:pathLst>
                <a:path w="1904" h="137160">
                  <a:moveTo>
                    <a:pt x="1878" y="136938"/>
                  </a:moveTo>
                  <a:lnTo>
                    <a:pt x="0" y="1126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6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797795" y="2399982"/>
              <a:ext cx="36830" cy="114300"/>
            </a:xfrm>
            <a:custGeom>
              <a:avLst/>
              <a:gdLst/>
              <a:ahLst/>
              <a:cxnLst/>
              <a:rect l="l" t="t" r="r" b="b"/>
              <a:pathLst>
                <a:path w="36829" h="114300">
                  <a:moveTo>
                    <a:pt x="36537" y="0"/>
                  </a:moveTo>
                  <a:lnTo>
                    <a:pt x="0" y="1308"/>
                  </a:lnTo>
                  <a:lnTo>
                    <a:pt x="0" y="113880"/>
                  </a:lnTo>
                  <a:lnTo>
                    <a:pt x="36537" y="11257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797811" y="2399978"/>
              <a:ext cx="36830" cy="114300"/>
            </a:xfrm>
            <a:custGeom>
              <a:avLst/>
              <a:gdLst/>
              <a:ahLst/>
              <a:cxnLst/>
              <a:rect l="l" t="t" r="r" b="b"/>
              <a:pathLst>
                <a:path w="36829" h="114300">
                  <a:moveTo>
                    <a:pt x="0" y="113878"/>
                  </a:moveTo>
                  <a:lnTo>
                    <a:pt x="36517" y="1125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138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795915" y="23756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795913" y="237565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2703741" y="2480398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15"/>
                  </a:lnTo>
                  <a:lnTo>
                    <a:pt x="1866" y="3329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2703737" y="2480396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69" y="33206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2705887" y="2503690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2705886" y="2503694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200"/>
                  </a:moveTo>
                  <a:lnTo>
                    <a:pt x="35770" y="891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2703995" y="24792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2704001" y="24792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2865208" y="2489784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2865216" y="2489844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2866936" y="251324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2866940" y="251324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865031" y="24884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865038" y="248844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3018624" y="249050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3018619" y="249044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3020377" y="251355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020380" y="251354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3018510" y="24894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3018508" y="24894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3639908" y="2092210"/>
              <a:ext cx="2540" cy="424180"/>
            </a:xfrm>
            <a:custGeom>
              <a:avLst/>
              <a:gdLst/>
              <a:ahLst/>
              <a:cxnLst/>
              <a:rect l="l" t="t" r="r" b="b"/>
              <a:pathLst>
                <a:path w="2539" h="424180">
                  <a:moveTo>
                    <a:pt x="0" y="0"/>
                  </a:moveTo>
                  <a:lnTo>
                    <a:pt x="0" y="399021"/>
                  </a:lnTo>
                  <a:lnTo>
                    <a:pt x="1917" y="42393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639908" y="2092168"/>
              <a:ext cx="2540" cy="424180"/>
            </a:xfrm>
            <a:custGeom>
              <a:avLst/>
              <a:gdLst/>
              <a:ahLst/>
              <a:cxnLst/>
              <a:rect l="l" t="t" r="r" b="b"/>
              <a:pathLst>
                <a:path w="2539" h="424180">
                  <a:moveTo>
                    <a:pt x="1923" y="424021"/>
                  </a:moveTo>
                  <a:lnTo>
                    <a:pt x="0" y="398983"/>
                  </a:lnTo>
                  <a:lnTo>
                    <a:pt x="0" y="0"/>
                  </a:lnTo>
                  <a:lnTo>
                    <a:pt x="1923" y="25037"/>
                  </a:lnTo>
                  <a:lnTo>
                    <a:pt x="1923" y="4240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641534" y="2115591"/>
              <a:ext cx="36830" cy="400685"/>
            </a:xfrm>
            <a:custGeom>
              <a:avLst/>
              <a:gdLst/>
              <a:ahLst/>
              <a:cxnLst/>
              <a:rect l="l" t="t" r="r" b="b"/>
              <a:pathLst>
                <a:path w="36829" h="400685">
                  <a:moveTo>
                    <a:pt x="36525" y="0"/>
                  </a:moveTo>
                  <a:lnTo>
                    <a:pt x="0" y="1308"/>
                  </a:lnTo>
                  <a:lnTo>
                    <a:pt x="0" y="400329"/>
                  </a:lnTo>
                  <a:lnTo>
                    <a:pt x="36525" y="39902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641540" y="2115589"/>
              <a:ext cx="36830" cy="400685"/>
            </a:xfrm>
            <a:custGeom>
              <a:avLst/>
              <a:gdLst/>
              <a:ahLst/>
              <a:cxnLst/>
              <a:rect l="l" t="t" r="r" b="b"/>
              <a:pathLst>
                <a:path w="36829" h="400685">
                  <a:moveTo>
                    <a:pt x="0" y="400328"/>
                  </a:moveTo>
                  <a:lnTo>
                    <a:pt x="36517" y="39902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00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3639642" y="209087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3639641" y="20908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3334118" y="2409164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0" y="0"/>
                  </a:moveTo>
                  <a:lnTo>
                    <a:pt x="0" y="84150"/>
                  </a:lnTo>
                  <a:lnTo>
                    <a:pt x="1866" y="10854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3334110" y="2409094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1869" y="108539"/>
                  </a:moveTo>
                  <a:lnTo>
                    <a:pt x="0" y="8421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085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3335693" y="2432342"/>
              <a:ext cx="36830" cy="85725"/>
            </a:xfrm>
            <a:custGeom>
              <a:avLst/>
              <a:gdLst/>
              <a:ahLst/>
              <a:cxnLst/>
              <a:rect l="l" t="t" r="r" b="b"/>
              <a:pathLst>
                <a:path w="36829" h="85725">
                  <a:moveTo>
                    <a:pt x="36525" y="0"/>
                  </a:moveTo>
                  <a:lnTo>
                    <a:pt x="0" y="1295"/>
                  </a:lnTo>
                  <a:lnTo>
                    <a:pt x="0" y="85445"/>
                  </a:lnTo>
                  <a:lnTo>
                    <a:pt x="36525" y="8413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3335694" y="2432339"/>
              <a:ext cx="36830" cy="85725"/>
            </a:xfrm>
            <a:custGeom>
              <a:avLst/>
              <a:gdLst/>
              <a:ahLst/>
              <a:cxnLst/>
              <a:rect l="l" t="t" r="r" b="b"/>
              <a:pathLst>
                <a:path w="36829" h="85725">
                  <a:moveTo>
                    <a:pt x="0" y="85451"/>
                  </a:moveTo>
                  <a:lnTo>
                    <a:pt x="36532" y="8414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54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3333813" y="24081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3333819" y="24081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3485972" y="2197696"/>
              <a:ext cx="1905" cy="320675"/>
            </a:xfrm>
            <a:custGeom>
              <a:avLst/>
              <a:gdLst/>
              <a:ahLst/>
              <a:cxnLst/>
              <a:rect l="l" t="t" r="r" b="b"/>
              <a:pathLst>
                <a:path w="1904" h="320675">
                  <a:moveTo>
                    <a:pt x="0" y="0"/>
                  </a:moveTo>
                  <a:lnTo>
                    <a:pt x="0" y="295922"/>
                  </a:lnTo>
                  <a:lnTo>
                    <a:pt x="1879" y="32030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3485969" y="2197730"/>
              <a:ext cx="1905" cy="320675"/>
            </a:xfrm>
            <a:custGeom>
              <a:avLst/>
              <a:gdLst/>
              <a:ahLst/>
              <a:cxnLst/>
              <a:rect l="l" t="t" r="r" b="b"/>
              <a:pathLst>
                <a:path w="1904" h="320675">
                  <a:moveTo>
                    <a:pt x="1878" y="320324"/>
                  </a:moveTo>
                  <a:lnTo>
                    <a:pt x="0" y="2958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0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3487559" y="2220683"/>
              <a:ext cx="36830" cy="297815"/>
            </a:xfrm>
            <a:custGeom>
              <a:avLst/>
              <a:gdLst/>
              <a:ahLst/>
              <a:cxnLst/>
              <a:rect l="l" t="t" r="r" b="b"/>
              <a:pathLst>
                <a:path w="36829" h="297814">
                  <a:moveTo>
                    <a:pt x="36512" y="0"/>
                  </a:moveTo>
                  <a:lnTo>
                    <a:pt x="0" y="1295"/>
                  </a:lnTo>
                  <a:lnTo>
                    <a:pt x="0" y="297218"/>
                  </a:lnTo>
                  <a:lnTo>
                    <a:pt x="36512" y="295910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3487554" y="2220682"/>
              <a:ext cx="36830" cy="297815"/>
            </a:xfrm>
            <a:custGeom>
              <a:avLst/>
              <a:gdLst/>
              <a:ahLst/>
              <a:cxnLst/>
              <a:rect l="l" t="t" r="r" b="b"/>
              <a:pathLst>
                <a:path w="36829" h="297814">
                  <a:moveTo>
                    <a:pt x="0" y="297225"/>
                  </a:moveTo>
                  <a:lnTo>
                    <a:pt x="36532" y="29591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2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3485680" y="21965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3485689" y="219654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3174707" y="2476347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0" y="0"/>
                  </a:moveTo>
                  <a:lnTo>
                    <a:pt x="0" y="20066"/>
                  </a:lnTo>
                  <a:lnTo>
                    <a:pt x="1905" y="44983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174699" y="2476288"/>
              <a:ext cx="2540" cy="45085"/>
            </a:xfrm>
            <a:custGeom>
              <a:avLst/>
              <a:gdLst/>
              <a:ahLst/>
              <a:cxnLst/>
              <a:rect l="l" t="t" r="r" b="b"/>
              <a:pathLst>
                <a:path w="2539" h="45085">
                  <a:moveTo>
                    <a:pt x="1914" y="44957"/>
                  </a:moveTo>
                  <a:lnTo>
                    <a:pt x="0" y="2003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9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176485" y="2499855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35763" y="0"/>
                  </a:moveTo>
                  <a:lnTo>
                    <a:pt x="0" y="1270"/>
                  </a:lnTo>
                  <a:lnTo>
                    <a:pt x="0" y="21336"/>
                  </a:lnTo>
                  <a:lnTo>
                    <a:pt x="35763" y="2005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176493" y="2499846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0" y="21341"/>
                  </a:moveTo>
                  <a:lnTo>
                    <a:pt x="35756" y="2006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174580" y="24751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174577" y="247514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1481734" y="2478252"/>
              <a:ext cx="1905" cy="73025"/>
            </a:xfrm>
            <a:custGeom>
              <a:avLst/>
              <a:gdLst/>
              <a:ahLst/>
              <a:cxnLst/>
              <a:rect l="l" t="t" r="r" b="b"/>
              <a:pathLst>
                <a:path w="1905" h="73025">
                  <a:moveTo>
                    <a:pt x="0" y="0"/>
                  </a:moveTo>
                  <a:lnTo>
                    <a:pt x="0" y="48488"/>
                  </a:lnTo>
                  <a:lnTo>
                    <a:pt x="1879" y="7288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1481733" y="2478225"/>
              <a:ext cx="1905" cy="73025"/>
            </a:xfrm>
            <a:custGeom>
              <a:avLst/>
              <a:gdLst/>
              <a:ahLst/>
              <a:cxnLst/>
              <a:rect l="l" t="t" r="r" b="b"/>
              <a:pathLst>
                <a:path w="1905" h="73025">
                  <a:moveTo>
                    <a:pt x="1878" y="72893"/>
                  </a:moveTo>
                  <a:lnTo>
                    <a:pt x="0" y="484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28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1483283" y="2501226"/>
              <a:ext cx="36830" cy="50165"/>
            </a:xfrm>
            <a:custGeom>
              <a:avLst/>
              <a:gdLst/>
              <a:ahLst/>
              <a:cxnLst/>
              <a:rect l="l" t="t" r="r" b="b"/>
              <a:pathLst>
                <a:path w="36830" h="50164">
                  <a:moveTo>
                    <a:pt x="36525" y="0"/>
                  </a:moveTo>
                  <a:lnTo>
                    <a:pt x="0" y="1308"/>
                  </a:lnTo>
                  <a:lnTo>
                    <a:pt x="0" y="49796"/>
                  </a:lnTo>
                  <a:lnTo>
                    <a:pt x="36525" y="4848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1483290" y="2501231"/>
              <a:ext cx="36830" cy="50165"/>
            </a:xfrm>
            <a:custGeom>
              <a:avLst/>
              <a:gdLst/>
              <a:ahLst/>
              <a:cxnLst/>
              <a:rect l="l" t="t" r="r" b="b"/>
              <a:pathLst>
                <a:path w="36830" h="50164">
                  <a:moveTo>
                    <a:pt x="0" y="49785"/>
                  </a:moveTo>
                  <a:lnTo>
                    <a:pt x="36532" y="4847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97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1481416" y="24770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1481415" y="24770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88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1634286" y="2408542"/>
              <a:ext cx="1905" cy="156210"/>
            </a:xfrm>
            <a:custGeom>
              <a:avLst/>
              <a:gdLst/>
              <a:ahLst/>
              <a:cxnLst/>
              <a:rect l="l" t="t" r="r" b="b"/>
              <a:pathLst>
                <a:path w="1905" h="156210">
                  <a:moveTo>
                    <a:pt x="0" y="0"/>
                  </a:moveTo>
                  <a:lnTo>
                    <a:pt x="0" y="130962"/>
                  </a:lnTo>
                  <a:lnTo>
                    <a:pt x="1905" y="15586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1634283" y="2408619"/>
              <a:ext cx="2540" cy="156210"/>
            </a:xfrm>
            <a:custGeom>
              <a:avLst/>
              <a:gdLst/>
              <a:ahLst/>
              <a:cxnLst/>
              <a:rect l="l" t="t" r="r" b="b"/>
              <a:pathLst>
                <a:path w="2539" h="156210">
                  <a:moveTo>
                    <a:pt x="1914" y="155800"/>
                  </a:moveTo>
                  <a:lnTo>
                    <a:pt x="0" y="1308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58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1636153" y="2432037"/>
              <a:ext cx="36195" cy="132715"/>
            </a:xfrm>
            <a:custGeom>
              <a:avLst/>
              <a:gdLst/>
              <a:ahLst/>
              <a:cxnLst/>
              <a:rect l="l" t="t" r="r" b="b"/>
              <a:pathLst>
                <a:path w="36194" h="132714">
                  <a:moveTo>
                    <a:pt x="35763" y="0"/>
                  </a:moveTo>
                  <a:lnTo>
                    <a:pt x="0" y="1282"/>
                  </a:lnTo>
                  <a:lnTo>
                    <a:pt x="0" y="132245"/>
                  </a:lnTo>
                  <a:lnTo>
                    <a:pt x="35763" y="1309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1636156" y="2432038"/>
              <a:ext cx="36195" cy="132715"/>
            </a:xfrm>
            <a:custGeom>
              <a:avLst/>
              <a:gdLst/>
              <a:ahLst/>
              <a:cxnLst/>
              <a:rect l="l" t="t" r="r" b="b"/>
              <a:pathLst>
                <a:path w="36194" h="132714">
                  <a:moveTo>
                    <a:pt x="0" y="132241"/>
                  </a:moveTo>
                  <a:lnTo>
                    <a:pt x="35756" y="13096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22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1634248" y="24070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1634248" y="24070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4900422" y="1654581"/>
              <a:ext cx="1905" cy="914400"/>
            </a:xfrm>
            <a:custGeom>
              <a:avLst/>
              <a:gdLst/>
              <a:ahLst/>
              <a:cxnLst/>
              <a:rect l="l" t="t" r="r" b="b"/>
              <a:pathLst>
                <a:path w="1904" h="914400">
                  <a:moveTo>
                    <a:pt x="0" y="0"/>
                  </a:moveTo>
                  <a:lnTo>
                    <a:pt x="0" y="889431"/>
                  </a:lnTo>
                  <a:lnTo>
                    <a:pt x="1879" y="91382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4900418" y="1654549"/>
              <a:ext cx="1905" cy="914400"/>
            </a:xfrm>
            <a:custGeom>
              <a:avLst/>
              <a:gdLst/>
              <a:ahLst/>
              <a:cxnLst/>
              <a:rect l="l" t="t" r="r" b="b"/>
              <a:pathLst>
                <a:path w="1904" h="914400">
                  <a:moveTo>
                    <a:pt x="1878" y="913853"/>
                  </a:moveTo>
                  <a:lnTo>
                    <a:pt x="0" y="88940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138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4902327" y="1677923"/>
              <a:ext cx="36195" cy="890905"/>
            </a:xfrm>
            <a:custGeom>
              <a:avLst/>
              <a:gdLst/>
              <a:ahLst/>
              <a:cxnLst/>
              <a:rect l="l" t="t" r="r" b="b"/>
              <a:pathLst>
                <a:path w="36195" h="890905">
                  <a:moveTo>
                    <a:pt x="35763" y="0"/>
                  </a:moveTo>
                  <a:lnTo>
                    <a:pt x="0" y="1282"/>
                  </a:lnTo>
                  <a:lnTo>
                    <a:pt x="0" y="890714"/>
                  </a:lnTo>
                  <a:lnTo>
                    <a:pt x="35763" y="8894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4902334" y="1677925"/>
              <a:ext cx="36195" cy="890905"/>
            </a:xfrm>
            <a:custGeom>
              <a:avLst/>
              <a:gdLst/>
              <a:ahLst/>
              <a:cxnLst/>
              <a:rect l="l" t="t" r="r" b="b"/>
              <a:pathLst>
                <a:path w="36195" h="890905">
                  <a:moveTo>
                    <a:pt x="0" y="890719"/>
                  </a:moveTo>
                  <a:lnTo>
                    <a:pt x="35756" y="8894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907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4900434" y="16534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4900429" y="16534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1959038" y="2544254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1959040" y="2544241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1961121" y="256733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1961123" y="256732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1959241" y="25428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1959243" y="25428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1786940" y="2539072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0" y="0"/>
                  </a:moveTo>
                  <a:lnTo>
                    <a:pt x="0" y="10591"/>
                  </a:lnTo>
                  <a:lnTo>
                    <a:pt x="1917" y="3549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1786942" y="2539036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1914" y="35445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54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1788769" y="2562478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82"/>
                  </a:lnTo>
                  <a:lnTo>
                    <a:pt x="0" y="11861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1788777" y="2562481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61"/>
                  </a:moveTo>
                  <a:lnTo>
                    <a:pt x="35756" y="1058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8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1786877" y="25377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1786879" y="25376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4740046" y="1991118"/>
              <a:ext cx="2540" cy="586740"/>
            </a:xfrm>
            <a:custGeom>
              <a:avLst/>
              <a:gdLst/>
              <a:ahLst/>
              <a:cxnLst/>
              <a:rect l="l" t="t" r="r" b="b"/>
              <a:pathLst>
                <a:path w="2539" h="586739">
                  <a:moveTo>
                    <a:pt x="0" y="0"/>
                  </a:moveTo>
                  <a:lnTo>
                    <a:pt x="0" y="561759"/>
                  </a:lnTo>
                  <a:lnTo>
                    <a:pt x="1917" y="5866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4740045" y="1991024"/>
              <a:ext cx="2540" cy="586740"/>
            </a:xfrm>
            <a:custGeom>
              <a:avLst/>
              <a:gdLst/>
              <a:ahLst/>
              <a:cxnLst/>
              <a:rect l="l" t="t" r="r" b="b"/>
              <a:pathLst>
                <a:path w="2539" h="586739">
                  <a:moveTo>
                    <a:pt x="1914" y="586743"/>
                  </a:moveTo>
                  <a:lnTo>
                    <a:pt x="0" y="5618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867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4742014" y="2014613"/>
              <a:ext cx="36195" cy="563245"/>
            </a:xfrm>
            <a:custGeom>
              <a:avLst/>
              <a:gdLst/>
              <a:ahLst/>
              <a:cxnLst/>
              <a:rect l="l" t="t" r="r" b="b"/>
              <a:pathLst>
                <a:path w="36195" h="563244">
                  <a:moveTo>
                    <a:pt x="35763" y="0"/>
                  </a:moveTo>
                  <a:lnTo>
                    <a:pt x="0" y="1282"/>
                  </a:lnTo>
                  <a:lnTo>
                    <a:pt x="0" y="563029"/>
                  </a:lnTo>
                  <a:lnTo>
                    <a:pt x="35763" y="5617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4742013" y="2014609"/>
              <a:ext cx="36195" cy="563245"/>
            </a:xfrm>
            <a:custGeom>
              <a:avLst/>
              <a:gdLst/>
              <a:ahLst/>
              <a:cxnLst/>
              <a:rect l="l" t="t" r="r" b="b"/>
              <a:pathLst>
                <a:path w="36195" h="563244">
                  <a:moveTo>
                    <a:pt x="0" y="563027"/>
                  </a:moveTo>
                  <a:lnTo>
                    <a:pt x="35770" y="56174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63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4740109" y="199010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4740112" y="19901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72" y="2490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4583239" y="2185911"/>
              <a:ext cx="1905" cy="401320"/>
            </a:xfrm>
            <a:custGeom>
              <a:avLst/>
              <a:gdLst/>
              <a:ahLst/>
              <a:cxnLst/>
              <a:rect l="l" t="t" r="r" b="b"/>
              <a:pathLst>
                <a:path w="1904" h="401319">
                  <a:moveTo>
                    <a:pt x="0" y="0"/>
                  </a:moveTo>
                  <a:lnTo>
                    <a:pt x="0" y="376732"/>
                  </a:lnTo>
                  <a:lnTo>
                    <a:pt x="1866" y="40111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4583230" y="2185843"/>
              <a:ext cx="1905" cy="401320"/>
            </a:xfrm>
            <a:custGeom>
              <a:avLst/>
              <a:gdLst/>
              <a:ahLst/>
              <a:cxnLst/>
              <a:rect l="l" t="t" r="r" b="b"/>
              <a:pathLst>
                <a:path w="1904" h="401319">
                  <a:moveTo>
                    <a:pt x="1878" y="401110"/>
                  </a:moveTo>
                  <a:lnTo>
                    <a:pt x="0" y="37678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011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4584789" y="2209088"/>
              <a:ext cx="36830" cy="378460"/>
            </a:xfrm>
            <a:custGeom>
              <a:avLst/>
              <a:gdLst/>
              <a:ahLst/>
              <a:cxnLst/>
              <a:rect l="l" t="t" r="r" b="b"/>
              <a:pathLst>
                <a:path w="36829" h="378460">
                  <a:moveTo>
                    <a:pt x="36525" y="0"/>
                  </a:moveTo>
                  <a:lnTo>
                    <a:pt x="0" y="1295"/>
                  </a:lnTo>
                  <a:lnTo>
                    <a:pt x="0" y="378028"/>
                  </a:lnTo>
                  <a:lnTo>
                    <a:pt x="36525" y="3767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4584794" y="2209082"/>
              <a:ext cx="36830" cy="378460"/>
            </a:xfrm>
            <a:custGeom>
              <a:avLst/>
              <a:gdLst/>
              <a:ahLst/>
              <a:cxnLst/>
              <a:rect l="l" t="t" r="r" b="b"/>
              <a:pathLst>
                <a:path w="36829" h="378460">
                  <a:moveTo>
                    <a:pt x="0" y="378035"/>
                  </a:moveTo>
                  <a:lnTo>
                    <a:pt x="36532" y="37672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780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4582909" y="21846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4582908" y="21846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417453" y="2315959"/>
              <a:ext cx="1905" cy="279400"/>
            </a:xfrm>
            <a:custGeom>
              <a:avLst/>
              <a:gdLst/>
              <a:ahLst/>
              <a:cxnLst/>
              <a:rect l="l" t="t" r="r" b="b"/>
              <a:pathLst>
                <a:path w="1904" h="279400">
                  <a:moveTo>
                    <a:pt x="0" y="0"/>
                  </a:moveTo>
                  <a:lnTo>
                    <a:pt x="0" y="254685"/>
                  </a:lnTo>
                  <a:lnTo>
                    <a:pt x="1879" y="27908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417448" y="2315975"/>
              <a:ext cx="1905" cy="279400"/>
            </a:xfrm>
            <a:custGeom>
              <a:avLst/>
              <a:gdLst/>
              <a:ahLst/>
              <a:cxnLst/>
              <a:rect l="l" t="t" r="r" b="b"/>
              <a:pathLst>
                <a:path w="1904" h="279400">
                  <a:moveTo>
                    <a:pt x="1878" y="279106"/>
                  </a:moveTo>
                  <a:lnTo>
                    <a:pt x="0" y="25465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91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419053" y="2339060"/>
              <a:ext cx="36830" cy="256540"/>
            </a:xfrm>
            <a:custGeom>
              <a:avLst/>
              <a:gdLst/>
              <a:ahLst/>
              <a:cxnLst/>
              <a:rect l="l" t="t" r="r" b="b"/>
              <a:pathLst>
                <a:path w="36829" h="256539">
                  <a:moveTo>
                    <a:pt x="36525" y="0"/>
                  </a:moveTo>
                  <a:lnTo>
                    <a:pt x="0" y="1308"/>
                  </a:lnTo>
                  <a:lnTo>
                    <a:pt x="0" y="255981"/>
                  </a:lnTo>
                  <a:lnTo>
                    <a:pt x="36525" y="25468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419057" y="2339056"/>
              <a:ext cx="36830" cy="256540"/>
            </a:xfrm>
            <a:custGeom>
              <a:avLst/>
              <a:gdLst/>
              <a:ahLst/>
              <a:cxnLst/>
              <a:rect l="l" t="t" r="r" b="b"/>
              <a:pathLst>
                <a:path w="36829" h="256539">
                  <a:moveTo>
                    <a:pt x="0" y="255994"/>
                  </a:moveTo>
                  <a:lnTo>
                    <a:pt x="36532" y="2546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559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417174" y="23146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417182" y="23146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2251671" y="2536304"/>
              <a:ext cx="2540" cy="62865"/>
            </a:xfrm>
            <a:custGeom>
              <a:avLst/>
              <a:gdLst/>
              <a:ahLst/>
              <a:cxnLst/>
              <a:rect l="l" t="t" r="r" b="b"/>
              <a:pathLst>
                <a:path w="2539" h="62864">
                  <a:moveTo>
                    <a:pt x="0" y="0"/>
                  </a:moveTo>
                  <a:lnTo>
                    <a:pt x="0" y="37338"/>
                  </a:lnTo>
                  <a:lnTo>
                    <a:pt x="1917" y="6224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2251678" y="2536345"/>
              <a:ext cx="2540" cy="62230"/>
            </a:xfrm>
            <a:custGeom>
              <a:avLst/>
              <a:gdLst/>
              <a:ahLst/>
              <a:cxnLst/>
              <a:rect l="l" t="t" r="r" b="b"/>
              <a:pathLst>
                <a:path w="2539" h="62230">
                  <a:moveTo>
                    <a:pt x="1914" y="62205"/>
                  </a:moveTo>
                  <a:lnTo>
                    <a:pt x="0" y="3741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22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2253780" y="2559672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4" h="38735">
                  <a:moveTo>
                    <a:pt x="35763" y="0"/>
                  </a:moveTo>
                  <a:lnTo>
                    <a:pt x="0" y="1270"/>
                  </a:lnTo>
                  <a:lnTo>
                    <a:pt x="0" y="38608"/>
                  </a:lnTo>
                  <a:lnTo>
                    <a:pt x="35763" y="373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2253782" y="2559674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4" h="38735">
                  <a:moveTo>
                    <a:pt x="0" y="38606"/>
                  </a:moveTo>
                  <a:lnTo>
                    <a:pt x="35770" y="3732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386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2251887" y="25351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2251881" y="25351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2098243" y="2522613"/>
              <a:ext cx="1905" cy="76835"/>
            </a:xfrm>
            <a:custGeom>
              <a:avLst/>
              <a:gdLst/>
              <a:ahLst/>
              <a:cxnLst/>
              <a:rect l="l" t="t" r="r" b="b"/>
              <a:pathLst>
                <a:path w="1905" h="76835">
                  <a:moveTo>
                    <a:pt x="0" y="0"/>
                  </a:moveTo>
                  <a:lnTo>
                    <a:pt x="0" y="51828"/>
                  </a:lnTo>
                  <a:lnTo>
                    <a:pt x="1879" y="762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2098239" y="2522594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5" h="76200">
                  <a:moveTo>
                    <a:pt x="1878" y="76190"/>
                  </a:moveTo>
                  <a:lnTo>
                    <a:pt x="0" y="5174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61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2100465" y="2545943"/>
              <a:ext cx="36195" cy="53340"/>
            </a:xfrm>
            <a:custGeom>
              <a:avLst/>
              <a:gdLst/>
              <a:ahLst/>
              <a:cxnLst/>
              <a:rect l="l" t="t" r="r" b="b"/>
              <a:pathLst>
                <a:path w="36194" h="53339">
                  <a:moveTo>
                    <a:pt x="35763" y="0"/>
                  </a:moveTo>
                  <a:lnTo>
                    <a:pt x="0" y="1270"/>
                  </a:lnTo>
                  <a:lnTo>
                    <a:pt x="0" y="53098"/>
                  </a:lnTo>
                  <a:lnTo>
                    <a:pt x="35763" y="518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2100471" y="2545933"/>
              <a:ext cx="36195" cy="53340"/>
            </a:xfrm>
            <a:custGeom>
              <a:avLst/>
              <a:gdLst/>
              <a:ahLst/>
              <a:cxnLst/>
              <a:rect l="l" t="t" r="r" b="b"/>
              <a:pathLst>
                <a:path w="36194" h="53339">
                  <a:moveTo>
                    <a:pt x="0" y="53114"/>
                  </a:moveTo>
                  <a:lnTo>
                    <a:pt x="35756" y="51836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531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2098573" y="25211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2098573" y="25211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270413" y="2347188"/>
              <a:ext cx="1905" cy="256540"/>
            </a:xfrm>
            <a:custGeom>
              <a:avLst/>
              <a:gdLst/>
              <a:ahLst/>
              <a:cxnLst/>
              <a:rect l="l" t="t" r="r" b="b"/>
              <a:pathLst>
                <a:path w="1904" h="256539">
                  <a:moveTo>
                    <a:pt x="0" y="0"/>
                  </a:moveTo>
                  <a:lnTo>
                    <a:pt x="0" y="231838"/>
                  </a:lnTo>
                  <a:lnTo>
                    <a:pt x="1866" y="25622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270408" y="2347186"/>
              <a:ext cx="1905" cy="256540"/>
            </a:xfrm>
            <a:custGeom>
              <a:avLst/>
              <a:gdLst/>
              <a:ahLst/>
              <a:cxnLst/>
              <a:rect l="l" t="t" r="r" b="b"/>
              <a:pathLst>
                <a:path w="1904" h="256539">
                  <a:moveTo>
                    <a:pt x="1878" y="256278"/>
                  </a:moveTo>
                  <a:lnTo>
                    <a:pt x="0" y="2318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6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272445" y="2370403"/>
              <a:ext cx="36195" cy="233679"/>
            </a:xfrm>
            <a:custGeom>
              <a:avLst/>
              <a:gdLst/>
              <a:ahLst/>
              <a:cxnLst/>
              <a:rect l="l" t="t" r="r" b="b"/>
              <a:pathLst>
                <a:path w="36195" h="233680">
                  <a:moveTo>
                    <a:pt x="35763" y="0"/>
                  </a:moveTo>
                  <a:lnTo>
                    <a:pt x="0" y="1282"/>
                  </a:lnTo>
                  <a:lnTo>
                    <a:pt x="0" y="233121"/>
                  </a:lnTo>
                  <a:lnTo>
                    <a:pt x="35763" y="2318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272440" y="2370405"/>
              <a:ext cx="36195" cy="233679"/>
            </a:xfrm>
            <a:custGeom>
              <a:avLst/>
              <a:gdLst/>
              <a:ahLst/>
              <a:cxnLst/>
              <a:rect l="l" t="t" r="r" b="b"/>
              <a:pathLst>
                <a:path w="36195" h="233680">
                  <a:moveTo>
                    <a:pt x="0" y="233115"/>
                  </a:moveTo>
                  <a:lnTo>
                    <a:pt x="35770" y="23183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31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270552" y="23460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270557" y="23460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2406357" y="2547162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0" y="0"/>
                  </a:moveTo>
                  <a:lnTo>
                    <a:pt x="0" y="33439"/>
                  </a:lnTo>
                  <a:lnTo>
                    <a:pt x="1879" y="578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2406361" y="2547125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1878" y="57928"/>
                  </a:moveTo>
                  <a:lnTo>
                    <a:pt x="0" y="3348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79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2408428" y="2570251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4" h="34925">
                  <a:moveTo>
                    <a:pt x="35763" y="0"/>
                  </a:moveTo>
                  <a:lnTo>
                    <a:pt x="0" y="1282"/>
                  </a:lnTo>
                  <a:lnTo>
                    <a:pt x="0" y="34721"/>
                  </a:lnTo>
                  <a:lnTo>
                    <a:pt x="35763" y="334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2408429" y="2570254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4" h="34925">
                  <a:moveTo>
                    <a:pt x="0" y="34713"/>
                  </a:moveTo>
                  <a:lnTo>
                    <a:pt x="35770" y="3343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2406561" y="25458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2406560" y="25458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5678843" y="2412872"/>
              <a:ext cx="2540" cy="194945"/>
            </a:xfrm>
            <a:custGeom>
              <a:avLst/>
              <a:gdLst/>
              <a:ahLst/>
              <a:cxnLst/>
              <a:rect l="l" t="t" r="r" b="b"/>
              <a:pathLst>
                <a:path w="2539" h="194944">
                  <a:moveTo>
                    <a:pt x="0" y="0"/>
                  </a:moveTo>
                  <a:lnTo>
                    <a:pt x="0" y="169418"/>
                  </a:lnTo>
                  <a:lnTo>
                    <a:pt x="1917" y="1943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5678839" y="2412828"/>
              <a:ext cx="2540" cy="194945"/>
            </a:xfrm>
            <a:custGeom>
              <a:avLst/>
              <a:gdLst/>
              <a:ahLst/>
              <a:cxnLst/>
              <a:rect l="l" t="t" r="r" b="b"/>
              <a:pathLst>
                <a:path w="2539" h="194944">
                  <a:moveTo>
                    <a:pt x="1914" y="194354"/>
                  </a:moveTo>
                  <a:lnTo>
                    <a:pt x="0" y="1694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943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5680532" y="2436329"/>
              <a:ext cx="36830" cy="170815"/>
            </a:xfrm>
            <a:custGeom>
              <a:avLst/>
              <a:gdLst/>
              <a:ahLst/>
              <a:cxnLst/>
              <a:rect l="l" t="t" r="r" b="b"/>
              <a:pathLst>
                <a:path w="36829" h="170814">
                  <a:moveTo>
                    <a:pt x="36525" y="0"/>
                  </a:moveTo>
                  <a:lnTo>
                    <a:pt x="0" y="1308"/>
                  </a:lnTo>
                  <a:lnTo>
                    <a:pt x="0" y="170726"/>
                  </a:lnTo>
                  <a:lnTo>
                    <a:pt x="36525" y="16941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5680540" y="2436337"/>
              <a:ext cx="36830" cy="170815"/>
            </a:xfrm>
            <a:custGeom>
              <a:avLst/>
              <a:gdLst/>
              <a:ahLst/>
              <a:cxnLst/>
              <a:rect l="l" t="t" r="r" b="b"/>
              <a:pathLst>
                <a:path w="36829" h="170814">
                  <a:moveTo>
                    <a:pt x="0" y="170722"/>
                  </a:moveTo>
                  <a:lnTo>
                    <a:pt x="36517" y="16941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707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5678627" y="241141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5678635" y="241141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118864" y="2364688"/>
              <a:ext cx="1905" cy="247015"/>
            </a:xfrm>
            <a:custGeom>
              <a:avLst/>
              <a:gdLst/>
              <a:ahLst/>
              <a:cxnLst/>
              <a:rect l="l" t="t" r="r" b="b"/>
              <a:pathLst>
                <a:path w="1904" h="247014">
                  <a:moveTo>
                    <a:pt x="0" y="0"/>
                  </a:moveTo>
                  <a:lnTo>
                    <a:pt x="0" y="222351"/>
                  </a:lnTo>
                  <a:lnTo>
                    <a:pt x="1879" y="24674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118866" y="2364714"/>
              <a:ext cx="1905" cy="247015"/>
            </a:xfrm>
            <a:custGeom>
              <a:avLst/>
              <a:gdLst/>
              <a:ahLst/>
              <a:cxnLst/>
              <a:rect l="l" t="t" r="r" b="b"/>
              <a:pathLst>
                <a:path w="1904" h="247014">
                  <a:moveTo>
                    <a:pt x="1878" y="246767"/>
                  </a:moveTo>
                  <a:lnTo>
                    <a:pt x="0" y="22231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6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120438" y="2387815"/>
              <a:ext cx="36830" cy="224154"/>
            </a:xfrm>
            <a:custGeom>
              <a:avLst/>
              <a:gdLst/>
              <a:ahLst/>
              <a:cxnLst/>
              <a:rect l="l" t="t" r="r" b="b"/>
              <a:pathLst>
                <a:path w="36829" h="224155">
                  <a:moveTo>
                    <a:pt x="36525" y="0"/>
                  </a:moveTo>
                  <a:lnTo>
                    <a:pt x="0" y="1308"/>
                  </a:lnTo>
                  <a:lnTo>
                    <a:pt x="0" y="223659"/>
                  </a:lnTo>
                  <a:lnTo>
                    <a:pt x="36525" y="22235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120451" y="2387815"/>
              <a:ext cx="36830" cy="224154"/>
            </a:xfrm>
            <a:custGeom>
              <a:avLst/>
              <a:gdLst/>
              <a:ahLst/>
              <a:cxnLst/>
              <a:rect l="l" t="t" r="r" b="b"/>
              <a:pathLst>
                <a:path w="36829" h="224155">
                  <a:moveTo>
                    <a:pt x="0" y="223663"/>
                  </a:moveTo>
                  <a:lnTo>
                    <a:pt x="36517" y="2223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236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118559" y="23635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118563" y="23635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2559977" y="2471127"/>
              <a:ext cx="1905" cy="140970"/>
            </a:xfrm>
            <a:custGeom>
              <a:avLst/>
              <a:gdLst/>
              <a:ahLst/>
              <a:cxnLst/>
              <a:rect l="l" t="t" r="r" b="b"/>
              <a:pathLst>
                <a:path w="1905" h="140969">
                  <a:moveTo>
                    <a:pt x="0" y="0"/>
                  </a:moveTo>
                  <a:lnTo>
                    <a:pt x="0" y="116471"/>
                  </a:lnTo>
                  <a:lnTo>
                    <a:pt x="1879" y="14086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2559972" y="2471046"/>
              <a:ext cx="1905" cy="140970"/>
            </a:xfrm>
            <a:custGeom>
              <a:avLst/>
              <a:gdLst/>
              <a:ahLst/>
              <a:cxnLst/>
              <a:rect l="l" t="t" r="r" b="b"/>
              <a:pathLst>
                <a:path w="1905" h="140969">
                  <a:moveTo>
                    <a:pt x="1878" y="140870"/>
                  </a:moveTo>
                  <a:lnTo>
                    <a:pt x="0" y="11654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08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2561589" y="2494343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30" h="118110">
                  <a:moveTo>
                    <a:pt x="36525" y="0"/>
                  </a:moveTo>
                  <a:lnTo>
                    <a:pt x="0" y="1308"/>
                  </a:lnTo>
                  <a:lnTo>
                    <a:pt x="0" y="117779"/>
                  </a:lnTo>
                  <a:lnTo>
                    <a:pt x="36525" y="1164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2561582" y="2494347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30" h="118110">
                  <a:moveTo>
                    <a:pt x="0" y="117781"/>
                  </a:moveTo>
                  <a:lnTo>
                    <a:pt x="36532" y="11647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77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2559710" y="24700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2559709" y="24700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3961866" y="2319362"/>
              <a:ext cx="1905" cy="293370"/>
            </a:xfrm>
            <a:custGeom>
              <a:avLst/>
              <a:gdLst/>
              <a:ahLst/>
              <a:cxnLst/>
              <a:rect l="l" t="t" r="r" b="b"/>
              <a:pathLst>
                <a:path w="1904" h="293369">
                  <a:moveTo>
                    <a:pt x="0" y="0"/>
                  </a:moveTo>
                  <a:lnTo>
                    <a:pt x="0" y="268605"/>
                  </a:lnTo>
                  <a:lnTo>
                    <a:pt x="1879" y="2930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961869" y="2319379"/>
              <a:ext cx="1905" cy="293370"/>
            </a:xfrm>
            <a:custGeom>
              <a:avLst/>
              <a:gdLst/>
              <a:ahLst/>
              <a:cxnLst/>
              <a:rect l="l" t="t" r="r" b="b"/>
              <a:pathLst>
                <a:path w="1904" h="293369">
                  <a:moveTo>
                    <a:pt x="1869" y="292939"/>
                  </a:moveTo>
                  <a:lnTo>
                    <a:pt x="0" y="26861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9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964089" y="2342565"/>
              <a:ext cx="36195" cy="270510"/>
            </a:xfrm>
            <a:custGeom>
              <a:avLst/>
              <a:gdLst/>
              <a:ahLst/>
              <a:cxnLst/>
              <a:rect l="l" t="t" r="r" b="b"/>
              <a:pathLst>
                <a:path w="36195" h="270510">
                  <a:moveTo>
                    <a:pt x="35763" y="0"/>
                  </a:moveTo>
                  <a:lnTo>
                    <a:pt x="0" y="1270"/>
                  </a:lnTo>
                  <a:lnTo>
                    <a:pt x="0" y="269887"/>
                  </a:lnTo>
                  <a:lnTo>
                    <a:pt x="35763" y="2686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964094" y="2342562"/>
              <a:ext cx="36195" cy="270510"/>
            </a:xfrm>
            <a:custGeom>
              <a:avLst/>
              <a:gdLst/>
              <a:ahLst/>
              <a:cxnLst/>
              <a:rect l="l" t="t" r="r" b="b"/>
              <a:pathLst>
                <a:path w="36195" h="270510">
                  <a:moveTo>
                    <a:pt x="0" y="269885"/>
                  </a:moveTo>
                  <a:lnTo>
                    <a:pt x="35770" y="26860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69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962209" y="23182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962216" y="23181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803269" y="2306154"/>
              <a:ext cx="1905" cy="311150"/>
            </a:xfrm>
            <a:custGeom>
              <a:avLst/>
              <a:gdLst/>
              <a:ahLst/>
              <a:cxnLst/>
              <a:rect l="l" t="t" r="r" b="b"/>
              <a:pathLst>
                <a:path w="1904" h="311150">
                  <a:moveTo>
                    <a:pt x="0" y="0"/>
                  </a:moveTo>
                  <a:lnTo>
                    <a:pt x="0" y="286448"/>
                  </a:lnTo>
                  <a:lnTo>
                    <a:pt x="1866" y="31083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803266" y="2306152"/>
              <a:ext cx="1905" cy="311150"/>
            </a:xfrm>
            <a:custGeom>
              <a:avLst/>
              <a:gdLst/>
              <a:ahLst/>
              <a:cxnLst/>
              <a:rect l="l" t="t" r="r" b="b"/>
              <a:pathLst>
                <a:path w="1904" h="311150">
                  <a:moveTo>
                    <a:pt x="1869" y="310821"/>
                  </a:moveTo>
                  <a:lnTo>
                    <a:pt x="0" y="28649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08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804970" y="2329408"/>
              <a:ext cx="36195" cy="288290"/>
            </a:xfrm>
            <a:custGeom>
              <a:avLst/>
              <a:gdLst/>
              <a:ahLst/>
              <a:cxnLst/>
              <a:rect l="l" t="t" r="r" b="b"/>
              <a:pathLst>
                <a:path w="36195" h="288289">
                  <a:moveTo>
                    <a:pt x="35763" y="0"/>
                  </a:moveTo>
                  <a:lnTo>
                    <a:pt x="0" y="1270"/>
                  </a:lnTo>
                  <a:lnTo>
                    <a:pt x="0" y="287718"/>
                  </a:lnTo>
                  <a:lnTo>
                    <a:pt x="35763" y="2864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804979" y="2329407"/>
              <a:ext cx="36195" cy="288290"/>
            </a:xfrm>
            <a:custGeom>
              <a:avLst/>
              <a:gdLst/>
              <a:ahLst/>
              <a:cxnLst/>
              <a:rect l="l" t="t" r="r" b="b"/>
              <a:pathLst>
                <a:path w="36195" h="288289">
                  <a:moveTo>
                    <a:pt x="0" y="287729"/>
                  </a:moveTo>
                  <a:lnTo>
                    <a:pt x="35770" y="2864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7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803091" y="23049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803096" y="23049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2712427" y="2535605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5" h="83185">
                  <a:moveTo>
                    <a:pt x="0" y="0"/>
                  </a:moveTo>
                  <a:lnTo>
                    <a:pt x="0" y="58508"/>
                  </a:lnTo>
                  <a:lnTo>
                    <a:pt x="1879" y="8290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2712422" y="2535588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5" h="83185">
                  <a:moveTo>
                    <a:pt x="1878" y="82912"/>
                  </a:moveTo>
                  <a:lnTo>
                    <a:pt x="0" y="584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29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2713926" y="2558706"/>
              <a:ext cx="36830" cy="60325"/>
            </a:xfrm>
            <a:custGeom>
              <a:avLst/>
              <a:gdLst/>
              <a:ahLst/>
              <a:cxnLst/>
              <a:rect l="l" t="t" r="r" b="b"/>
              <a:pathLst>
                <a:path w="36830" h="60325">
                  <a:moveTo>
                    <a:pt x="36525" y="0"/>
                  </a:moveTo>
                  <a:lnTo>
                    <a:pt x="0" y="1308"/>
                  </a:lnTo>
                  <a:lnTo>
                    <a:pt x="0" y="59817"/>
                  </a:lnTo>
                  <a:lnTo>
                    <a:pt x="36525" y="585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2713931" y="2558697"/>
              <a:ext cx="36830" cy="60325"/>
            </a:xfrm>
            <a:custGeom>
              <a:avLst/>
              <a:gdLst/>
              <a:ahLst/>
              <a:cxnLst/>
              <a:rect l="l" t="t" r="r" b="b"/>
              <a:pathLst>
                <a:path w="36830" h="60325">
                  <a:moveTo>
                    <a:pt x="0" y="59833"/>
                  </a:moveTo>
                  <a:lnTo>
                    <a:pt x="36532" y="58527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598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2712046" y="25340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2712056" y="253406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2870822" y="2589097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21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2870825" y="2589083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30416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2872739" y="2612338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82"/>
                  </a:lnTo>
                  <a:lnTo>
                    <a:pt x="0" y="7416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2872744" y="2612344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1"/>
                  </a:moveTo>
                  <a:lnTo>
                    <a:pt x="35756" y="612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2870847" y="25878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2870846" y="25878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648443" y="2328544"/>
              <a:ext cx="1905" cy="292100"/>
            </a:xfrm>
            <a:custGeom>
              <a:avLst/>
              <a:gdLst/>
              <a:ahLst/>
              <a:cxnLst/>
              <a:rect l="l" t="t" r="r" b="b"/>
              <a:pathLst>
                <a:path w="1904" h="292100">
                  <a:moveTo>
                    <a:pt x="0" y="0"/>
                  </a:moveTo>
                  <a:lnTo>
                    <a:pt x="0" y="267512"/>
                  </a:lnTo>
                  <a:lnTo>
                    <a:pt x="1866" y="29189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3648438" y="2328612"/>
              <a:ext cx="1905" cy="292100"/>
            </a:xfrm>
            <a:custGeom>
              <a:avLst/>
              <a:gdLst/>
              <a:ahLst/>
              <a:cxnLst/>
              <a:rect l="l" t="t" r="r" b="b"/>
              <a:pathLst>
                <a:path w="1904" h="292100">
                  <a:moveTo>
                    <a:pt x="1869" y="291797"/>
                  </a:moveTo>
                  <a:lnTo>
                    <a:pt x="0" y="26746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1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3650322" y="2351582"/>
              <a:ext cx="36195" cy="269240"/>
            </a:xfrm>
            <a:custGeom>
              <a:avLst/>
              <a:gdLst/>
              <a:ahLst/>
              <a:cxnLst/>
              <a:rect l="l" t="t" r="r" b="b"/>
              <a:pathLst>
                <a:path w="36195" h="269239">
                  <a:moveTo>
                    <a:pt x="35763" y="0"/>
                  </a:moveTo>
                  <a:lnTo>
                    <a:pt x="0" y="1282"/>
                  </a:lnTo>
                  <a:lnTo>
                    <a:pt x="0" y="268782"/>
                  </a:lnTo>
                  <a:lnTo>
                    <a:pt x="35763" y="26750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3650332" y="2351578"/>
              <a:ext cx="36195" cy="269240"/>
            </a:xfrm>
            <a:custGeom>
              <a:avLst/>
              <a:gdLst/>
              <a:ahLst/>
              <a:cxnLst/>
              <a:rect l="l" t="t" r="r" b="b"/>
              <a:pathLst>
                <a:path w="36195" h="269239">
                  <a:moveTo>
                    <a:pt x="0" y="268780"/>
                  </a:moveTo>
                  <a:lnTo>
                    <a:pt x="35756" y="26750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687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3648456" y="23271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3648457" y="23271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026041" y="259633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4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3026043" y="259630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3027832" y="261938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3027836" y="261939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025952" y="25951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3025957" y="25951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3500958" y="2516796"/>
              <a:ext cx="1905" cy="106680"/>
            </a:xfrm>
            <a:custGeom>
              <a:avLst/>
              <a:gdLst/>
              <a:ahLst/>
              <a:cxnLst/>
              <a:rect l="l" t="t" r="r" b="b"/>
              <a:pathLst>
                <a:path w="1904" h="106680">
                  <a:moveTo>
                    <a:pt x="0" y="0"/>
                  </a:moveTo>
                  <a:lnTo>
                    <a:pt x="0" y="81927"/>
                  </a:lnTo>
                  <a:lnTo>
                    <a:pt x="1879" y="10631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3500953" y="2516749"/>
              <a:ext cx="1905" cy="106680"/>
            </a:xfrm>
            <a:custGeom>
              <a:avLst/>
              <a:gdLst/>
              <a:ahLst/>
              <a:cxnLst/>
              <a:rect l="l" t="t" r="r" b="b"/>
              <a:pathLst>
                <a:path w="1904" h="106680">
                  <a:moveTo>
                    <a:pt x="1878" y="106374"/>
                  </a:moveTo>
                  <a:lnTo>
                    <a:pt x="0" y="8192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63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3502507" y="2539987"/>
              <a:ext cx="36830" cy="83820"/>
            </a:xfrm>
            <a:custGeom>
              <a:avLst/>
              <a:gdLst/>
              <a:ahLst/>
              <a:cxnLst/>
              <a:rect l="l" t="t" r="r" b="b"/>
              <a:pathLst>
                <a:path w="36829" h="83819">
                  <a:moveTo>
                    <a:pt x="36525" y="0"/>
                  </a:moveTo>
                  <a:lnTo>
                    <a:pt x="0" y="1308"/>
                  </a:lnTo>
                  <a:lnTo>
                    <a:pt x="0" y="83223"/>
                  </a:lnTo>
                  <a:lnTo>
                    <a:pt x="36525" y="8191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3502523" y="2539981"/>
              <a:ext cx="36830" cy="83820"/>
            </a:xfrm>
            <a:custGeom>
              <a:avLst/>
              <a:gdLst/>
              <a:ahLst/>
              <a:cxnLst/>
              <a:rect l="l" t="t" r="r" b="b"/>
              <a:pathLst>
                <a:path w="36829" h="83819">
                  <a:moveTo>
                    <a:pt x="0" y="83230"/>
                  </a:moveTo>
                  <a:lnTo>
                    <a:pt x="36517" y="8192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832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3500628" y="25153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500633" y="25153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392" y="24397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337204" y="2557462"/>
              <a:ext cx="1905" cy="67945"/>
            </a:xfrm>
            <a:custGeom>
              <a:avLst/>
              <a:gdLst/>
              <a:ahLst/>
              <a:cxnLst/>
              <a:rect l="l" t="t" r="r" b="b"/>
              <a:pathLst>
                <a:path w="1904" h="67944">
                  <a:moveTo>
                    <a:pt x="0" y="0"/>
                  </a:moveTo>
                  <a:lnTo>
                    <a:pt x="0" y="43472"/>
                  </a:lnTo>
                  <a:lnTo>
                    <a:pt x="1879" y="6785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3337204" y="2557420"/>
              <a:ext cx="1905" cy="67945"/>
            </a:xfrm>
            <a:custGeom>
              <a:avLst/>
              <a:gdLst/>
              <a:ahLst/>
              <a:cxnLst/>
              <a:rect l="l" t="t" r="r" b="b"/>
              <a:pathLst>
                <a:path w="1904" h="67944">
                  <a:moveTo>
                    <a:pt x="1878" y="67947"/>
                  </a:moveTo>
                  <a:lnTo>
                    <a:pt x="0" y="4350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79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3339376" y="2580462"/>
              <a:ext cx="36195" cy="45085"/>
            </a:xfrm>
            <a:custGeom>
              <a:avLst/>
              <a:gdLst/>
              <a:ahLst/>
              <a:cxnLst/>
              <a:rect l="l" t="t" r="r" b="b"/>
              <a:pathLst>
                <a:path w="36195" h="45085">
                  <a:moveTo>
                    <a:pt x="35763" y="0"/>
                  </a:moveTo>
                  <a:lnTo>
                    <a:pt x="0" y="1270"/>
                  </a:lnTo>
                  <a:lnTo>
                    <a:pt x="0" y="44742"/>
                  </a:lnTo>
                  <a:lnTo>
                    <a:pt x="35763" y="434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339371" y="2580452"/>
              <a:ext cx="36195" cy="45085"/>
            </a:xfrm>
            <a:custGeom>
              <a:avLst/>
              <a:gdLst/>
              <a:ahLst/>
              <a:cxnLst/>
              <a:rect l="l" t="t" r="r" b="b"/>
              <a:pathLst>
                <a:path w="36195" h="45085">
                  <a:moveTo>
                    <a:pt x="0" y="44750"/>
                  </a:moveTo>
                  <a:lnTo>
                    <a:pt x="35770" y="434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47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3337509" y="25563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3337506" y="25563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3181908" y="2548153"/>
              <a:ext cx="1905" cy="80645"/>
            </a:xfrm>
            <a:custGeom>
              <a:avLst/>
              <a:gdLst/>
              <a:ahLst/>
              <a:cxnLst/>
              <a:rect l="l" t="t" r="r" b="b"/>
              <a:pathLst>
                <a:path w="1905" h="80644">
                  <a:moveTo>
                    <a:pt x="0" y="0"/>
                  </a:moveTo>
                  <a:lnTo>
                    <a:pt x="0" y="55727"/>
                  </a:lnTo>
                  <a:lnTo>
                    <a:pt x="1879" y="8011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3181905" y="2548121"/>
              <a:ext cx="1905" cy="80645"/>
            </a:xfrm>
            <a:custGeom>
              <a:avLst/>
              <a:gdLst/>
              <a:ahLst/>
              <a:cxnLst/>
              <a:rect l="l" t="t" r="r" b="b"/>
              <a:pathLst>
                <a:path w="1905" h="80644">
                  <a:moveTo>
                    <a:pt x="1878" y="80122"/>
                  </a:moveTo>
                  <a:lnTo>
                    <a:pt x="0" y="556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01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3183953" y="2571356"/>
              <a:ext cx="36195" cy="57150"/>
            </a:xfrm>
            <a:custGeom>
              <a:avLst/>
              <a:gdLst/>
              <a:ahLst/>
              <a:cxnLst/>
              <a:rect l="l" t="t" r="r" b="b"/>
              <a:pathLst>
                <a:path w="36194" h="57150">
                  <a:moveTo>
                    <a:pt x="35763" y="0"/>
                  </a:moveTo>
                  <a:lnTo>
                    <a:pt x="0" y="1282"/>
                  </a:lnTo>
                  <a:lnTo>
                    <a:pt x="0" y="57010"/>
                  </a:lnTo>
                  <a:lnTo>
                    <a:pt x="35763" y="5572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3183963" y="2571362"/>
              <a:ext cx="36195" cy="57150"/>
            </a:xfrm>
            <a:custGeom>
              <a:avLst/>
              <a:gdLst/>
              <a:ahLst/>
              <a:cxnLst/>
              <a:rect l="l" t="t" r="r" b="b"/>
              <a:pathLst>
                <a:path w="36194" h="57150">
                  <a:moveTo>
                    <a:pt x="0" y="56996"/>
                  </a:moveTo>
                  <a:lnTo>
                    <a:pt x="35756" y="55718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6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3182074" y="25470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3182073" y="25470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381345" y="2340355"/>
              <a:ext cx="1905" cy="294640"/>
            </a:xfrm>
            <a:custGeom>
              <a:avLst/>
              <a:gdLst/>
              <a:ahLst/>
              <a:cxnLst/>
              <a:rect l="l" t="t" r="r" b="b"/>
              <a:pathLst>
                <a:path w="1904" h="294639">
                  <a:moveTo>
                    <a:pt x="0" y="0"/>
                  </a:moveTo>
                  <a:lnTo>
                    <a:pt x="0" y="269735"/>
                  </a:lnTo>
                  <a:lnTo>
                    <a:pt x="1866" y="2941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381336" y="2340301"/>
              <a:ext cx="1905" cy="294640"/>
            </a:xfrm>
            <a:custGeom>
              <a:avLst/>
              <a:gdLst/>
              <a:ahLst/>
              <a:cxnLst/>
              <a:rect l="l" t="t" r="r" b="b"/>
              <a:pathLst>
                <a:path w="1904" h="294639">
                  <a:moveTo>
                    <a:pt x="1878" y="294198"/>
                  </a:moveTo>
                  <a:lnTo>
                    <a:pt x="0" y="26975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41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383504" y="2363342"/>
              <a:ext cx="36195" cy="271145"/>
            </a:xfrm>
            <a:custGeom>
              <a:avLst/>
              <a:gdLst/>
              <a:ahLst/>
              <a:cxnLst/>
              <a:rect l="l" t="t" r="r" b="b"/>
              <a:pathLst>
                <a:path w="36195" h="271144">
                  <a:moveTo>
                    <a:pt x="35775" y="0"/>
                  </a:moveTo>
                  <a:lnTo>
                    <a:pt x="0" y="1270"/>
                  </a:lnTo>
                  <a:lnTo>
                    <a:pt x="0" y="271005"/>
                  </a:lnTo>
                  <a:lnTo>
                    <a:pt x="35775" y="26972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383515" y="2363339"/>
              <a:ext cx="36195" cy="271145"/>
            </a:xfrm>
            <a:custGeom>
              <a:avLst/>
              <a:gdLst/>
              <a:ahLst/>
              <a:cxnLst/>
              <a:rect l="l" t="t" r="r" b="b"/>
              <a:pathLst>
                <a:path w="36195" h="271144">
                  <a:moveTo>
                    <a:pt x="0" y="271011"/>
                  </a:moveTo>
                  <a:lnTo>
                    <a:pt x="35770" y="26972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710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381650" y="23392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381649" y="23392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564251" y="2439606"/>
              <a:ext cx="1905" cy="198120"/>
            </a:xfrm>
            <a:custGeom>
              <a:avLst/>
              <a:gdLst/>
              <a:ahLst/>
              <a:cxnLst/>
              <a:rect l="l" t="t" r="r" b="b"/>
              <a:pathLst>
                <a:path w="1904" h="198119">
                  <a:moveTo>
                    <a:pt x="0" y="0"/>
                  </a:moveTo>
                  <a:lnTo>
                    <a:pt x="0" y="173316"/>
                  </a:lnTo>
                  <a:lnTo>
                    <a:pt x="1866" y="19770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564243" y="2439622"/>
              <a:ext cx="1905" cy="198120"/>
            </a:xfrm>
            <a:custGeom>
              <a:avLst/>
              <a:gdLst/>
              <a:ahLst/>
              <a:cxnLst/>
              <a:rect l="l" t="t" r="r" b="b"/>
              <a:pathLst>
                <a:path w="1904" h="198119">
                  <a:moveTo>
                    <a:pt x="1878" y="197686"/>
                  </a:moveTo>
                  <a:lnTo>
                    <a:pt x="0" y="17323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976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5566092" y="2462593"/>
              <a:ext cx="36195" cy="174625"/>
            </a:xfrm>
            <a:custGeom>
              <a:avLst/>
              <a:gdLst/>
              <a:ahLst/>
              <a:cxnLst/>
              <a:rect l="l" t="t" r="r" b="b"/>
              <a:pathLst>
                <a:path w="36195" h="174625">
                  <a:moveTo>
                    <a:pt x="35763" y="0"/>
                  </a:moveTo>
                  <a:lnTo>
                    <a:pt x="0" y="1270"/>
                  </a:lnTo>
                  <a:lnTo>
                    <a:pt x="0" y="174586"/>
                  </a:lnTo>
                  <a:lnTo>
                    <a:pt x="35763" y="1733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5566103" y="2462590"/>
              <a:ext cx="36195" cy="174625"/>
            </a:xfrm>
            <a:custGeom>
              <a:avLst/>
              <a:gdLst/>
              <a:ahLst/>
              <a:cxnLst/>
              <a:rect l="l" t="t" r="r" b="b"/>
              <a:pathLst>
                <a:path w="36195" h="174625">
                  <a:moveTo>
                    <a:pt x="0" y="174598"/>
                  </a:moveTo>
                  <a:lnTo>
                    <a:pt x="35770" y="17330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4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564238" y="24380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564236" y="24380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070182" y="1254150"/>
              <a:ext cx="1905" cy="1415415"/>
            </a:xfrm>
            <a:custGeom>
              <a:avLst/>
              <a:gdLst/>
              <a:ahLst/>
              <a:cxnLst/>
              <a:rect l="l" t="t" r="r" b="b"/>
              <a:pathLst>
                <a:path w="1904" h="1415414">
                  <a:moveTo>
                    <a:pt x="0" y="0"/>
                  </a:moveTo>
                  <a:lnTo>
                    <a:pt x="0" y="1391005"/>
                  </a:lnTo>
                  <a:lnTo>
                    <a:pt x="1866" y="141538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070175" y="1254143"/>
              <a:ext cx="1905" cy="1416050"/>
            </a:xfrm>
            <a:custGeom>
              <a:avLst/>
              <a:gdLst/>
              <a:ahLst/>
              <a:cxnLst/>
              <a:rect l="l" t="t" r="r" b="b"/>
              <a:pathLst>
                <a:path w="1904" h="1416050">
                  <a:moveTo>
                    <a:pt x="1878" y="1415437"/>
                  </a:moveTo>
                  <a:lnTo>
                    <a:pt x="0" y="13909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154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5071859" y="1277480"/>
              <a:ext cx="36830" cy="1392555"/>
            </a:xfrm>
            <a:custGeom>
              <a:avLst/>
              <a:gdLst/>
              <a:ahLst/>
              <a:cxnLst/>
              <a:rect l="l" t="t" r="r" b="b"/>
              <a:pathLst>
                <a:path w="36829" h="1392555">
                  <a:moveTo>
                    <a:pt x="36525" y="0"/>
                  </a:moveTo>
                  <a:lnTo>
                    <a:pt x="0" y="1308"/>
                  </a:lnTo>
                  <a:lnTo>
                    <a:pt x="0" y="1392301"/>
                  </a:lnTo>
                  <a:lnTo>
                    <a:pt x="36525" y="13909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5071864" y="1277476"/>
              <a:ext cx="36830" cy="1392555"/>
            </a:xfrm>
            <a:custGeom>
              <a:avLst/>
              <a:gdLst/>
              <a:ahLst/>
              <a:cxnLst/>
              <a:rect l="l" t="t" r="r" b="b"/>
              <a:pathLst>
                <a:path w="36829" h="1392555">
                  <a:moveTo>
                    <a:pt x="0" y="1392307"/>
                  </a:moveTo>
                  <a:lnTo>
                    <a:pt x="36532" y="139100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3923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5069966" y="12530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5069968" y="125307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6004331" y="2604693"/>
              <a:ext cx="1905" cy="76835"/>
            </a:xfrm>
            <a:custGeom>
              <a:avLst/>
              <a:gdLst/>
              <a:ahLst/>
              <a:cxnLst/>
              <a:rect l="l" t="t" r="r" b="b"/>
              <a:pathLst>
                <a:path w="1904" h="76835">
                  <a:moveTo>
                    <a:pt x="0" y="0"/>
                  </a:moveTo>
                  <a:lnTo>
                    <a:pt x="0" y="51828"/>
                  </a:lnTo>
                  <a:lnTo>
                    <a:pt x="1879" y="7621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6004331" y="2604687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4" h="76200">
                  <a:moveTo>
                    <a:pt x="1869" y="76199"/>
                  </a:moveTo>
                  <a:lnTo>
                    <a:pt x="0" y="5187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61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6005919" y="2627680"/>
              <a:ext cx="36830" cy="53340"/>
            </a:xfrm>
            <a:custGeom>
              <a:avLst/>
              <a:gdLst/>
              <a:ahLst/>
              <a:cxnLst/>
              <a:rect l="l" t="t" r="r" b="b"/>
              <a:pathLst>
                <a:path w="36829" h="53339">
                  <a:moveTo>
                    <a:pt x="36512" y="0"/>
                  </a:moveTo>
                  <a:lnTo>
                    <a:pt x="0" y="1308"/>
                  </a:lnTo>
                  <a:lnTo>
                    <a:pt x="0" y="53136"/>
                  </a:lnTo>
                  <a:lnTo>
                    <a:pt x="36512" y="51841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6005924" y="2627686"/>
              <a:ext cx="36830" cy="53340"/>
            </a:xfrm>
            <a:custGeom>
              <a:avLst/>
              <a:gdLst/>
              <a:ahLst/>
              <a:cxnLst/>
              <a:rect l="l" t="t" r="r" b="b"/>
              <a:pathLst>
                <a:path w="36829" h="53339">
                  <a:moveTo>
                    <a:pt x="0" y="53130"/>
                  </a:moveTo>
                  <a:lnTo>
                    <a:pt x="36517" y="5182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31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6004039" y="26034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6004057" y="26034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4745761" y="2086940"/>
              <a:ext cx="1905" cy="598170"/>
            </a:xfrm>
            <a:custGeom>
              <a:avLst/>
              <a:gdLst/>
              <a:ahLst/>
              <a:cxnLst/>
              <a:rect l="l" t="t" r="r" b="b"/>
              <a:pathLst>
                <a:path w="1904" h="598169">
                  <a:moveTo>
                    <a:pt x="0" y="0"/>
                  </a:moveTo>
                  <a:lnTo>
                    <a:pt x="0" y="573455"/>
                  </a:lnTo>
                  <a:lnTo>
                    <a:pt x="1879" y="59783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4745763" y="2086988"/>
              <a:ext cx="1905" cy="598170"/>
            </a:xfrm>
            <a:custGeom>
              <a:avLst/>
              <a:gdLst/>
              <a:ahLst/>
              <a:cxnLst/>
              <a:rect l="l" t="t" r="r" b="b"/>
              <a:pathLst>
                <a:path w="1904" h="598169">
                  <a:moveTo>
                    <a:pt x="1869" y="597693"/>
                  </a:moveTo>
                  <a:lnTo>
                    <a:pt x="0" y="57349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976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4747971" y="2110244"/>
              <a:ext cx="36195" cy="575310"/>
            </a:xfrm>
            <a:custGeom>
              <a:avLst/>
              <a:gdLst/>
              <a:ahLst/>
              <a:cxnLst/>
              <a:rect l="l" t="t" r="r" b="b"/>
              <a:pathLst>
                <a:path w="36195" h="575310">
                  <a:moveTo>
                    <a:pt x="35763" y="0"/>
                  </a:moveTo>
                  <a:lnTo>
                    <a:pt x="0" y="1270"/>
                  </a:lnTo>
                  <a:lnTo>
                    <a:pt x="0" y="574725"/>
                  </a:lnTo>
                  <a:lnTo>
                    <a:pt x="35763" y="5734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747975" y="2110241"/>
              <a:ext cx="36195" cy="575310"/>
            </a:xfrm>
            <a:custGeom>
              <a:avLst/>
              <a:gdLst/>
              <a:ahLst/>
              <a:cxnLst/>
              <a:rect l="l" t="t" r="r" b="b"/>
              <a:pathLst>
                <a:path w="36195" h="575310">
                  <a:moveTo>
                    <a:pt x="0" y="574727"/>
                  </a:moveTo>
                  <a:lnTo>
                    <a:pt x="35770" y="5734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47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4746078" y="20856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746084" y="20856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918900" y="1040142"/>
              <a:ext cx="1905" cy="1648460"/>
            </a:xfrm>
            <a:custGeom>
              <a:avLst/>
              <a:gdLst/>
              <a:ahLst/>
              <a:cxnLst/>
              <a:rect l="l" t="t" r="r" b="b"/>
              <a:pathLst>
                <a:path w="1904" h="1648460">
                  <a:moveTo>
                    <a:pt x="0" y="0"/>
                  </a:moveTo>
                  <a:lnTo>
                    <a:pt x="0" y="1623949"/>
                  </a:lnTo>
                  <a:lnTo>
                    <a:pt x="1879" y="164833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918895" y="1040094"/>
              <a:ext cx="1905" cy="1648460"/>
            </a:xfrm>
            <a:custGeom>
              <a:avLst/>
              <a:gdLst/>
              <a:ahLst/>
              <a:cxnLst/>
              <a:rect l="l" t="t" r="r" b="b"/>
              <a:pathLst>
                <a:path w="1904" h="1648460">
                  <a:moveTo>
                    <a:pt x="1878" y="1648410"/>
                  </a:moveTo>
                  <a:lnTo>
                    <a:pt x="0" y="16239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6484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920691" y="1063345"/>
              <a:ext cx="36195" cy="1625600"/>
            </a:xfrm>
            <a:custGeom>
              <a:avLst/>
              <a:gdLst/>
              <a:ahLst/>
              <a:cxnLst/>
              <a:rect l="l" t="t" r="r" b="b"/>
              <a:pathLst>
                <a:path w="36195" h="1625600">
                  <a:moveTo>
                    <a:pt x="35763" y="0"/>
                  </a:moveTo>
                  <a:lnTo>
                    <a:pt x="0" y="1282"/>
                  </a:lnTo>
                  <a:lnTo>
                    <a:pt x="0" y="1625219"/>
                  </a:lnTo>
                  <a:lnTo>
                    <a:pt x="35763" y="16239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920708" y="1063336"/>
              <a:ext cx="36195" cy="1625600"/>
            </a:xfrm>
            <a:custGeom>
              <a:avLst/>
              <a:gdLst/>
              <a:ahLst/>
              <a:cxnLst/>
              <a:rect l="l" t="t" r="r" b="b"/>
              <a:pathLst>
                <a:path w="36195" h="1625600">
                  <a:moveTo>
                    <a:pt x="0" y="1625231"/>
                  </a:moveTo>
                  <a:lnTo>
                    <a:pt x="35756" y="162395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6252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918811" y="10390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918812" y="10390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5199430" y="609180"/>
              <a:ext cx="1905" cy="2080260"/>
            </a:xfrm>
            <a:custGeom>
              <a:avLst/>
              <a:gdLst/>
              <a:ahLst/>
              <a:cxnLst/>
              <a:rect l="l" t="t" r="r" b="b"/>
              <a:pathLst>
                <a:path w="1904" h="2080260">
                  <a:moveTo>
                    <a:pt x="0" y="0"/>
                  </a:moveTo>
                  <a:lnTo>
                    <a:pt x="0" y="2055291"/>
                  </a:lnTo>
                  <a:lnTo>
                    <a:pt x="1866" y="207967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5199418" y="609091"/>
              <a:ext cx="1905" cy="2080260"/>
            </a:xfrm>
            <a:custGeom>
              <a:avLst/>
              <a:gdLst/>
              <a:ahLst/>
              <a:cxnLst/>
              <a:rect l="l" t="t" r="r" b="b"/>
              <a:pathLst>
                <a:path w="1904" h="2080260">
                  <a:moveTo>
                    <a:pt x="1878" y="2079733"/>
                  </a:moveTo>
                  <a:lnTo>
                    <a:pt x="0" y="205528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0797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5201526" y="632421"/>
              <a:ext cx="36195" cy="2056764"/>
            </a:xfrm>
            <a:custGeom>
              <a:avLst/>
              <a:gdLst/>
              <a:ahLst/>
              <a:cxnLst/>
              <a:rect l="l" t="t" r="r" b="b"/>
              <a:pathLst>
                <a:path w="36195" h="2056764">
                  <a:moveTo>
                    <a:pt x="35763" y="0"/>
                  </a:moveTo>
                  <a:lnTo>
                    <a:pt x="0" y="1282"/>
                  </a:lnTo>
                  <a:lnTo>
                    <a:pt x="0" y="2056574"/>
                  </a:lnTo>
                  <a:lnTo>
                    <a:pt x="35763" y="20552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5201530" y="632423"/>
              <a:ext cx="36195" cy="2056764"/>
            </a:xfrm>
            <a:custGeom>
              <a:avLst/>
              <a:gdLst/>
              <a:ahLst/>
              <a:cxnLst/>
              <a:rect l="l" t="t" r="r" b="b"/>
              <a:pathLst>
                <a:path w="36195" h="2056764">
                  <a:moveTo>
                    <a:pt x="0" y="2056565"/>
                  </a:moveTo>
                  <a:lnTo>
                    <a:pt x="35770" y="205529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565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5199646" y="6081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5199642" y="6081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596193" y="2290495"/>
              <a:ext cx="1905" cy="402590"/>
            </a:xfrm>
            <a:custGeom>
              <a:avLst/>
              <a:gdLst/>
              <a:ahLst/>
              <a:cxnLst/>
              <a:rect l="l" t="t" r="r" b="b"/>
              <a:pathLst>
                <a:path w="1904" h="402589">
                  <a:moveTo>
                    <a:pt x="0" y="0"/>
                  </a:moveTo>
                  <a:lnTo>
                    <a:pt x="0" y="377837"/>
                  </a:lnTo>
                  <a:lnTo>
                    <a:pt x="1866" y="40223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596190" y="2290574"/>
              <a:ext cx="1905" cy="402590"/>
            </a:xfrm>
            <a:custGeom>
              <a:avLst/>
              <a:gdLst/>
              <a:ahLst/>
              <a:cxnLst/>
              <a:rect l="l" t="t" r="r" b="b"/>
              <a:pathLst>
                <a:path w="1904" h="402589">
                  <a:moveTo>
                    <a:pt x="1869" y="402133"/>
                  </a:moveTo>
                  <a:lnTo>
                    <a:pt x="0" y="3778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2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598251" y="2313685"/>
              <a:ext cx="36195" cy="379730"/>
            </a:xfrm>
            <a:custGeom>
              <a:avLst/>
              <a:gdLst/>
              <a:ahLst/>
              <a:cxnLst/>
              <a:rect l="l" t="t" r="r" b="b"/>
              <a:pathLst>
                <a:path w="36195" h="379730">
                  <a:moveTo>
                    <a:pt x="35763" y="0"/>
                  </a:moveTo>
                  <a:lnTo>
                    <a:pt x="0" y="1282"/>
                  </a:lnTo>
                  <a:lnTo>
                    <a:pt x="0" y="379120"/>
                  </a:lnTo>
                  <a:lnTo>
                    <a:pt x="35763" y="3778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598255" y="2313689"/>
              <a:ext cx="36195" cy="379730"/>
            </a:xfrm>
            <a:custGeom>
              <a:avLst/>
              <a:gdLst/>
              <a:ahLst/>
              <a:cxnLst/>
              <a:rect l="l" t="t" r="r" b="b"/>
              <a:pathLst>
                <a:path w="36195" h="379730">
                  <a:moveTo>
                    <a:pt x="0" y="379123"/>
                  </a:moveTo>
                  <a:lnTo>
                    <a:pt x="35770" y="3778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791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596371" y="22889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596372" y="22889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5840069" y="2324785"/>
              <a:ext cx="2540" cy="377190"/>
            </a:xfrm>
            <a:custGeom>
              <a:avLst/>
              <a:gdLst/>
              <a:ahLst/>
              <a:cxnLst/>
              <a:rect l="l" t="t" r="r" b="b"/>
              <a:pathLst>
                <a:path w="2539" h="377189">
                  <a:moveTo>
                    <a:pt x="0" y="0"/>
                  </a:moveTo>
                  <a:lnTo>
                    <a:pt x="0" y="351650"/>
                  </a:lnTo>
                  <a:lnTo>
                    <a:pt x="1917" y="37656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5840074" y="2324859"/>
              <a:ext cx="1905" cy="376555"/>
            </a:xfrm>
            <a:custGeom>
              <a:avLst/>
              <a:gdLst/>
              <a:ahLst/>
              <a:cxnLst/>
              <a:rect l="l" t="t" r="r" b="b"/>
              <a:pathLst>
                <a:path w="1904" h="376555">
                  <a:moveTo>
                    <a:pt x="1905" y="376480"/>
                  </a:moveTo>
                  <a:lnTo>
                    <a:pt x="0" y="351552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76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5841885" y="2348204"/>
              <a:ext cx="36195" cy="353060"/>
            </a:xfrm>
            <a:custGeom>
              <a:avLst/>
              <a:gdLst/>
              <a:ahLst/>
              <a:cxnLst/>
              <a:rect l="l" t="t" r="r" b="b"/>
              <a:pathLst>
                <a:path w="36195" h="353060">
                  <a:moveTo>
                    <a:pt x="35775" y="0"/>
                  </a:moveTo>
                  <a:lnTo>
                    <a:pt x="0" y="1270"/>
                  </a:lnTo>
                  <a:lnTo>
                    <a:pt x="0" y="352920"/>
                  </a:lnTo>
                  <a:lnTo>
                    <a:pt x="35775" y="35165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5841896" y="2348197"/>
              <a:ext cx="36195" cy="353060"/>
            </a:xfrm>
            <a:custGeom>
              <a:avLst/>
              <a:gdLst/>
              <a:ahLst/>
              <a:cxnLst/>
              <a:rect l="l" t="t" r="r" b="b"/>
              <a:pathLst>
                <a:path w="36195" h="353060">
                  <a:moveTo>
                    <a:pt x="0" y="352937"/>
                  </a:moveTo>
                  <a:lnTo>
                    <a:pt x="35770" y="3516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29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5839993" y="23234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5840004" y="23234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4439539" y="2146515"/>
              <a:ext cx="1905" cy="554990"/>
            </a:xfrm>
            <a:custGeom>
              <a:avLst/>
              <a:gdLst/>
              <a:ahLst/>
              <a:cxnLst/>
              <a:rect l="l" t="t" r="r" b="b"/>
              <a:pathLst>
                <a:path w="1904" h="554989">
                  <a:moveTo>
                    <a:pt x="0" y="0"/>
                  </a:moveTo>
                  <a:lnTo>
                    <a:pt x="0" y="530542"/>
                  </a:lnTo>
                  <a:lnTo>
                    <a:pt x="1879" y="55492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4439538" y="2146493"/>
              <a:ext cx="1905" cy="554990"/>
            </a:xfrm>
            <a:custGeom>
              <a:avLst/>
              <a:gdLst/>
              <a:ahLst/>
              <a:cxnLst/>
              <a:rect l="l" t="t" r="r" b="b"/>
              <a:pathLst>
                <a:path w="1904" h="554989">
                  <a:moveTo>
                    <a:pt x="1878" y="554945"/>
                  </a:moveTo>
                  <a:lnTo>
                    <a:pt x="0" y="5304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49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4441736" y="2169794"/>
              <a:ext cx="36195" cy="532130"/>
            </a:xfrm>
            <a:custGeom>
              <a:avLst/>
              <a:gdLst/>
              <a:ahLst/>
              <a:cxnLst/>
              <a:rect l="l" t="t" r="r" b="b"/>
              <a:pathLst>
                <a:path w="36195" h="532130">
                  <a:moveTo>
                    <a:pt x="35763" y="0"/>
                  </a:moveTo>
                  <a:lnTo>
                    <a:pt x="0" y="1270"/>
                  </a:lnTo>
                  <a:lnTo>
                    <a:pt x="0" y="531812"/>
                  </a:lnTo>
                  <a:lnTo>
                    <a:pt x="35763" y="5305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4441755" y="2169792"/>
              <a:ext cx="36195" cy="532130"/>
            </a:xfrm>
            <a:custGeom>
              <a:avLst/>
              <a:gdLst/>
              <a:ahLst/>
              <a:cxnLst/>
              <a:rect l="l" t="t" r="r" b="b"/>
              <a:pathLst>
                <a:path w="36195" h="532130">
                  <a:moveTo>
                    <a:pt x="0" y="531822"/>
                  </a:moveTo>
                  <a:lnTo>
                    <a:pt x="35756" y="53053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318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4439856" y="21454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4439867" y="21455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2257551" y="2621076"/>
              <a:ext cx="2540" cy="83820"/>
            </a:xfrm>
            <a:custGeom>
              <a:avLst/>
              <a:gdLst/>
              <a:ahLst/>
              <a:cxnLst/>
              <a:rect l="l" t="t" r="r" b="b"/>
              <a:pathLst>
                <a:path w="2539" h="83819">
                  <a:moveTo>
                    <a:pt x="0" y="0"/>
                  </a:moveTo>
                  <a:lnTo>
                    <a:pt x="0" y="58508"/>
                  </a:lnTo>
                  <a:lnTo>
                    <a:pt x="1917" y="8342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2257550" y="2621127"/>
              <a:ext cx="2540" cy="83820"/>
            </a:xfrm>
            <a:custGeom>
              <a:avLst/>
              <a:gdLst/>
              <a:ahLst/>
              <a:cxnLst/>
              <a:rect l="l" t="t" r="r" b="b"/>
              <a:pathLst>
                <a:path w="2539" h="83819">
                  <a:moveTo>
                    <a:pt x="1914" y="83384"/>
                  </a:moveTo>
                  <a:lnTo>
                    <a:pt x="0" y="5846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33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2259634" y="2644533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4" h="60325">
                  <a:moveTo>
                    <a:pt x="35763" y="0"/>
                  </a:moveTo>
                  <a:lnTo>
                    <a:pt x="0" y="1270"/>
                  </a:lnTo>
                  <a:lnTo>
                    <a:pt x="0" y="59791"/>
                  </a:lnTo>
                  <a:lnTo>
                    <a:pt x="35763" y="585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2259643" y="2644536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4" h="60325">
                  <a:moveTo>
                    <a:pt x="0" y="59784"/>
                  </a:moveTo>
                  <a:lnTo>
                    <a:pt x="35756" y="5850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97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2257742" y="262006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2257742" y="26200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2082507" y="2676258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340"/>
                  </a:lnTo>
                  <a:lnTo>
                    <a:pt x="1905" y="2825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2082502" y="2676333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2084133" y="2699727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37" y="0"/>
                  </a:moveTo>
                  <a:lnTo>
                    <a:pt x="0" y="1295"/>
                  </a:lnTo>
                  <a:lnTo>
                    <a:pt x="0" y="4648"/>
                  </a:lnTo>
                  <a:lnTo>
                    <a:pt x="36537" y="3340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2084137" y="2699725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40"/>
                  </a:moveTo>
                  <a:lnTo>
                    <a:pt x="36532" y="334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2082241" y="267517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2082237" y="267518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1"/>
                  </a:moveTo>
                  <a:lnTo>
                    <a:pt x="38447" y="24905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914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5684317" y="2215070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5">
                  <a:moveTo>
                    <a:pt x="0" y="0"/>
                  </a:moveTo>
                  <a:lnTo>
                    <a:pt x="0" y="465899"/>
                  </a:lnTo>
                  <a:lnTo>
                    <a:pt x="1879" y="49028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5684321" y="2215044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5">
                  <a:moveTo>
                    <a:pt x="1869" y="490275"/>
                  </a:moveTo>
                  <a:lnTo>
                    <a:pt x="0" y="4659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90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5686564" y="2238349"/>
              <a:ext cx="36195" cy="467359"/>
            </a:xfrm>
            <a:custGeom>
              <a:avLst/>
              <a:gdLst/>
              <a:ahLst/>
              <a:cxnLst/>
              <a:rect l="l" t="t" r="r" b="b"/>
              <a:pathLst>
                <a:path w="36195" h="467360">
                  <a:moveTo>
                    <a:pt x="35763" y="0"/>
                  </a:moveTo>
                  <a:lnTo>
                    <a:pt x="0" y="1270"/>
                  </a:lnTo>
                  <a:lnTo>
                    <a:pt x="0" y="467169"/>
                  </a:lnTo>
                  <a:lnTo>
                    <a:pt x="35763" y="4658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5686574" y="2238346"/>
              <a:ext cx="36195" cy="467359"/>
            </a:xfrm>
            <a:custGeom>
              <a:avLst/>
              <a:gdLst/>
              <a:ahLst/>
              <a:cxnLst/>
              <a:rect l="l" t="t" r="r" b="b"/>
              <a:pathLst>
                <a:path w="36195" h="467360">
                  <a:moveTo>
                    <a:pt x="0" y="467172"/>
                  </a:moveTo>
                  <a:lnTo>
                    <a:pt x="35770" y="46589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71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5684685" y="22138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5684690" y="22138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4285145" y="2138032"/>
              <a:ext cx="1905" cy="570230"/>
            </a:xfrm>
            <a:custGeom>
              <a:avLst/>
              <a:gdLst/>
              <a:ahLst/>
              <a:cxnLst/>
              <a:rect l="l" t="t" r="r" b="b"/>
              <a:pathLst>
                <a:path w="1904" h="570230">
                  <a:moveTo>
                    <a:pt x="0" y="0"/>
                  </a:moveTo>
                  <a:lnTo>
                    <a:pt x="0" y="545592"/>
                  </a:lnTo>
                  <a:lnTo>
                    <a:pt x="1866" y="56997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4285137" y="2137979"/>
              <a:ext cx="1905" cy="570230"/>
            </a:xfrm>
            <a:custGeom>
              <a:avLst/>
              <a:gdLst/>
              <a:ahLst/>
              <a:cxnLst/>
              <a:rect l="l" t="t" r="r" b="b"/>
              <a:pathLst>
                <a:path w="1904" h="570230">
                  <a:moveTo>
                    <a:pt x="1878" y="570037"/>
                  </a:moveTo>
                  <a:lnTo>
                    <a:pt x="0" y="5455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700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4287329" y="2161082"/>
              <a:ext cx="36195" cy="547370"/>
            </a:xfrm>
            <a:custGeom>
              <a:avLst/>
              <a:gdLst/>
              <a:ahLst/>
              <a:cxnLst/>
              <a:rect l="l" t="t" r="r" b="b"/>
              <a:pathLst>
                <a:path w="36195" h="547369">
                  <a:moveTo>
                    <a:pt x="35763" y="0"/>
                  </a:moveTo>
                  <a:lnTo>
                    <a:pt x="0" y="1282"/>
                  </a:lnTo>
                  <a:lnTo>
                    <a:pt x="0" y="546874"/>
                  </a:lnTo>
                  <a:lnTo>
                    <a:pt x="35763" y="5455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4287337" y="2161087"/>
              <a:ext cx="36195" cy="547370"/>
            </a:xfrm>
            <a:custGeom>
              <a:avLst/>
              <a:gdLst/>
              <a:ahLst/>
              <a:cxnLst/>
              <a:rect l="l" t="t" r="r" b="b"/>
              <a:pathLst>
                <a:path w="36195" h="547369">
                  <a:moveTo>
                    <a:pt x="0" y="546867"/>
                  </a:moveTo>
                  <a:lnTo>
                    <a:pt x="35770" y="54558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468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4285462" y="21366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4285463" y="21366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4128160" y="2464752"/>
              <a:ext cx="1905" cy="247650"/>
            </a:xfrm>
            <a:custGeom>
              <a:avLst/>
              <a:gdLst/>
              <a:ahLst/>
              <a:cxnLst/>
              <a:rect l="l" t="t" r="r" b="b"/>
              <a:pathLst>
                <a:path w="1904" h="247650">
                  <a:moveTo>
                    <a:pt x="0" y="0"/>
                  </a:moveTo>
                  <a:lnTo>
                    <a:pt x="0" y="222910"/>
                  </a:lnTo>
                  <a:lnTo>
                    <a:pt x="1879" y="24730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4128159" y="2464724"/>
              <a:ext cx="1905" cy="247650"/>
            </a:xfrm>
            <a:custGeom>
              <a:avLst/>
              <a:gdLst/>
              <a:ahLst/>
              <a:cxnLst/>
              <a:rect l="l" t="t" r="r" b="b"/>
              <a:pathLst>
                <a:path w="1904" h="247650">
                  <a:moveTo>
                    <a:pt x="1869" y="247283"/>
                  </a:moveTo>
                  <a:lnTo>
                    <a:pt x="0" y="22295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72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4129697" y="2487790"/>
              <a:ext cx="36830" cy="224790"/>
            </a:xfrm>
            <a:custGeom>
              <a:avLst/>
              <a:gdLst/>
              <a:ahLst/>
              <a:cxnLst/>
              <a:rect l="l" t="t" r="r" b="b"/>
              <a:pathLst>
                <a:path w="36829" h="224789">
                  <a:moveTo>
                    <a:pt x="36512" y="0"/>
                  </a:moveTo>
                  <a:lnTo>
                    <a:pt x="0" y="1295"/>
                  </a:lnTo>
                  <a:lnTo>
                    <a:pt x="0" y="224218"/>
                  </a:lnTo>
                  <a:lnTo>
                    <a:pt x="36512" y="222910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4129702" y="2487790"/>
              <a:ext cx="36830" cy="224790"/>
            </a:xfrm>
            <a:custGeom>
              <a:avLst/>
              <a:gdLst/>
              <a:ahLst/>
              <a:cxnLst/>
              <a:rect l="l" t="t" r="r" b="b"/>
              <a:pathLst>
                <a:path w="36829" h="224789">
                  <a:moveTo>
                    <a:pt x="0" y="224220"/>
                  </a:moveTo>
                  <a:lnTo>
                    <a:pt x="36517" y="222915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224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4127817" y="24633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4127829" y="24633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2416492" y="2671724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5" h="41910">
                  <a:moveTo>
                    <a:pt x="0" y="0"/>
                  </a:moveTo>
                  <a:lnTo>
                    <a:pt x="0" y="17272"/>
                  </a:lnTo>
                  <a:lnTo>
                    <a:pt x="1879" y="4166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2416498" y="2671689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5" h="41910">
                  <a:moveTo>
                    <a:pt x="1869" y="41703"/>
                  </a:moveTo>
                  <a:lnTo>
                    <a:pt x="0" y="1737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17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2418283" y="2694876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4" h="19050">
                  <a:moveTo>
                    <a:pt x="35763" y="0"/>
                  </a:moveTo>
                  <a:lnTo>
                    <a:pt x="0" y="1270"/>
                  </a:lnTo>
                  <a:lnTo>
                    <a:pt x="0" y="18554"/>
                  </a:lnTo>
                  <a:lnTo>
                    <a:pt x="35763" y="172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2418298" y="2694879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4" h="19050">
                  <a:moveTo>
                    <a:pt x="0" y="18553"/>
                  </a:moveTo>
                  <a:lnTo>
                    <a:pt x="35756" y="1726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2416416" y="26704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2416418" y="26704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3976509" y="2200401"/>
              <a:ext cx="1905" cy="518159"/>
            </a:xfrm>
            <a:custGeom>
              <a:avLst/>
              <a:gdLst/>
              <a:ahLst/>
              <a:cxnLst/>
              <a:rect l="l" t="t" r="r" b="b"/>
              <a:pathLst>
                <a:path w="1904" h="518160">
                  <a:moveTo>
                    <a:pt x="0" y="0"/>
                  </a:moveTo>
                  <a:lnTo>
                    <a:pt x="0" y="493204"/>
                  </a:lnTo>
                  <a:lnTo>
                    <a:pt x="1879" y="5176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3976508" y="2200430"/>
              <a:ext cx="1905" cy="518159"/>
            </a:xfrm>
            <a:custGeom>
              <a:avLst/>
              <a:gdLst/>
              <a:ahLst/>
              <a:cxnLst/>
              <a:rect l="l" t="t" r="r" b="b"/>
              <a:pathLst>
                <a:path w="1904" h="518160">
                  <a:moveTo>
                    <a:pt x="1869" y="517542"/>
                  </a:moveTo>
                  <a:lnTo>
                    <a:pt x="0" y="49321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175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3978325" y="2223757"/>
              <a:ext cx="36195" cy="494665"/>
            </a:xfrm>
            <a:custGeom>
              <a:avLst/>
              <a:gdLst/>
              <a:ahLst/>
              <a:cxnLst/>
              <a:rect l="l" t="t" r="r" b="b"/>
              <a:pathLst>
                <a:path w="36195" h="494664">
                  <a:moveTo>
                    <a:pt x="35763" y="0"/>
                  </a:moveTo>
                  <a:lnTo>
                    <a:pt x="0" y="1282"/>
                  </a:lnTo>
                  <a:lnTo>
                    <a:pt x="0" y="494474"/>
                  </a:lnTo>
                  <a:lnTo>
                    <a:pt x="35763" y="4932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3978330" y="2223757"/>
              <a:ext cx="36195" cy="494665"/>
            </a:xfrm>
            <a:custGeom>
              <a:avLst/>
              <a:gdLst/>
              <a:ahLst/>
              <a:cxnLst/>
              <a:rect l="l" t="t" r="r" b="b"/>
              <a:pathLst>
                <a:path w="36195" h="494664">
                  <a:moveTo>
                    <a:pt x="0" y="494474"/>
                  </a:moveTo>
                  <a:lnTo>
                    <a:pt x="35770" y="4932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944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3976433" y="21988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3976426" y="21988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2569629" y="2514447"/>
              <a:ext cx="1905" cy="204470"/>
            </a:xfrm>
            <a:custGeom>
              <a:avLst/>
              <a:gdLst/>
              <a:ahLst/>
              <a:cxnLst/>
              <a:rect l="l" t="t" r="r" b="b"/>
              <a:pathLst>
                <a:path w="1905" h="204469">
                  <a:moveTo>
                    <a:pt x="0" y="0"/>
                  </a:moveTo>
                  <a:lnTo>
                    <a:pt x="0" y="180009"/>
                  </a:lnTo>
                  <a:lnTo>
                    <a:pt x="1879" y="20439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2569628" y="2514399"/>
              <a:ext cx="1905" cy="204470"/>
            </a:xfrm>
            <a:custGeom>
              <a:avLst/>
              <a:gdLst/>
              <a:ahLst/>
              <a:cxnLst/>
              <a:rect l="l" t="t" r="r" b="b"/>
              <a:pathLst>
                <a:path w="1905" h="204469">
                  <a:moveTo>
                    <a:pt x="1878" y="204408"/>
                  </a:moveTo>
                  <a:lnTo>
                    <a:pt x="0" y="18008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044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2571318" y="2537612"/>
              <a:ext cx="36195" cy="181610"/>
            </a:xfrm>
            <a:custGeom>
              <a:avLst/>
              <a:gdLst/>
              <a:ahLst/>
              <a:cxnLst/>
              <a:rect l="l" t="t" r="r" b="b"/>
              <a:pathLst>
                <a:path w="36194" h="181610">
                  <a:moveTo>
                    <a:pt x="35763" y="0"/>
                  </a:moveTo>
                  <a:lnTo>
                    <a:pt x="0" y="1282"/>
                  </a:lnTo>
                  <a:lnTo>
                    <a:pt x="0" y="181292"/>
                  </a:lnTo>
                  <a:lnTo>
                    <a:pt x="35763" y="1800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2571322" y="2537614"/>
              <a:ext cx="36195" cy="181610"/>
            </a:xfrm>
            <a:custGeom>
              <a:avLst/>
              <a:gdLst/>
              <a:ahLst/>
              <a:cxnLst/>
              <a:rect l="l" t="t" r="r" b="b"/>
              <a:pathLst>
                <a:path w="36194" h="181610">
                  <a:moveTo>
                    <a:pt x="0" y="181289"/>
                  </a:moveTo>
                  <a:lnTo>
                    <a:pt x="35770" y="18001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2569438" y="25132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2569435" y="25132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3816426" y="2396947"/>
              <a:ext cx="1905" cy="323850"/>
            </a:xfrm>
            <a:custGeom>
              <a:avLst/>
              <a:gdLst/>
              <a:ahLst/>
              <a:cxnLst/>
              <a:rect l="l" t="t" r="r" b="b"/>
              <a:pathLst>
                <a:path w="1904" h="323850">
                  <a:moveTo>
                    <a:pt x="0" y="0"/>
                  </a:moveTo>
                  <a:lnTo>
                    <a:pt x="0" y="299262"/>
                  </a:lnTo>
                  <a:lnTo>
                    <a:pt x="1879" y="32364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3816425" y="2396867"/>
              <a:ext cx="1905" cy="323850"/>
            </a:xfrm>
            <a:custGeom>
              <a:avLst/>
              <a:gdLst/>
              <a:ahLst/>
              <a:cxnLst/>
              <a:rect l="l" t="t" r="r" b="b"/>
              <a:pathLst>
                <a:path w="1904" h="323850">
                  <a:moveTo>
                    <a:pt x="1878" y="323748"/>
                  </a:moveTo>
                  <a:lnTo>
                    <a:pt x="0" y="29930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37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3818280" y="2420251"/>
              <a:ext cx="36195" cy="300990"/>
            </a:xfrm>
            <a:custGeom>
              <a:avLst/>
              <a:gdLst/>
              <a:ahLst/>
              <a:cxnLst/>
              <a:rect l="l" t="t" r="r" b="b"/>
              <a:pathLst>
                <a:path w="36195" h="300989">
                  <a:moveTo>
                    <a:pt x="35763" y="0"/>
                  </a:moveTo>
                  <a:lnTo>
                    <a:pt x="0" y="1282"/>
                  </a:lnTo>
                  <a:lnTo>
                    <a:pt x="0" y="300545"/>
                  </a:lnTo>
                  <a:lnTo>
                    <a:pt x="35763" y="2992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3818282" y="2420252"/>
              <a:ext cx="36195" cy="300990"/>
            </a:xfrm>
            <a:custGeom>
              <a:avLst/>
              <a:gdLst/>
              <a:ahLst/>
              <a:cxnLst/>
              <a:rect l="l" t="t" r="r" b="b"/>
              <a:pathLst>
                <a:path w="36195" h="300989">
                  <a:moveTo>
                    <a:pt x="0" y="300543"/>
                  </a:moveTo>
                  <a:lnTo>
                    <a:pt x="35770" y="29926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00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816388" y="23955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3816389" y="23955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2729166" y="2613304"/>
              <a:ext cx="2540" cy="111760"/>
            </a:xfrm>
            <a:custGeom>
              <a:avLst/>
              <a:gdLst/>
              <a:ahLst/>
              <a:cxnLst/>
              <a:rect l="l" t="t" r="r" b="b"/>
              <a:pathLst>
                <a:path w="2539" h="111760">
                  <a:moveTo>
                    <a:pt x="0" y="0"/>
                  </a:moveTo>
                  <a:lnTo>
                    <a:pt x="0" y="86372"/>
                  </a:lnTo>
                  <a:lnTo>
                    <a:pt x="1917" y="11129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2729166" y="2613347"/>
              <a:ext cx="2540" cy="111760"/>
            </a:xfrm>
            <a:custGeom>
              <a:avLst/>
              <a:gdLst/>
              <a:ahLst/>
              <a:cxnLst/>
              <a:rect l="l" t="t" r="r" b="b"/>
              <a:pathLst>
                <a:path w="2539" h="111760">
                  <a:moveTo>
                    <a:pt x="1914" y="111285"/>
                  </a:moveTo>
                  <a:lnTo>
                    <a:pt x="0" y="8636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112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2731224" y="2636773"/>
              <a:ext cx="36195" cy="88265"/>
            </a:xfrm>
            <a:custGeom>
              <a:avLst/>
              <a:gdLst/>
              <a:ahLst/>
              <a:cxnLst/>
              <a:rect l="l" t="t" r="r" b="b"/>
              <a:pathLst>
                <a:path w="36194" h="88264">
                  <a:moveTo>
                    <a:pt x="35763" y="0"/>
                  </a:moveTo>
                  <a:lnTo>
                    <a:pt x="0" y="1270"/>
                  </a:lnTo>
                  <a:lnTo>
                    <a:pt x="0" y="87655"/>
                  </a:lnTo>
                  <a:lnTo>
                    <a:pt x="35763" y="863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2731227" y="2636771"/>
              <a:ext cx="36195" cy="88265"/>
            </a:xfrm>
            <a:custGeom>
              <a:avLst/>
              <a:gdLst/>
              <a:ahLst/>
              <a:cxnLst/>
              <a:rect l="l" t="t" r="r" b="b"/>
              <a:pathLst>
                <a:path w="36194" h="88264">
                  <a:moveTo>
                    <a:pt x="0" y="87654"/>
                  </a:moveTo>
                  <a:lnTo>
                    <a:pt x="35756" y="863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76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2729318" y="26118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2729326" y="26118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2880245" y="2658211"/>
              <a:ext cx="1905" cy="66675"/>
            </a:xfrm>
            <a:custGeom>
              <a:avLst/>
              <a:gdLst/>
              <a:ahLst/>
              <a:cxnLst/>
              <a:rect l="l" t="t" r="r" b="b"/>
              <a:pathLst>
                <a:path w="1905" h="66675">
                  <a:moveTo>
                    <a:pt x="0" y="0"/>
                  </a:moveTo>
                  <a:lnTo>
                    <a:pt x="0" y="41795"/>
                  </a:lnTo>
                  <a:lnTo>
                    <a:pt x="1866" y="6619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2880236" y="2658163"/>
              <a:ext cx="1905" cy="66675"/>
            </a:xfrm>
            <a:custGeom>
              <a:avLst/>
              <a:gdLst/>
              <a:ahLst/>
              <a:cxnLst/>
              <a:rect l="l" t="t" r="r" b="b"/>
              <a:pathLst>
                <a:path w="1905" h="66675">
                  <a:moveTo>
                    <a:pt x="1878" y="66298"/>
                  </a:moveTo>
                  <a:lnTo>
                    <a:pt x="0" y="4185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62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2882315" y="2681439"/>
              <a:ext cx="36195" cy="43180"/>
            </a:xfrm>
            <a:custGeom>
              <a:avLst/>
              <a:gdLst/>
              <a:ahLst/>
              <a:cxnLst/>
              <a:rect l="l" t="t" r="r" b="b"/>
              <a:pathLst>
                <a:path w="36194" h="43180">
                  <a:moveTo>
                    <a:pt x="35763" y="0"/>
                  </a:moveTo>
                  <a:lnTo>
                    <a:pt x="0" y="1282"/>
                  </a:lnTo>
                  <a:lnTo>
                    <a:pt x="0" y="43078"/>
                  </a:lnTo>
                  <a:lnTo>
                    <a:pt x="35763" y="418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2882311" y="2681450"/>
              <a:ext cx="36195" cy="43180"/>
            </a:xfrm>
            <a:custGeom>
              <a:avLst/>
              <a:gdLst/>
              <a:ahLst/>
              <a:cxnLst/>
              <a:rect l="l" t="t" r="r" b="b"/>
              <a:pathLst>
                <a:path w="36194" h="43180">
                  <a:moveTo>
                    <a:pt x="0" y="43067"/>
                  </a:moveTo>
                  <a:lnTo>
                    <a:pt x="35770" y="4178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430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2880423" y="26570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2880429" y="26570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3658832" y="2665056"/>
              <a:ext cx="2540" cy="62230"/>
            </a:xfrm>
            <a:custGeom>
              <a:avLst/>
              <a:gdLst/>
              <a:ahLst/>
              <a:cxnLst/>
              <a:rect l="l" t="t" r="r" b="b"/>
              <a:pathLst>
                <a:path w="2539" h="62230">
                  <a:moveTo>
                    <a:pt x="0" y="0"/>
                  </a:moveTo>
                  <a:lnTo>
                    <a:pt x="0" y="36779"/>
                  </a:lnTo>
                  <a:lnTo>
                    <a:pt x="1917" y="6169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3658830" y="2665106"/>
              <a:ext cx="2540" cy="62230"/>
            </a:xfrm>
            <a:custGeom>
              <a:avLst/>
              <a:gdLst/>
              <a:ahLst/>
              <a:cxnLst/>
              <a:rect l="l" t="t" r="r" b="b"/>
              <a:pathLst>
                <a:path w="2539" h="62230">
                  <a:moveTo>
                    <a:pt x="1914" y="61698"/>
                  </a:moveTo>
                  <a:lnTo>
                    <a:pt x="0" y="3677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16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3660775" y="2688500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35763" y="0"/>
                  </a:moveTo>
                  <a:lnTo>
                    <a:pt x="0" y="1282"/>
                  </a:lnTo>
                  <a:lnTo>
                    <a:pt x="0" y="38061"/>
                  </a:lnTo>
                  <a:lnTo>
                    <a:pt x="35763" y="367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3660776" y="2688502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0" y="38059"/>
                  </a:moveTo>
                  <a:lnTo>
                    <a:pt x="35770" y="367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80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3658870" y="26638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3658876" y="26638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3505111" y="2635072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4">
                  <a:moveTo>
                    <a:pt x="0" y="0"/>
                  </a:moveTo>
                  <a:lnTo>
                    <a:pt x="0" y="69659"/>
                  </a:lnTo>
                  <a:lnTo>
                    <a:pt x="1866" y="9405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3505110" y="2635139"/>
              <a:ext cx="1905" cy="93980"/>
            </a:xfrm>
            <a:custGeom>
              <a:avLst/>
              <a:gdLst/>
              <a:ahLst/>
              <a:cxnLst/>
              <a:rect l="l" t="t" r="r" b="b"/>
              <a:pathLst>
                <a:path w="1904" h="93980">
                  <a:moveTo>
                    <a:pt x="1869" y="93954"/>
                  </a:moveTo>
                  <a:lnTo>
                    <a:pt x="0" y="6962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3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3506838" y="2658160"/>
              <a:ext cx="36195" cy="71120"/>
            </a:xfrm>
            <a:custGeom>
              <a:avLst/>
              <a:gdLst/>
              <a:ahLst/>
              <a:cxnLst/>
              <a:rect l="l" t="t" r="r" b="b"/>
              <a:pathLst>
                <a:path w="36195" h="71119">
                  <a:moveTo>
                    <a:pt x="35763" y="0"/>
                  </a:moveTo>
                  <a:lnTo>
                    <a:pt x="0" y="1270"/>
                  </a:lnTo>
                  <a:lnTo>
                    <a:pt x="0" y="70929"/>
                  </a:lnTo>
                  <a:lnTo>
                    <a:pt x="35763" y="696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3506833" y="2658150"/>
              <a:ext cx="36195" cy="71120"/>
            </a:xfrm>
            <a:custGeom>
              <a:avLst/>
              <a:gdLst/>
              <a:ahLst/>
              <a:cxnLst/>
              <a:rect l="l" t="t" r="r" b="b"/>
              <a:pathLst>
                <a:path w="36195" h="71119">
                  <a:moveTo>
                    <a:pt x="0" y="70947"/>
                  </a:moveTo>
                  <a:lnTo>
                    <a:pt x="35770" y="6966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709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3504958" y="26338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3504963" y="26338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47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3037738" y="2701404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0" y="0"/>
                  </a:moveTo>
                  <a:lnTo>
                    <a:pt x="0" y="3898"/>
                  </a:lnTo>
                  <a:lnTo>
                    <a:pt x="1917" y="2881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3037741" y="2701487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1914" y="28724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87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3039922" y="2724822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3039918" y="272482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7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3038017" y="27003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3038028" y="27003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3193313" y="2666936"/>
              <a:ext cx="1905" cy="64135"/>
            </a:xfrm>
            <a:custGeom>
              <a:avLst/>
              <a:gdLst/>
              <a:ahLst/>
              <a:cxnLst/>
              <a:rect l="l" t="t" r="r" b="b"/>
              <a:pathLst>
                <a:path w="1905" h="64135">
                  <a:moveTo>
                    <a:pt x="0" y="0"/>
                  </a:moveTo>
                  <a:lnTo>
                    <a:pt x="0" y="39573"/>
                  </a:lnTo>
                  <a:lnTo>
                    <a:pt x="1866" y="6396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3193313" y="2667025"/>
              <a:ext cx="1905" cy="64135"/>
            </a:xfrm>
            <a:custGeom>
              <a:avLst/>
              <a:gdLst/>
              <a:ahLst/>
              <a:cxnLst/>
              <a:rect l="l" t="t" r="r" b="b"/>
              <a:pathLst>
                <a:path w="1905" h="64135">
                  <a:moveTo>
                    <a:pt x="1869" y="63897"/>
                  </a:moveTo>
                  <a:lnTo>
                    <a:pt x="0" y="3956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38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3194900" y="2690228"/>
              <a:ext cx="36830" cy="41275"/>
            </a:xfrm>
            <a:custGeom>
              <a:avLst/>
              <a:gdLst/>
              <a:ahLst/>
              <a:cxnLst/>
              <a:rect l="l" t="t" r="r" b="b"/>
              <a:pathLst>
                <a:path w="36830" h="41275">
                  <a:moveTo>
                    <a:pt x="36525" y="0"/>
                  </a:moveTo>
                  <a:lnTo>
                    <a:pt x="0" y="1308"/>
                  </a:lnTo>
                  <a:lnTo>
                    <a:pt x="0" y="40868"/>
                  </a:lnTo>
                  <a:lnTo>
                    <a:pt x="36525" y="3957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3194910" y="2690229"/>
              <a:ext cx="36830" cy="41275"/>
            </a:xfrm>
            <a:custGeom>
              <a:avLst/>
              <a:gdLst/>
              <a:ahLst/>
              <a:cxnLst/>
              <a:rect l="l" t="t" r="r" b="b"/>
              <a:pathLst>
                <a:path w="36830" h="41275">
                  <a:moveTo>
                    <a:pt x="0" y="40874"/>
                  </a:moveTo>
                  <a:lnTo>
                    <a:pt x="36517" y="3956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08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3193008" y="26655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3193012" y="26655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3346919" y="2648229"/>
              <a:ext cx="2540" cy="83820"/>
            </a:xfrm>
            <a:custGeom>
              <a:avLst/>
              <a:gdLst/>
              <a:ahLst/>
              <a:cxnLst/>
              <a:rect l="l" t="t" r="r" b="b"/>
              <a:pathLst>
                <a:path w="2539" h="83819">
                  <a:moveTo>
                    <a:pt x="0" y="0"/>
                  </a:moveTo>
                  <a:lnTo>
                    <a:pt x="0" y="58508"/>
                  </a:lnTo>
                  <a:lnTo>
                    <a:pt x="1917" y="8342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3346915" y="2648279"/>
              <a:ext cx="2540" cy="83820"/>
            </a:xfrm>
            <a:custGeom>
              <a:avLst/>
              <a:gdLst/>
              <a:ahLst/>
              <a:cxnLst/>
              <a:rect l="l" t="t" r="r" b="b"/>
              <a:pathLst>
                <a:path w="2539" h="83819">
                  <a:moveTo>
                    <a:pt x="1914" y="83384"/>
                  </a:moveTo>
                  <a:lnTo>
                    <a:pt x="0" y="5846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33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3349053" y="2671622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35763" y="0"/>
                  </a:moveTo>
                  <a:lnTo>
                    <a:pt x="0" y="1270"/>
                  </a:lnTo>
                  <a:lnTo>
                    <a:pt x="0" y="59791"/>
                  </a:lnTo>
                  <a:lnTo>
                    <a:pt x="35763" y="585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3349068" y="2671627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0" y="59794"/>
                  </a:moveTo>
                  <a:lnTo>
                    <a:pt x="35756" y="5850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97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3347161" y="26468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3347171" y="26468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5537174" y="1917356"/>
              <a:ext cx="1905" cy="814069"/>
            </a:xfrm>
            <a:custGeom>
              <a:avLst/>
              <a:gdLst/>
              <a:ahLst/>
              <a:cxnLst/>
              <a:rect l="l" t="t" r="r" b="b"/>
              <a:pathLst>
                <a:path w="1904" h="814069">
                  <a:moveTo>
                    <a:pt x="0" y="0"/>
                  </a:moveTo>
                  <a:lnTo>
                    <a:pt x="0" y="789686"/>
                  </a:lnTo>
                  <a:lnTo>
                    <a:pt x="1879" y="8140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5537180" y="1917374"/>
              <a:ext cx="1905" cy="814069"/>
            </a:xfrm>
            <a:custGeom>
              <a:avLst/>
              <a:gdLst/>
              <a:ahLst/>
              <a:cxnLst/>
              <a:rect l="l" t="t" r="r" b="b"/>
              <a:pathLst>
                <a:path w="1904" h="814069">
                  <a:moveTo>
                    <a:pt x="1869" y="814053"/>
                  </a:moveTo>
                  <a:lnTo>
                    <a:pt x="0" y="78972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140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5539016" y="1940585"/>
              <a:ext cx="36195" cy="791210"/>
            </a:xfrm>
            <a:custGeom>
              <a:avLst/>
              <a:gdLst/>
              <a:ahLst/>
              <a:cxnLst/>
              <a:rect l="l" t="t" r="r" b="b"/>
              <a:pathLst>
                <a:path w="36195" h="791210">
                  <a:moveTo>
                    <a:pt x="35763" y="0"/>
                  </a:moveTo>
                  <a:lnTo>
                    <a:pt x="0" y="1282"/>
                  </a:lnTo>
                  <a:lnTo>
                    <a:pt x="0" y="790956"/>
                  </a:lnTo>
                  <a:lnTo>
                    <a:pt x="35763" y="7896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5539024" y="1940589"/>
              <a:ext cx="36195" cy="791210"/>
            </a:xfrm>
            <a:custGeom>
              <a:avLst/>
              <a:gdLst/>
              <a:ahLst/>
              <a:cxnLst/>
              <a:rect l="l" t="t" r="r" b="b"/>
              <a:pathLst>
                <a:path w="36195" h="791210">
                  <a:moveTo>
                    <a:pt x="0" y="790961"/>
                  </a:moveTo>
                  <a:lnTo>
                    <a:pt x="35756" y="789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09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5537136" y="19159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5537138" y="19160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5384304" y="1962581"/>
              <a:ext cx="1905" cy="779780"/>
            </a:xfrm>
            <a:custGeom>
              <a:avLst/>
              <a:gdLst/>
              <a:ahLst/>
              <a:cxnLst/>
              <a:rect l="l" t="t" r="r" b="b"/>
              <a:pathLst>
                <a:path w="1904" h="779780">
                  <a:moveTo>
                    <a:pt x="0" y="0"/>
                  </a:moveTo>
                  <a:lnTo>
                    <a:pt x="0" y="755129"/>
                  </a:lnTo>
                  <a:lnTo>
                    <a:pt x="1879" y="77951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5384304" y="1962562"/>
              <a:ext cx="1905" cy="779780"/>
            </a:xfrm>
            <a:custGeom>
              <a:avLst/>
              <a:gdLst/>
              <a:ahLst/>
              <a:cxnLst/>
              <a:rect l="l" t="t" r="r" b="b"/>
              <a:pathLst>
                <a:path w="1904" h="779780">
                  <a:moveTo>
                    <a:pt x="1869" y="779430"/>
                  </a:moveTo>
                  <a:lnTo>
                    <a:pt x="0" y="755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79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5386451" y="1985759"/>
              <a:ext cx="36195" cy="756920"/>
            </a:xfrm>
            <a:custGeom>
              <a:avLst/>
              <a:gdLst/>
              <a:ahLst/>
              <a:cxnLst/>
              <a:rect l="l" t="t" r="r" b="b"/>
              <a:pathLst>
                <a:path w="36195" h="756919">
                  <a:moveTo>
                    <a:pt x="35763" y="0"/>
                  </a:moveTo>
                  <a:lnTo>
                    <a:pt x="0" y="1282"/>
                  </a:lnTo>
                  <a:lnTo>
                    <a:pt x="0" y="756412"/>
                  </a:lnTo>
                  <a:lnTo>
                    <a:pt x="35763" y="7551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5386460" y="1985757"/>
              <a:ext cx="36195" cy="756920"/>
            </a:xfrm>
            <a:custGeom>
              <a:avLst/>
              <a:gdLst/>
              <a:ahLst/>
              <a:cxnLst/>
              <a:rect l="l" t="t" r="r" b="b"/>
              <a:pathLst>
                <a:path w="36195" h="756919">
                  <a:moveTo>
                    <a:pt x="0" y="756411"/>
                  </a:moveTo>
                  <a:lnTo>
                    <a:pt x="35770" y="75513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56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5384571" y="19615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5384579" y="19615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5225516" y="1633435"/>
              <a:ext cx="1905" cy="1120775"/>
            </a:xfrm>
            <a:custGeom>
              <a:avLst/>
              <a:gdLst/>
              <a:ahLst/>
              <a:cxnLst/>
              <a:rect l="l" t="t" r="r" b="b"/>
              <a:pathLst>
                <a:path w="1904" h="1120775">
                  <a:moveTo>
                    <a:pt x="0" y="0"/>
                  </a:moveTo>
                  <a:lnTo>
                    <a:pt x="0" y="1096187"/>
                  </a:lnTo>
                  <a:lnTo>
                    <a:pt x="1879" y="112058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5225519" y="1633467"/>
              <a:ext cx="1905" cy="1120775"/>
            </a:xfrm>
            <a:custGeom>
              <a:avLst/>
              <a:gdLst/>
              <a:ahLst/>
              <a:cxnLst/>
              <a:rect l="l" t="t" r="r" b="b"/>
              <a:pathLst>
                <a:path w="1904" h="1120775">
                  <a:moveTo>
                    <a:pt x="1869" y="1120456"/>
                  </a:moveTo>
                  <a:lnTo>
                    <a:pt x="0" y="109612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204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5227129" y="1656549"/>
              <a:ext cx="36830" cy="1097915"/>
            </a:xfrm>
            <a:custGeom>
              <a:avLst/>
              <a:gdLst/>
              <a:ahLst/>
              <a:cxnLst/>
              <a:rect l="l" t="t" r="r" b="b"/>
              <a:pathLst>
                <a:path w="36829" h="1097914">
                  <a:moveTo>
                    <a:pt x="36525" y="0"/>
                  </a:moveTo>
                  <a:lnTo>
                    <a:pt x="0" y="1308"/>
                  </a:lnTo>
                  <a:lnTo>
                    <a:pt x="0" y="1097508"/>
                  </a:lnTo>
                  <a:lnTo>
                    <a:pt x="36525" y="109620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5227144" y="1656557"/>
              <a:ext cx="36830" cy="1097915"/>
            </a:xfrm>
            <a:custGeom>
              <a:avLst/>
              <a:gdLst/>
              <a:ahLst/>
              <a:cxnLst/>
              <a:rect l="l" t="t" r="r" b="b"/>
              <a:pathLst>
                <a:path w="36829" h="1097914">
                  <a:moveTo>
                    <a:pt x="0" y="1097491"/>
                  </a:moveTo>
                  <a:lnTo>
                    <a:pt x="36517" y="109618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0974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5225250" y="16323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5225258" y="16323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5073484" y="2076754"/>
              <a:ext cx="2540" cy="693420"/>
            </a:xfrm>
            <a:custGeom>
              <a:avLst/>
              <a:gdLst/>
              <a:ahLst/>
              <a:cxnLst/>
              <a:rect l="l" t="t" r="r" b="b"/>
              <a:pathLst>
                <a:path w="2539" h="693419">
                  <a:moveTo>
                    <a:pt x="0" y="0"/>
                  </a:moveTo>
                  <a:lnTo>
                    <a:pt x="0" y="668197"/>
                  </a:lnTo>
                  <a:lnTo>
                    <a:pt x="1917" y="69310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5073478" y="2076711"/>
              <a:ext cx="2540" cy="693420"/>
            </a:xfrm>
            <a:custGeom>
              <a:avLst/>
              <a:gdLst/>
              <a:ahLst/>
              <a:cxnLst/>
              <a:rect l="l" t="t" r="r" b="b"/>
              <a:pathLst>
                <a:path w="2539" h="693419">
                  <a:moveTo>
                    <a:pt x="1914" y="693147"/>
                  </a:moveTo>
                  <a:lnTo>
                    <a:pt x="0" y="66822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931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5075720" y="2100173"/>
              <a:ext cx="36195" cy="669925"/>
            </a:xfrm>
            <a:custGeom>
              <a:avLst/>
              <a:gdLst/>
              <a:ahLst/>
              <a:cxnLst/>
              <a:rect l="l" t="t" r="r" b="b"/>
              <a:pathLst>
                <a:path w="36195" h="669925">
                  <a:moveTo>
                    <a:pt x="35763" y="0"/>
                  </a:moveTo>
                  <a:lnTo>
                    <a:pt x="0" y="1270"/>
                  </a:lnTo>
                  <a:lnTo>
                    <a:pt x="0" y="669467"/>
                  </a:lnTo>
                  <a:lnTo>
                    <a:pt x="35763" y="66818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5075729" y="2100168"/>
              <a:ext cx="36195" cy="669925"/>
            </a:xfrm>
            <a:custGeom>
              <a:avLst/>
              <a:gdLst/>
              <a:ahLst/>
              <a:cxnLst/>
              <a:rect l="l" t="t" r="r" b="b"/>
              <a:pathLst>
                <a:path w="36195" h="669925">
                  <a:moveTo>
                    <a:pt x="0" y="669477"/>
                  </a:moveTo>
                  <a:lnTo>
                    <a:pt x="35756" y="6681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694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5073815" y="20755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5073819" y="20755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4915624" y="1617662"/>
              <a:ext cx="1905" cy="1165225"/>
            </a:xfrm>
            <a:custGeom>
              <a:avLst/>
              <a:gdLst/>
              <a:ahLst/>
              <a:cxnLst/>
              <a:rect l="l" t="t" r="r" b="b"/>
              <a:pathLst>
                <a:path w="1904" h="1165225">
                  <a:moveTo>
                    <a:pt x="0" y="0"/>
                  </a:moveTo>
                  <a:lnTo>
                    <a:pt x="0" y="1140218"/>
                  </a:lnTo>
                  <a:lnTo>
                    <a:pt x="1866" y="116460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4915619" y="1617621"/>
              <a:ext cx="1905" cy="1164590"/>
            </a:xfrm>
            <a:custGeom>
              <a:avLst/>
              <a:gdLst/>
              <a:ahLst/>
              <a:cxnLst/>
              <a:rect l="l" t="t" r="r" b="b"/>
              <a:pathLst>
                <a:path w="1904" h="1164589">
                  <a:moveTo>
                    <a:pt x="1869" y="1164590"/>
                  </a:moveTo>
                  <a:lnTo>
                    <a:pt x="0" y="114026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645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4917211" y="1640662"/>
              <a:ext cx="36830" cy="1141730"/>
            </a:xfrm>
            <a:custGeom>
              <a:avLst/>
              <a:gdLst/>
              <a:ahLst/>
              <a:cxnLst/>
              <a:rect l="l" t="t" r="r" b="b"/>
              <a:pathLst>
                <a:path w="36829" h="1141730">
                  <a:moveTo>
                    <a:pt x="36512" y="0"/>
                  </a:moveTo>
                  <a:lnTo>
                    <a:pt x="0" y="1295"/>
                  </a:lnTo>
                  <a:lnTo>
                    <a:pt x="0" y="1141514"/>
                  </a:lnTo>
                  <a:lnTo>
                    <a:pt x="36512" y="114020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4917217" y="1640659"/>
              <a:ext cx="36830" cy="1141730"/>
            </a:xfrm>
            <a:custGeom>
              <a:avLst/>
              <a:gdLst/>
              <a:ahLst/>
              <a:cxnLst/>
              <a:rect l="l" t="t" r="r" b="b"/>
              <a:pathLst>
                <a:path w="36829" h="1141730">
                  <a:moveTo>
                    <a:pt x="0" y="1141521"/>
                  </a:moveTo>
                  <a:lnTo>
                    <a:pt x="36517" y="114021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1415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4915331" y="16165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4915335" y="161653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4761991" y="267474"/>
              <a:ext cx="1905" cy="2517775"/>
            </a:xfrm>
            <a:custGeom>
              <a:avLst/>
              <a:gdLst/>
              <a:ahLst/>
              <a:cxnLst/>
              <a:rect l="l" t="t" r="r" b="b"/>
              <a:pathLst>
                <a:path w="1904" h="2517775">
                  <a:moveTo>
                    <a:pt x="0" y="0"/>
                  </a:moveTo>
                  <a:lnTo>
                    <a:pt x="0" y="2492768"/>
                  </a:lnTo>
                  <a:lnTo>
                    <a:pt x="1879" y="251716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4761990" y="267471"/>
              <a:ext cx="1905" cy="2517140"/>
            </a:xfrm>
            <a:custGeom>
              <a:avLst/>
              <a:gdLst/>
              <a:ahLst/>
              <a:cxnLst/>
              <a:rect l="l" t="t" r="r" b="b"/>
              <a:pathLst>
                <a:path w="1904" h="2517140">
                  <a:moveTo>
                    <a:pt x="1878" y="2517144"/>
                  </a:moveTo>
                  <a:lnTo>
                    <a:pt x="0" y="24926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171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4764023" y="290651"/>
              <a:ext cx="36195" cy="2494280"/>
            </a:xfrm>
            <a:custGeom>
              <a:avLst/>
              <a:gdLst/>
              <a:ahLst/>
              <a:cxnLst/>
              <a:rect l="l" t="t" r="r" b="b"/>
              <a:pathLst>
                <a:path w="36195" h="2494280">
                  <a:moveTo>
                    <a:pt x="35763" y="0"/>
                  </a:moveTo>
                  <a:lnTo>
                    <a:pt x="0" y="1282"/>
                  </a:lnTo>
                  <a:lnTo>
                    <a:pt x="0" y="2494051"/>
                  </a:lnTo>
                  <a:lnTo>
                    <a:pt x="35763" y="24927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4764035" y="290646"/>
              <a:ext cx="36195" cy="2494280"/>
            </a:xfrm>
            <a:custGeom>
              <a:avLst/>
              <a:gdLst/>
              <a:ahLst/>
              <a:cxnLst/>
              <a:rect l="l" t="t" r="r" b="b"/>
              <a:pathLst>
                <a:path w="36195" h="2494280">
                  <a:moveTo>
                    <a:pt x="0" y="2494053"/>
                  </a:moveTo>
                  <a:lnTo>
                    <a:pt x="35770" y="2492774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4940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4762144" y="2662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4762149" y="2662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6021692" y="1573834"/>
              <a:ext cx="1905" cy="1214120"/>
            </a:xfrm>
            <a:custGeom>
              <a:avLst/>
              <a:gdLst/>
              <a:ahLst/>
              <a:cxnLst/>
              <a:rect l="l" t="t" r="r" b="b"/>
              <a:pathLst>
                <a:path w="1904" h="1214120">
                  <a:moveTo>
                    <a:pt x="0" y="0"/>
                  </a:moveTo>
                  <a:lnTo>
                    <a:pt x="0" y="1189266"/>
                  </a:lnTo>
                  <a:lnTo>
                    <a:pt x="1866" y="121365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6021683" y="1573813"/>
              <a:ext cx="1905" cy="1214120"/>
            </a:xfrm>
            <a:custGeom>
              <a:avLst/>
              <a:gdLst/>
              <a:ahLst/>
              <a:cxnLst/>
              <a:rect l="l" t="t" r="r" b="b"/>
              <a:pathLst>
                <a:path w="1904" h="1214120">
                  <a:moveTo>
                    <a:pt x="1878" y="1213662"/>
                  </a:moveTo>
                  <a:lnTo>
                    <a:pt x="0" y="118921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136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6023267" y="1596935"/>
              <a:ext cx="36830" cy="1190625"/>
            </a:xfrm>
            <a:custGeom>
              <a:avLst/>
              <a:gdLst/>
              <a:ahLst/>
              <a:cxnLst/>
              <a:rect l="l" t="t" r="r" b="b"/>
              <a:pathLst>
                <a:path w="36829" h="1190625">
                  <a:moveTo>
                    <a:pt x="36525" y="0"/>
                  </a:moveTo>
                  <a:lnTo>
                    <a:pt x="0" y="1308"/>
                  </a:lnTo>
                  <a:lnTo>
                    <a:pt x="0" y="1190574"/>
                  </a:lnTo>
                  <a:lnTo>
                    <a:pt x="36525" y="118926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6023278" y="1596939"/>
              <a:ext cx="36830" cy="1190625"/>
            </a:xfrm>
            <a:custGeom>
              <a:avLst/>
              <a:gdLst/>
              <a:ahLst/>
              <a:cxnLst/>
              <a:rect l="l" t="t" r="r" b="b"/>
              <a:pathLst>
                <a:path w="36829" h="1190625">
                  <a:moveTo>
                    <a:pt x="0" y="1190570"/>
                  </a:moveTo>
                  <a:lnTo>
                    <a:pt x="36532" y="118926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905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6021387" y="15724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6021392" y="15724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88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5854636" y="2428379"/>
              <a:ext cx="1905" cy="368300"/>
            </a:xfrm>
            <a:custGeom>
              <a:avLst/>
              <a:gdLst/>
              <a:ahLst/>
              <a:cxnLst/>
              <a:rect l="l" t="t" r="r" b="b"/>
              <a:pathLst>
                <a:path w="1904" h="368300">
                  <a:moveTo>
                    <a:pt x="0" y="0"/>
                  </a:moveTo>
                  <a:lnTo>
                    <a:pt x="0" y="343293"/>
                  </a:lnTo>
                  <a:lnTo>
                    <a:pt x="1866" y="36767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5854631" y="2428435"/>
              <a:ext cx="1905" cy="367665"/>
            </a:xfrm>
            <a:custGeom>
              <a:avLst/>
              <a:gdLst/>
              <a:ahLst/>
              <a:cxnLst/>
              <a:rect l="l" t="t" r="r" b="b"/>
              <a:pathLst>
                <a:path w="1904" h="367664">
                  <a:moveTo>
                    <a:pt x="1869" y="367637"/>
                  </a:moveTo>
                  <a:lnTo>
                    <a:pt x="0" y="34330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76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5856833" y="2451734"/>
              <a:ext cx="36195" cy="344805"/>
            </a:xfrm>
            <a:custGeom>
              <a:avLst/>
              <a:gdLst/>
              <a:ahLst/>
              <a:cxnLst/>
              <a:rect l="l" t="t" r="r" b="b"/>
              <a:pathLst>
                <a:path w="36195" h="344805">
                  <a:moveTo>
                    <a:pt x="35763" y="0"/>
                  </a:moveTo>
                  <a:lnTo>
                    <a:pt x="0" y="1282"/>
                  </a:lnTo>
                  <a:lnTo>
                    <a:pt x="0" y="344576"/>
                  </a:lnTo>
                  <a:lnTo>
                    <a:pt x="35763" y="3432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5856851" y="2451735"/>
              <a:ext cx="36195" cy="344805"/>
            </a:xfrm>
            <a:custGeom>
              <a:avLst/>
              <a:gdLst/>
              <a:ahLst/>
              <a:cxnLst/>
              <a:rect l="l" t="t" r="r" b="b"/>
              <a:pathLst>
                <a:path w="36195" h="344805">
                  <a:moveTo>
                    <a:pt x="0" y="344572"/>
                  </a:moveTo>
                  <a:lnTo>
                    <a:pt x="35756" y="34329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4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5854941" y="24269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5854951" y="24269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2267470" y="2784131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2267479" y="278419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62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2269426" y="2807157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2269426" y="280716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13"/>
                  </a:moveTo>
                  <a:lnTo>
                    <a:pt x="35770" y="333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46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2267559" y="27828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2267557" y="27828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5703024" y="2041245"/>
              <a:ext cx="2540" cy="772160"/>
            </a:xfrm>
            <a:custGeom>
              <a:avLst/>
              <a:gdLst/>
              <a:ahLst/>
              <a:cxnLst/>
              <a:rect l="l" t="t" r="r" b="b"/>
              <a:pathLst>
                <a:path w="2539" h="772160">
                  <a:moveTo>
                    <a:pt x="0" y="0"/>
                  </a:moveTo>
                  <a:lnTo>
                    <a:pt x="0" y="746772"/>
                  </a:lnTo>
                  <a:lnTo>
                    <a:pt x="1917" y="77169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5703025" y="2041206"/>
              <a:ext cx="2540" cy="772160"/>
            </a:xfrm>
            <a:custGeom>
              <a:avLst/>
              <a:gdLst/>
              <a:ahLst/>
              <a:cxnLst/>
              <a:rect l="l" t="t" r="r" b="b"/>
              <a:pathLst>
                <a:path w="2539" h="772160">
                  <a:moveTo>
                    <a:pt x="1914" y="771650"/>
                  </a:moveTo>
                  <a:lnTo>
                    <a:pt x="0" y="74673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71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5704725" y="2064626"/>
              <a:ext cx="36830" cy="748665"/>
            </a:xfrm>
            <a:custGeom>
              <a:avLst/>
              <a:gdLst/>
              <a:ahLst/>
              <a:cxnLst/>
              <a:rect l="l" t="t" r="r" b="b"/>
              <a:pathLst>
                <a:path w="36829" h="748664">
                  <a:moveTo>
                    <a:pt x="36525" y="0"/>
                  </a:moveTo>
                  <a:lnTo>
                    <a:pt x="0" y="1295"/>
                  </a:lnTo>
                  <a:lnTo>
                    <a:pt x="0" y="748068"/>
                  </a:lnTo>
                  <a:lnTo>
                    <a:pt x="36525" y="74677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5704732" y="2064623"/>
              <a:ext cx="36830" cy="748665"/>
            </a:xfrm>
            <a:custGeom>
              <a:avLst/>
              <a:gdLst/>
              <a:ahLst/>
              <a:cxnLst/>
              <a:rect l="l" t="t" r="r" b="b"/>
              <a:pathLst>
                <a:path w="36829" h="748664">
                  <a:moveTo>
                    <a:pt x="0" y="748074"/>
                  </a:moveTo>
                  <a:lnTo>
                    <a:pt x="36532" y="74676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480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5702820" y="204020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5702829" y="204020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2421712" y="2774238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0" y="0"/>
                  </a:moveTo>
                  <a:lnTo>
                    <a:pt x="0" y="14490"/>
                  </a:lnTo>
                  <a:lnTo>
                    <a:pt x="1917" y="3939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2421716" y="2774220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1914" y="39377"/>
                  </a:moveTo>
                  <a:lnTo>
                    <a:pt x="0" y="145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93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2423680" y="2797708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35775" y="0"/>
                  </a:moveTo>
                  <a:lnTo>
                    <a:pt x="0" y="1282"/>
                  </a:lnTo>
                  <a:lnTo>
                    <a:pt x="0" y="15760"/>
                  </a:lnTo>
                  <a:lnTo>
                    <a:pt x="35775" y="1449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2423685" y="2797706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0" y="15765"/>
                  </a:moveTo>
                  <a:lnTo>
                    <a:pt x="35770" y="1448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2421788" y="27731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2421790" y="27731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3993172" y="2712427"/>
              <a:ext cx="1905" cy="109220"/>
            </a:xfrm>
            <a:custGeom>
              <a:avLst/>
              <a:gdLst/>
              <a:ahLst/>
              <a:cxnLst/>
              <a:rect l="l" t="t" r="r" b="b"/>
              <a:pathLst>
                <a:path w="1904" h="109219">
                  <a:moveTo>
                    <a:pt x="0" y="0"/>
                  </a:moveTo>
                  <a:lnTo>
                    <a:pt x="0" y="84137"/>
                  </a:lnTo>
                  <a:lnTo>
                    <a:pt x="1905" y="10905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3993161" y="2712390"/>
              <a:ext cx="2540" cy="109220"/>
            </a:xfrm>
            <a:custGeom>
              <a:avLst/>
              <a:gdLst/>
              <a:ahLst/>
              <a:cxnLst/>
              <a:rect l="l" t="t" r="r" b="b"/>
              <a:pathLst>
                <a:path w="2539" h="109219">
                  <a:moveTo>
                    <a:pt x="1914" y="109002"/>
                  </a:moveTo>
                  <a:lnTo>
                    <a:pt x="0" y="8408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90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3995394" y="2735871"/>
              <a:ext cx="36195" cy="85725"/>
            </a:xfrm>
            <a:custGeom>
              <a:avLst/>
              <a:gdLst/>
              <a:ahLst/>
              <a:cxnLst/>
              <a:rect l="l" t="t" r="r" b="b"/>
              <a:pathLst>
                <a:path w="36195" h="85725">
                  <a:moveTo>
                    <a:pt x="35763" y="0"/>
                  </a:moveTo>
                  <a:lnTo>
                    <a:pt x="0" y="1270"/>
                  </a:lnTo>
                  <a:lnTo>
                    <a:pt x="0" y="85432"/>
                  </a:lnTo>
                  <a:lnTo>
                    <a:pt x="35763" y="84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3995411" y="2735869"/>
              <a:ext cx="36195" cy="85725"/>
            </a:xfrm>
            <a:custGeom>
              <a:avLst/>
              <a:gdLst/>
              <a:ahLst/>
              <a:cxnLst/>
              <a:rect l="l" t="t" r="r" b="b"/>
              <a:pathLst>
                <a:path w="36195" h="85725">
                  <a:moveTo>
                    <a:pt x="0" y="85434"/>
                  </a:moveTo>
                  <a:lnTo>
                    <a:pt x="35756" y="841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4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3993502" y="27113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3993505" y="27113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2734500" y="2738069"/>
              <a:ext cx="1905" cy="86360"/>
            </a:xfrm>
            <a:custGeom>
              <a:avLst/>
              <a:gdLst/>
              <a:ahLst/>
              <a:cxnLst/>
              <a:rect l="l" t="t" r="r" b="b"/>
              <a:pathLst>
                <a:path w="1905" h="86360">
                  <a:moveTo>
                    <a:pt x="0" y="0"/>
                  </a:moveTo>
                  <a:lnTo>
                    <a:pt x="0" y="61861"/>
                  </a:lnTo>
                  <a:lnTo>
                    <a:pt x="1879" y="8624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2734502" y="2738086"/>
              <a:ext cx="1905" cy="86360"/>
            </a:xfrm>
            <a:custGeom>
              <a:avLst/>
              <a:gdLst/>
              <a:ahLst/>
              <a:cxnLst/>
              <a:rect l="l" t="t" r="r" b="b"/>
              <a:pathLst>
                <a:path w="1905" h="86360">
                  <a:moveTo>
                    <a:pt x="1878" y="86336"/>
                  </a:moveTo>
                  <a:lnTo>
                    <a:pt x="0" y="6188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63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2736621" y="2761310"/>
              <a:ext cx="36195" cy="63500"/>
            </a:xfrm>
            <a:custGeom>
              <a:avLst/>
              <a:gdLst/>
              <a:ahLst/>
              <a:cxnLst/>
              <a:rect l="l" t="t" r="r" b="b"/>
              <a:pathLst>
                <a:path w="36194" h="63500">
                  <a:moveTo>
                    <a:pt x="35763" y="0"/>
                  </a:moveTo>
                  <a:lnTo>
                    <a:pt x="0" y="1282"/>
                  </a:lnTo>
                  <a:lnTo>
                    <a:pt x="0" y="63144"/>
                  </a:lnTo>
                  <a:lnTo>
                    <a:pt x="35763" y="618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2736614" y="2761313"/>
              <a:ext cx="36195" cy="63500"/>
            </a:xfrm>
            <a:custGeom>
              <a:avLst/>
              <a:gdLst/>
              <a:ahLst/>
              <a:cxnLst/>
              <a:rect l="l" t="t" r="r" b="b"/>
              <a:pathLst>
                <a:path w="36194" h="63500">
                  <a:moveTo>
                    <a:pt x="0" y="63141"/>
                  </a:moveTo>
                  <a:lnTo>
                    <a:pt x="35770" y="6185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31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2734729" y="27368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2734730" y="27368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5546077" y="1960892"/>
              <a:ext cx="1905" cy="875030"/>
            </a:xfrm>
            <a:custGeom>
              <a:avLst/>
              <a:gdLst/>
              <a:ahLst/>
              <a:cxnLst/>
              <a:rect l="l" t="t" r="r" b="b"/>
              <a:pathLst>
                <a:path w="1904" h="875030">
                  <a:moveTo>
                    <a:pt x="0" y="0"/>
                  </a:moveTo>
                  <a:lnTo>
                    <a:pt x="0" y="850430"/>
                  </a:lnTo>
                  <a:lnTo>
                    <a:pt x="1866" y="8748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5546074" y="1960824"/>
              <a:ext cx="1905" cy="875030"/>
            </a:xfrm>
            <a:custGeom>
              <a:avLst/>
              <a:gdLst/>
              <a:ahLst/>
              <a:cxnLst/>
              <a:rect l="l" t="t" r="r" b="b"/>
              <a:pathLst>
                <a:path w="1904" h="875030">
                  <a:moveTo>
                    <a:pt x="1869" y="874801"/>
                  </a:moveTo>
                  <a:lnTo>
                    <a:pt x="0" y="85047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8748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5547792" y="1984197"/>
              <a:ext cx="36195" cy="852169"/>
            </a:xfrm>
            <a:custGeom>
              <a:avLst/>
              <a:gdLst/>
              <a:ahLst/>
              <a:cxnLst/>
              <a:rect l="l" t="t" r="r" b="b"/>
              <a:pathLst>
                <a:path w="36195" h="852169">
                  <a:moveTo>
                    <a:pt x="35763" y="0"/>
                  </a:moveTo>
                  <a:lnTo>
                    <a:pt x="0" y="1282"/>
                  </a:lnTo>
                  <a:lnTo>
                    <a:pt x="0" y="851712"/>
                  </a:lnTo>
                  <a:lnTo>
                    <a:pt x="35763" y="8504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5547801" y="1984199"/>
              <a:ext cx="36195" cy="852169"/>
            </a:xfrm>
            <a:custGeom>
              <a:avLst/>
              <a:gdLst/>
              <a:ahLst/>
              <a:cxnLst/>
              <a:rect l="l" t="t" r="r" b="b"/>
              <a:pathLst>
                <a:path w="36195" h="852169">
                  <a:moveTo>
                    <a:pt x="0" y="851708"/>
                  </a:moveTo>
                  <a:lnTo>
                    <a:pt x="35770" y="8504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17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5545912" y="19594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5545914" y="19594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5393550" y="2460294"/>
              <a:ext cx="1905" cy="386080"/>
            </a:xfrm>
            <a:custGeom>
              <a:avLst/>
              <a:gdLst/>
              <a:ahLst/>
              <a:cxnLst/>
              <a:rect l="l" t="t" r="r" b="b"/>
              <a:pathLst>
                <a:path w="1904" h="386080">
                  <a:moveTo>
                    <a:pt x="0" y="0"/>
                  </a:moveTo>
                  <a:lnTo>
                    <a:pt x="0" y="361683"/>
                  </a:lnTo>
                  <a:lnTo>
                    <a:pt x="1866" y="38606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5393543" y="2460214"/>
              <a:ext cx="1905" cy="386715"/>
            </a:xfrm>
            <a:custGeom>
              <a:avLst/>
              <a:gdLst/>
              <a:ahLst/>
              <a:cxnLst/>
              <a:rect l="l" t="t" r="r" b="b"/>
              <a:pathLst>
                <a:path w="1904" h="386714">
                  <a:moveTo>
                    <a:pt x="1878" y="386145"/>
                  </a:moveTo>
                  <a:lnTo>
                    <a:pt x="0" y="3616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61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5395226" y="2483357"/>
              <a:ext cx="36830" cy="363220"/>
            </a:xfrm>
            <a:custGeom>
              <a:avLst/>
              <a:gdLst/>
              <a:ahLst/>
              <a:cxnLst/>
              <a:rect l="l" t="t" r="r" b="b"/>
              <a:pathLst>
                <a:path w="36829" h="363219">
                  <a:moveTo>
                    <a:pt x="36525" y="0"/>
                  </a:moveTo>
                  <a:lnTo>
                    <a:pt x="0" y="1308"/>
                  </a:lnTo>
                  <a:lnTo>
                    <a:pt x="0" y="362991"/>
                  </a:lnTo>
                  <a:lnTo>
                    <a:pt x="36525" y="36168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5395237" y="2483357"/>
              <a:ext cx="36830" cy="363220"/>
            </a:xfrm>
            <a:custGeom>
              <a:avLst/>
              <a:gdLst/>
              <a:ahLst/>
              <a:cxnLst/>
              <a:rect l="l" t="t" r="r" b="b"/>
              <a:pathLst>
                <a:path w="36829" h="363219">
                  <a:moveTo>
                    <a:pt x="0" y="362990"/>
                  </a:moveTo>
                  <a:lnTo>
                    <a:pt x="36517" y="361685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3629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5393347" y="24591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5393364" y="24591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5246319" y="2177922"/>
              <a:ext cx="1905" cy="682625"/>
            </a:xfrm>
            <a:custGeom>
              <a:avLst/>
              <a:gdLst/>
              <a:ahLst/>
              <a:cxnLst/>
              <a:rect l="l" t="t" r="r" b="b"/>
              <a:pathLst>
                <a:path w="1904" h="682625">
                  <a:moveTo>
                    <a:pt x="0" y="0"/>
                  </a:moveTo>
                  <a:lnTo>
                    <a:pt x="0" y="658164"/>
                  </a:lnTo>
                  <a:lnTo>
                    <a:pt x="1879" y="68254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5246320" y="2177967"/>
              <a:ext cx="1905" cy="682625"/>
            </a:xfrm>
            <a:custGeom>
              <a:avLst/>
              <a:gdLst/>
              <a:ahLst/>
              <a:cxnLst/>
              <a:rect l="l" t="t" r="r" b="b"/>
              <a:pathLst>
                <a:path w="1904" h="682625">
                  <a:moveTo>
                    <a:pt x="1869" y="682411"/>
                  </a:moveTo>
                  <a:lnTo>
                    <a:pt x="0" y="65820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82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5248300" y="2201240"/>
              <a:ext cx="36195" cy="659765"/>
            </a:xfrm>
            <a:custGeom>
              <a:avLst/>
              <a:gdLst/>
              <a:ahLst/>
              <a:cxnLst/>
              <a:rect l="l" t="t" r="r" b="b"/>
              <a:pathLst>
                <a:path w="36195" h="659764">
                  <a:moveTo>
                    <a:pt x="35763" y="0"/>
                  </a:moveTo>
                  <a:lnTo>
                    <a:pt x="0" y="1270"/>
                  </a:lnTo>
                  <a:lnTo>
                    <a:pt x="0" y="659434"/>
                  </a:lnTo>
                  <a:lnTo>
                    <a:pt x="35763" y="6581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5248304" y="2201239"/>
              <a:ext cx="36195" cy="659765"/>
            </a:xfrm>
            <a:custGeom>
              <a:avLst/>
              <a:gdLst/>
              <a:ahLst/>
              <a:cxnLst/>
              <a:rect l="l" t="t" r="r" b="b"/>
              <a:pathLst>
                <a:path w="36195" h="659764">
                  <a:moveTo>
                    <a:pt x="0" y="659440"/>
                  </a:moveTo>
                  <a:lnTo>
                    <a:pt x="35756" y="65815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594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5246408" y="21768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5246406" y="21768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6026721" y="2228862"/>
              <a:ext cx="1905" cy="663575"/>
            </a:xfrm>
            <a:custGeom>
              <a:avLst/>
              <a:gdLst/>
              <a:ahLst/>
              <a:cxnLst/>
              <a:rect l="l" t="t" r="r" b="b"/>
              <a:pathLst>
                <a:path w="1904" h="663575">
                  <a:moveTo>
                    <a:pt x="0" y="0"/>
                  </a:moveTo>
                  <a:lnTo>
                    <a:pt x="0" y="638657"/>
                  </a:lnTo>
                  <a:lnTo>
                    <a:pt x="1905" y="66356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6026711" y="2228840"/>
              <a:ext cx="2540" cy="664210"/>
            </a:xfrm>
            <a:custGeom>
              <a:avLst/>
              <a:gdLst/>
              <a:ahLst/>
              <a:cxnLst/>
              <a:rect l="l" t="t" r="r" b="b"/>
              <a:pathLst>
                <a:path w="2539" h="664210">
                  <a:moveTo>
                    <a:pt x="1914" y="663598"/>
                  </a:moveTo>
                  <a:lnTo>
                    <a:pt x="0" y="63867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63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6028258" y="2252255"/>
              <a:ext cx="36830" cy="640080"/>
            </a:xfrm>
            <a:custGeom>
              <a:avLst/>
              <a:gdLst/>
              <a:ahLst/>
              <a:cxnLst/>
              <a:rect l="l" t="t" r="r" b="b"/>
              <a:pathLst>
                <a:path w="36829" h="640080">
                  <a:moveTo>
                    <a:pt x="36525" y="0"/>
                  </a:moveTo>
                  <a:lnTo>
                    <a:pt x="0" y="1295"/>
                  </a:lnTo>
                  <a:lnTo>
                    <a:pt x="0" y="639953"/>
                  </a:lnTo>
                  <a:lnTo>
                    <a:pt x="36525" y="63864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6028277" y="2252250"/>
              <a:ext cx="36830" cy="640080"/>
            </a:xfrm>
            <a:custGeom>
              <a:avLst/>
              <a:gdLst/>
              <a:ahLst/>
              <a:cxnLst/>
              <a:rect l="l" t="t" r="r" b="b"/>
              <a:pathLst>
                <a:path w="36829" h="640080">
                  <a:moveTo>
                    <a:pt x="0" y="639961"/>
                  </a:moveTo>
                  <a:lnTo>
                    <a:pt x="36517" y="63865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399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6026365" y="222755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6026363" y="222755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28" y="26210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28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5872860" y="1787270"/>
              <a:ext cx="1905" cy="1112520"/>
            </a:xfrm>
            <a:custGeom>
              <a:avLst/>
              <a:gdLst/>
              <a:ahLst/>
              <a:cxnLst/>
              <a:rect l="l" t="t" r="r" b="b"/>
              <a:pathLst>
                <a:path w="1904" h="1112520">
                  <a:moveTo>
                    <a:pt x="0" y="0"/>
                  </a:moveTo>
                  <a:lnTo>
                    <a:pt x="0" y="1087831"/>
                  </a:lnTo>
                  <a:lnTo>
                    <a:pt x="1866" y="111221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5872855" y="1787210"/>
              <a:ext cx="1905" cy="1112520"/>
            </a:xfrm>
            <a:custGeom>
              <a:avLst/>
              <a:gdLst/>
              <a:ahLst/>
              <a:cxnLst/>
              <a:rect l="l" t="t" r="r" b="b"/>
              <a:pathLst>
                <a:path w="1904" h="1112520">
                  <a:moveTo>
                    <a:pt x="1869" y="1112213"/>
                  </a:moveTo>
                  <a:lnTo>
                    <a:pt x="0" y="108788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1122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5874702" y="1810562"/>
              <a:ext cx="36195" cy="1089660"/>
            </a:xfrm>
            <a:custGeom>
              <a:avLst/>
              <a:gdLst/>
              <a:ahLst/>
              <a:cxnLst/>
              <a:rect l="l" t="t" r="r" b="b"/>
              <a:pathLst>
                <a:path w="36195" h="1089660">
                  <a:moveTo>
                    <a:pt x="35763" y="0"/>
                  </a:moveTo>
                  <a:lnTo>
                    <a:pt x="0" y="1282"/>
                  </a:lnTo>
                  <a:lnTo>
                    <a:pt x="0" y="1089113"/>
                  </a:lnTo>
                  <a:lnTo>
                    <a:pt x="35763" y="10878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5874708" y="1810567"/>
              <a:ext cx="36195" cy="1089660"/>
            </a:xfrm>
            <a:custGeom>
              <a:avLst/>
              <a:gdLst/>
              <a:ahLst/>
              <a:cxnLst/>
              <a:rect l="l" t="t" r="r" b="b"/>
              <a:pathLst>
                <a:path w="36195" h="1089660">
                  <a:moveTo>
                    <a:pt x="0" y="1089111"/>
                  </a:moveTo>
                  <a:lnTo>
                    <a:pt x="35770" y="10878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891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5872810" y="17860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5872824" y="17860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5717247" y="2080094"/>
              <a:ext cx="2540" cy="837565"/>
            </a:xfrm>
            <a:custGeom>
              <a:avLst/>
              <a:gdLst/>
              <a:ahLst/>
              <a:cxnLst/>
              <a:rect l="l" t="t" r="r" b="b"/>
              <a:pathLst>
                <a:path w="2539" h="837564">
                  <a:moveTo>
                    <a:pt x="0" y="0"/>
                  </a:moveTo>
                  <a:lnTo>
                    <a:pt x="0" y="812533"/>
                  </a:lnTo>
                  <a:lnTo>
                    <a:pt x="1917" y="83745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5717247" y="2080045"/>
              <a:ext cx="2540" cy="837565"/>
            </a:xfrm>
            <a:custGeom>
              <a:avLst/>
              <a:gdLst/>
              <a:ahLst/>
              <a:cxnLst/>
              <a:rect l="l" t="t" r="r" b="b"/>
              <a:pathLst>
                <a:path w="2539" h="837564">
                  <a:moveTo>
                    <a:pt x="1914" y="837471"/>
                  </a:moveTo>
                  <a:lnTo>
                    <a:pt x="0" y="81255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374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5718861" y="2103462"/>
              <a:ext cx="36830" cy="814069"/>
            </a:xfrm>
            <a:custGeom>
              <a:avLst/>
              <a:gdLst/>
              <a:ahLst/>
              <a:cxnLst/>
              <a:rect l="l" t="t" r="r" b="b"/>
              <a:pathLst>
                <a:path w="36829" h="814069">
                  <a:moveTo>
                    <a:pt x="36525" y="0"/>
                  </a:moveTo>
                  <a:lnTo>
                    <a:pt x="0" y="1295"/>
                  </a:lnTo>
                  <a:lnTo>
                    <a:pt x="0" y="813828"/>
                  </a:lnTo>
                  <a:lnTo>
                    <a:pt x="36525" y="8125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5718868" y="2103455"/>
              <a:ext cx="36830" cy="814069"/>
            </a:xfrm>
            <a:custGeom>
              <a:avLst/>
              <a:gdLst/>
              <a:ahLst/>
              <a:cxnLst/>
              <a:rect l="l" t="t" r="r" b="b"/>
              <a:pathLst>
                <a:path w="36829" h="814069">
                  <a:moveTo>
                    <a:pt x="0" y="813840"/>
                  </a:moveTo>
                  <a:lnTo>
                    <a:pt x="36532" y="81253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13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5716968" y="20787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5716972" y="207877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2280678" y="2864078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0" y="0"/>
                  </a:moveTo>
                  <a:lnTo>
                    <a:pt x="0" y="30645"/>
                  </a:lnTo>
                  <a:lnTo>
                    <a:pt x="1866" y="5504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2280674" y="2864092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1869" y="55020"/>
                  </a:moveTo>
                  <a:lnTo>
                    <a:pt x="0" y="3056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50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2282240" y="2887128"/>
              <a:ext cx="36830" cy="32384"/>
            </a:xfrm>
            <a:custGeom>
              <a:avLst/>
              <a:gdLst/>
              <a:ahLst/>
              <a:cxnLst/>
              <a:rect l="l" t="t" r="r" b="b"/>
              <a:pathLst>
                <a:path w="36830" h="32385">
                  <a:moveTo>
                    <a:pt x="36525" y="0"/>
                  </a:moveTo>
                  <a:lnTo>
                    <a:pt x="0" y="1308"/>
                  </a:lnTo>
                  <a:lnTo>
                    <a:pt x="0" y="31965"/>
                  </a:lnTo>
                  <a:lnTo>
                    <a:pt x="36525" y="3064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2282255" y="2887132"/>
              <a:ext cx="36830" cy="32384"/>
            </a:xfrm>
            <a:custGeom>
              <a:avLst/>
              <a:gdLst/>
              <a:ahLst/>
              <a:cxnLst/>
              <a:rect l="l" t="t" r="r" b="b"/>
              <a:pathLst>
                <a:path w="36830" h="32385">
                  <a:moveTo>
                    <a:pt x="0" y="31952"/>
                  </a:moveTo>
                  <a:lnTo>
                    <a:pt x="36517" y="3064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19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2280374" y="28628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2280374" y="28628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2429725" y="289598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2429730" y="289600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2431351" y="2919069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9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2431357" y="2919067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2429484" y="28945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2429487" y="28945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4000322" y="2880702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0" y="0"/>
                  </a:moveTo>
                  <a:lnTo>
                    <a:pt x="0" y="22288"/>
                  </a:lnTo>
                  <a:lnTo>
                    <a:pt x="1879" y="4668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4000322" y="2880651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1878" y="46767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4002023" y="2903778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35763" y="0"/>
                  </a:moveTo>
                  <a:lnTo>
                    <a:pt x="0" y="1282"/>
                  </a:lnTo>
                  <a:lnTo>
                    <a:pt x="0" y="23571"/>
                  </a:lnTo>
                  <a:lnTo>
                    <a:pt x="35763" y="223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4002034" y="2903777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0" y="23571"/>
                  </a:moveTo>
                  <a:lnTo>
                    <a:pt x="35756" y="2229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5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4000157" y="28792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4000162" y="28792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2747556" y="2834957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5" h="101600">
                  <a:moveTo>
                    <a:pt x="0" y="0"/>
                  </a:moveTo>
                  <a:lnTo>
                    <a:pt x="0" y="76911"/>
                  </a:lnTo>
                  <a:lnTo>
                    <a:pt x="1866" y="10130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2747553" y="2834993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5" h="101600">
                  <a:moveTo>
                    <a:pt x="1869" y="101183"/>
                  </a:moveTo>
                  <a:lnTo>
                    <a:pt x="0" y="7685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1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2749778" y="2857982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4" h="78739">
                  <a:moveTo>
                    <a:pt x="35763" y="0"/>
                  </a:moveTo>
                  <a:lnTo>
                    <a:pt x="0" y="1282"/>
                  </a:lnTo>
                  <a:lnTo>
                    <a:pt x="0" y="78193"/>
                  </a:lnTo>
                  <a:lnTo>
                    <a:pt x="35763" y="769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2749787" y="2857982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4" h="78739">
                  <a:moveTo>
                    <a:pt x="0" y="78185"/>
                  </a:moveTo>
                  <a:lnTo>
                    <a:pt x="35756" y="76907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781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2747911" y="28338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2747912" y="28338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5558307" y="2521216"/>
              <a:ext cx="2540" cy="422909"/>
            </a:xfrm>
            <a:custGeom>
              <a:avLst/>
              <a:gdLst/>
              <a:ahLst/>
              <a:cxnLst/>
              <a:rect l="l" t="t" r="r" b="b"/>
              <a:pathLst>
                <a:path w="2539" h="422910">
                  <a:moveTo>
                    <a:pt x="0" y="0"/>
                  </a:moveTo>
                  <a:lnTo>
                    <a:pt x="0" y="397903"/>
                  </a:lnTo>
                  <a:lnTo>
                    <a:pt x="1917" y="42282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5558299" y="2521174"/>
              <a:ext cx="2540" cy="422909"/>
            </a:xfrm>
            <a:custGeom>
              <a:avLst/>
              <a:gdLst/>
              <a:ahLst/>
              <a:cxnLst/>
              <a:rect l="l" t="t" r="r" b="b"/>
              <a:pathLst>
                <a:path w="2539" h="422910">
                  <a:moveTo>
                    <a:pt x="1914" y="422761"/>
                  </a:moveTo>
                  <a:lnTo>
                    <a:pt x="0" y="39796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227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5559907" y="2544584"/>
              <a:ext cx="36830" cy="399415"/>
            </a:xfrm>
            <a:custGeom>
              <a:avLst/>
              <a:gdLst/>
              <a:ahLst/>
              <a:cxnLst/>
              <a:rect l="l" t="t" r="r" b="b"/>
              <a:pathLst>
                <a:path w="36829" h="399414">
                  <a:moveTo>
                    <a:pt x="36512" y="0"/>
                  </a:moveTo>
                  <a:lnTo>
                    <a:pt x="0" y="1308"/>
                  </a:lnTo>
                  <a:lnTo>
                    <a:pt x="0" y="399211"/>
                  </a:lnTo>
                  <a:lnTo>
                    <a:pt x="36512" y="397903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5559911" y="2544584"/>
              <a:ext cx="36830" cy="399415"/>
            </a:xfrm>
            <a:custGeom>
              <a:avLst/>
              <a:gdLst/>
              <a:ahLst/>
              <a:cxnLst/>
              <a:rect l="l" t="t" r="r" b="b"/>
              <a:pathLst>
                <a:path w="36829" h="399414">
                  <a:moveTo>
                    <a:pt x="0" y="399213"/>
                  </a:moveTo>
                  <a:lnTo>
                    <a:pt x="36517" y="39790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992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5558002" y="252004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5558004" y="252003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28" y="26220"/>
                  </a:moveTo>
                  <a:lnTo>
                    <a:pt x="38446" y="24915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928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5403583" y="2652445"/>
              <a:ext cx="1905" cy="300355"/>
            </a:xfrm>
            <a:custGeom>
              <a:avLst/>
              <a:gdLst/>
              <a:ahLst/>
              <a:cxnLst/>
              <a:rect l="l" t="t" r="r" b="b"/>
              <a:pathLst>
                <a:path w="1904" h="300355">
                  <a:moveTo>
                    <a:pt x="0" y="0"/>
                  </a:moveTo>
                  <a:lnTo>
                    <a:pt x="0" y="275856"/>
                  </a:lnTo>
                  <a:lnTo>
                    <a:pt x="1866" y="30024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5403571" y="2652352"/>
              <a:ext cx="1905" cy="300355"/>
            </a:xfrm>
            <a:custGeom>
              <a:avLst/>
              <a:gdLst/>
              <a:ahLst/>
              <a:cxnLst/>
              <a:rect l="l" t="t" r="r" b="b"/>
              <a:pathLst>
                <a:path w="1904" h="300355">
                  <a:moveTo>
                    <a:pt x="1869" y="300294"/>
                  </a:moveTo>
                  <a:lnTo>
                    <a:pt x="0" y="275839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00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5405678" y="2675470"/>
              <a:ext cx="36195" cy="277495"/>
            </a:xfrm>
            <a:custGeom>
              <a:avLst/>
              <a:gdLst/>
              <a:ahLst/>
              <a:cxnLst/>
              <a:rect l="l" t="t" r="r" b="b"/>
              <a:pathLst>
                <a:path w="36195" h="277494">
                  <a:moveTo>
                    <a:pt x="35763" y="0"/>
                  </a:moveTo>
                  <a:lnTo>
                    <a:pt x="0" y="1282"/>
                  </a:lnTo>
                  <a:lnTo>
                    <a:pt x="0" y="277139"/>
                  </a:lnTo>
                  <a:lnTo>
                    <a:pt x="35763" y="2758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5405695" y="2675468"/>
              <a:ext cx="36195" cy="277495"/>
            </a:xfrm>
            <a:custGeom>
              <a:avLst/>
              <a:gdLst/>
              <a:ahLst/>
              <a:cxnLst/>
              <a:rect l="l" t="t" r="r" b="b"/>
              <a:pathLst>
                <a:path w="36195" h="277494">
                  <a:moveTo>
                    <a:pt x="0" y="277134"/>
                  </a:moveTo>
                  <a:lnTo>
                    <a:pt x="35756" y="27586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771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5403812" y="26512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5403813" y="26512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5252935" y="2374645"/>
              <a:ext cx="1905" cy="584835"/>
            </a:xfrm>
            <a:custGeom>
              <a:avLst/>
              <a:gdLst/>
              <a:ahLst/>
              <a:cxnLst/>
              <a:rect l="l" t="t" r="r" b="b"/>
              <a:pathLst>
                <a:path w="1904" h="584835">
                  <a:moveTo>
                    <a:pt x="0" y="0"/>
                  </a:moveTo>
                  <a:lnTo>
                    <a:pt x="0" y="560082"/>
                  </a:lnTo>
                  <a:lnTo>
                    <a:pt x="1879" y="58446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5252936" y="2374653"/>
              <a:ext cx="1905" cy="584835"/>
            </a:xfrm>
            <a:custGeom>
              <a:avLst/>
              <a:gdLst/>
              <a:ahLst/>
              <a:cxnLst/>
              <a:rect l="l" t="t" r="r" b="b"/>
              <a:pathLst>
                <a:path w="1904" h="584835">
                  <a:moveTo>
                    <a:pt x="1878" y="584495"/>
                  </a:moveTo>
                  <a:lnTo>
                    <a:pt x="0" y="5600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844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5255107" y="2397975"/>
              <a:ext cx="36195" cy="561975"/>
            </a:xfrm>
            <a:custGeom>
              <a:avLst/>
              <a:gdLst/>
              <a:ahLst/>
              <a:cxnLst/>
              <a:rect l="l" t="t" r="r" b="b"/>
              <a:pathLst>
                <a:path w="36195" h="561975">
                  <a:moveTo>
                    <a:pt x="35775" y="0"/>
                  </a:moveTo>
                  <a:lnTo>
                    <a:pt x="0" y="1282"/>
                  </a:lnTo>
                  <a:lnTo>
                    <a:pt x="0" y="561365"/>
                  </a:lnTo>
                  <a:lnTo>
                    <a:pt x="35775" y="56008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5255114" y="2397976"/>
              <a:ext cx="36195" cy="561975"/>
            </a:xfrm>
            <a:custGeom>
              <a:avLst/>
              <a:gdLst/>
              <a:ahLst/>
              <a:cxnLst/>
              <a:rect l="l" t="t" r="r" b="b"/>
              <a:pathLst>
                <a:path w="36195" h="561975">
                  <a:moveTo>
                    <a:pt x="0" y="561365"/>
                  </a:moveTo>
                  <a:lnTo>
                    <a:pt x="35770" y="5600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613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5253215" y="23733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5253233" y="23733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5888266" y="2524912"/>
              <a:ext cx="1905" cy="479425"/>
            </a:xfrm>
            <a:custGeom>
              <a:avLst/>
              <a:gdLst/>
              <a:ahLst/>
              <a:cxnLst/>
              <a:rect l="l" t="t" r="r" b="b"/>
              <a:pathLst>
                <a:path w="1904" h="479425">
                  <a:moveTo>
                    <a:pt x="0" y="0"/>
                  </a:moveTo>
                  <a:lnTo>
                    <a:pt x="0" y="454761"/>
                  </a:lnTo>
                  <a:lnTo>
                    <a:pt x="1879" y="47914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5888265" y="2524968"/>
              <a:ext cx="1905" cy="479425"/>
            </a:xfrm>
            <a:custGeom>
              <a:avLst/>
              <a:gdLst/>
              <a:ahLst/>
              <a:cxnLst/>
              <a:rect l="l" t="t" r="r" b="b"/>
              <a:pathLst>
                <a:path w="1904" h="479425">
                  <a:moveTo>
                    <a:pt x="1869" y="478987"/>
                  </a:moveTo>
                  <a:lnTo>
                    <a:pt x="0" y="45465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89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5890374" y="2548267"/>
              <a:ext cx="36195" cy="456565"/>
            </a:xfrm>
            <a:custGeom>
              <a:avLst/>
              <a:gdLst/>
              <a:ahLst/>
              <a:cxnLst/>
              <a:rect l="l" t="t" r="r" b="b"/>
              <a:pathLst>
                <a:path w="36195" h="456564">
                  <a:moveTo>
                    <a:pt x="35763" y="0"/>
                  </a:moveTo>
                  <a:lnTo>
                    <a:pt x="0" y="1282"/>
                  </a:lnTo>
                  <a:lnTo>
                    <a:pt x="0" y="456031"/>
                  </a:lnTo>
                  <a:lnTo>
                    <a:pt x="35763" y="4547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5890381" y="2548265"/>
              <a:ext cx="36195" cy="456565"/>
            </a:xfrm>
            <a:custGeom>
              <a:avLst/>
              <a:gdLst/>
              <a:ahLst/>
              <a:cxnLst/>
              <a:rect l="l" t="t" r="r" b="b"/>
              <a:pathLst>
                <a:path w="36195" h="456564">
                  <a:moveTo>
                    <a:pt x="0" y="456030"/>
                  </a:moveTo>
                  <a:lnTo>
                    <a:pt x="35756" y="45476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560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5888469" y="25237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5888485" y="25236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2288222" y="299849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2288225" y="299849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2290292" y="302192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2290299" y="30219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2288387" y="29970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2288396" y="29970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2420785" y="2989376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709"/>
                  </a:lnTo>
                  <a:lnTo>
                    <a:pt x="1866" y="3610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2420781" y="2989448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69" y="35996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2422423" y="3012414"/>
              <a:ext cx="36830" cy="13335"/>
            </a:xfrm>
            <a:custGeom>
              <a:avLst/>
              <a:gdLst/>
              <a:ahLst/>
              <a:cxnLst/>
              <a:rect l="l" t="t" r="r" b="b"/>
              <a:pathLst>
                <a:path w="36830" h="13335">
                  <a:moveTo>
                    <a:pt x="36525" y="0"/>
                  </a:moveTo>
                  <a:lnTo>
                    <a:pt x="0" y="1295"/>
                  </a:lnTo>
                  <a:lnTo>
                    <a:pt x="0" y="13004"/>
                  </a:lnTo>
                  <a:lnTo>
                    <a:pt x="36525" y="116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2422436" y="3012412"/>
              <a:ext cx="36830" cy="13335"/>
            </a:xfrm>
            <a:custGeom>
              <a:avLst/>
              <a:gdLst/>
              <a:ahLst/>
              <a:cxnLst/>
              <a:rect l="l" t="t" r="r" b="b"/>
              <a:pathLst>
                <a:path w="36830" h="13335">
                  <a:moveTo>
                    <a:pt x="0" y="13004"/>
                  </a:moveTo>
                  <a:lnTo>
                    <a:pt x="36517" y="1169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30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2420556" y="298836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2420564" y="29883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5734215" y="2582227"/>
              <a:ext cx="1905" cy="444500"/>
            </a:xfrm>
            <a:custGeom>
              <a:avLst/>
              <a:gdLst/>
              <a:ahLst/>
              <a:cxnLst/>
              <a:rect l="l" t="t" r="r" b="b"/>
              <a:pathLst>
                <a:path w="1904" h="444500">
                  <a:moveTo>
                    <a:pt x="0" y="0"/>
                  </a:moveTo>
                  <a:lnTo>
                    <a:pt x="0" y="419074"/>
                  </a:lnTo>
                  <a:lnTo>
                    <a:pt x="1905" y="44399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5734209" y="2582197"/>
              <a:ext cx="2540" cy="444500"/>
            </a:xfrm>
            <a:custGeom>
              <a:avLst/>
              <a:gdLst/>
              <a:ahLst/>
              <a:cxnLst/>
              <a:rect l="l" t="t" r="r" b="b"/>
              <a:pathLst>
                <a:path w="2539" h="444500">
                  <a:moveTo>
                    <a:pt x="1914" y="444068"/>
                  </a:moveTo>
                  <a:lnTo>
                    <a:pt x="0" y="4191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40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5736374" y="2605658"/>
              <a:ext cx="36195" cy="420370"/>
            </a:xfrm>
            <a:custGeom>
              <a:avLst/>
              <a:gdLst/>
              <a:ahLst/>
              <a:cxnLst/>
              <a:rect l="l" t="t" r="r" b="b"/>
              <a:pathLst>
                <a:path w="36195" h="420369">
                  <a:moveTo>
                    <a:pt x="35775" y="0"/>
                  </a:moveTo>
                  <a:lnTo>
                    <a:pt x="0" y="1282"/>
                  </a:lnTo>
                  <a:lnTo>
                    <a:pt x="0" y="420370"/>
                  </a:lnTo>
                  <a:lnTo>
                    <a:pt x="35775" y="41908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5736380" y="2605658"/>
              <a:ext cx="36195" cy="420370"/>
            </a:xfrm>
            <a:custGeom>
              <a:avLst/>
              <a:gdLst/>
              <a:ahLst/>
              <a:cxnLst/>
              <a:rect l="l" t="t" r="r" b="b"/>
              <a:pathLst>
                <a:path w="36195" h="420369">
                  <a:moveTo>
                    <a:pt x="0" y="420365"/>
                  </a:moveTo>
                  <a:lnTo>
                    <a:pt x="35770" y="41908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203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5734481" y="25808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5734486" y="25808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4009949" y="2998787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20"/>
                  </a:lnTo>
                  <a:lnTo>
                    <a:pt x="1866" y="3441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4009942" y="2998737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69" y="34474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44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2576092" y="1818166"/>
              <a:ext cx="1024601" cy="15588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4011688" y="3021977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763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4011702" y="3021980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11314"/>
                  </a:moveTo>
                  <a:lnTo>
                    <a:pt x="35756" y="100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4009809" y="29976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4009822" y="29976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3667971" y="1568082"/>
              <a:ext cx="1512899" cy="22893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5572620" y="2730042"/>
              <a:ext cx="1905" cy="318135"/>
            </a:xfrm>
            <a:custGeom>
              <a:avLst/>
              <a:gdLst/>
              <a:ahLst/>
              <a:cxnLst/>
              <a:rect l="l" t="t" r="r" b="b"/>
              <a:pathLst>
                <a:path w="1904" h="318135">
                  <a:moveTo>
                    <a:pt x="0" y="0"/>
                  </a:moveTo>
                  <a:lnTo>
                    <a:pt x="0" y="293687"/>
                  </a:lnTo>
                  <a:lnTo>
                    <a:pt x="1879" y="31808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5572620" y="2729987"/>
              <a:ext cx="1905" cy="318770"/>
            </a:xfrm>
            <a:custGeom>
              <a:avLst/>
              <a:gdLst/>
              <a:ahLst/>
              <a:cxnLst/>
              <a:rect l="l" t="t" r="r" b="b"/>
              <a:pathLst>
                <a:path w="1904" h="318769">
                  <a:moveTo>
                    <a:pt x="1878" y="318168"/>
                  </a:moveTo>
                  <a:lnTo>
                    <a:pt x="0" y="2937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8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5574779" y="2753029"/>
              <a:ext cx="36195" cy="295275"/>
            </a:xfrm>
            <a:custGeom>
              <a:avLst/>
              <a:gdLst/>
              <a:ahLst/>
              <a:cxnLst/>
              <a:rect l="l" t="t" r="r" b="b"/>
              <a:pathLst>
                <a:path w="36195" h="295275">
                  <a:moveTo>
                    <a:pt x="35763" y="0"/>
                  </a:moveTo>
                  <a:lnTo>
                    <a:pt x="0" y="1282"/>
                  </a:lnTo>
                  <a:lnTo>
                    <a:pt x="0" y="294970"/>
                  </a:lnTo>
                  <a:lnTo>
                    <a:pt x="35763" y="29370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5574780" y="2753033"/>
              <a:ext cx="36195" cy="295275"/>
            </a:xfrm>
            <a:custGeom>
              <a:avLst/>
              <a:gdLst/>
              <a:ahLst/>
              <a:cxnLst/>
              <a:rect l="l" t="t" r="r" b="b"/>
              <a:pathLst>
                <a:path w="36195" h="295275">
                  <a:moveTo>
                    <a:pt x="0" y="294967"/>
                  </a:moveTo>
                  <a:lnTo>
                    <a:pt x="35770" y="29368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49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5572912" y="27289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5572920" y="27289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5427827" y="2771965"/>
              <a:ext cx="1905" cy="281940"/>
            </a:xfrm>
            <a:custGeom>
              <a:avLst/>
              <a:gdLst/>
              <a:ahLst/>
              <a:cxnLst/>
              <a:rect l="l" t="t" r="r" b="b"/>
              <a:pathLst>
                <a:path w="1904" h="281939">
                  <a:moveTo>
                    <a:pt x="0" y="0"/>
                  </a:moveTo>
                  <a:lnTo>
                    <a:pt x="0" y="257467"/>
                  </a:lnTo>
                  <a:lnTo>
                    <a:pt x="1866" y="28186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5427821" y="2771979"/>
              <a:ext cx="1905" cy="281940"/>
            </a:xfrm>
            <a:custGeom>
              <a:avLst/>
              <a:gdLst/>
              <a:ahLst/>
              <a:cxnLst/>
              <a:rect l="l" t="t" r="r" b="b"/>
              <a:pathLst>
                <a:path w="1904" h="281939">
                  <a:moveTo>
                    <a:pt x="1869" y="281778"/>
                  </a:moveTo>
                  <a:lnTo>
                    <a:pt x="0" y="25744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17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5429478" y="2795053"/>
              <a:ext cx="36830" cy="259079"/>
            </a:xfrm>
            <a:custGeom>
              <a:avLst/>
              <a:gdLst/>
              <a:ahLst/>
              <a:cxnLst/>
              <a:rect l="l" t="t" r="r" b="b"/>
              <a:pathLst>
                <a:path w="36829" h="259080">
                  <a:moveTo>
                    <a:pt x="36525" y="0"/>
                  </a:moveTo>
                  <a:lnTo>
                    <a:pt x="0" y="1308"/>
                  </a:lnTo>
                  <a:lnTo>
                    <a:pt x="0" y="258775"/>
                  </a:lnTo>
                  <a:lnTo>
                    <a:pt x="36525" y="25746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5429485" y="2795054"/>
              <a:ext cx="36830" cy="259079"/>
            </a:xfrm>
            <a:custGeom>
              <a:avLst/>
              <a:gdLst/>
              <a:ahLst/>
              <a:cxnLst/>
              <a:rect l="l" t="t" r="r" b="b"/>
              <a:pathLst>
                <a:path w="36829" h="259080">
                  <a:moveTo>
                    <a:pt x="0" y="258771"/>
                  </a:moveTo>
                  <a:lnTo>
                    <a:pt x="36532" y="25746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587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5427611" y="27705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5427617" y="27705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5262626" y="2636913"/>
              <a:ext cx="1905" cy="430530"/>
            </a:xfrm>
            <a:custGeom>
              <a:avLst/>
              <a:gdLst/>
              <a:ahLst/>
              <a:cxnLst/>
              <a:rect l="l" t="t" r="r" b="b"/>
              <a:pathLst>
                <a:path w="1904" h="430530">
                  <a:moveTo>
                    <a:pt x="0" y="0"/>
                  </a:moveTo>
                  <a:lnTo>
                    <a:pt x="0" y="405714"/>
                  </a:lnTo>
                  <a:lnTo>
                    <a:pt x="1879" y="43009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5262629" y="2636866"/>
              <a:ext cx="1905" cy="430530"/>
            </a:xfrm>
            <a:custGeom>
              <a:avLst/>
              <a:gdLst/>
              <a:ahLst/>
              <a:cxnLst/>
              <a:rect l="l" t="t" r="r" b="b"/>
              <a:pathLst>
                <a:path w="1904" h="430530">
                  <a:moveTo>
                    <a:pt x="1878" y="430152"/>
                  </a:moveTo>
                  <a:lnTo>
                    <a:pt x="0" y="40570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0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5264137" y="2659887"/>
              <a:ext cx="36830" cy="407034"/>
            </a:xfrm>
            <a:custGeom>
              <a:avLst/>
              <a:gdLst/>
              <a:ahLst/>
              <a:cxnLst/>
              <a:rect l="l" t="t" r="r" b="b"/>
              <a:pathLst>
                <a:path w="36829" h="407035">
                  <a:moveTo>
                    <a:pt x="36525" y="0"/>
                  </a:moveTo>
                  <a:lnTo>
                    <a:pt x="0" y="1308"/>
                  </a:lnTo>
                  <a:lnTo>
                    <a:pt x="0" y="407009"/>
                  </a:lnTo>
                  <a:lnTo>
                    <a:pt x="36525" y="40571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5264150" y="2659889"/>
              <a:ext cx="36830" cy="407034"/>
            </a:xfrm>
            <a:custGeom>
              <a:avLst/>
              <a:gdLst/>
              <a:ahLst/>
              <a:cxnLst/>
              <a:rect l="l" t="t" r="r" b="b"/>
              <a:pathLst>
                <a:path w="36829" h="407035">
                  <a:moveTo>
                    <a:pt x="0" y="407010"/>
                  </a:moveTo>
                  <a:lnTo>
                    <a:pt x="36532" y="405704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4070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5262270" y="26354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5262285" y="26354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5740819" y="2383231"/>
              <a:ext cx="2540" cy="742315"/>
            </a:xfrm>
            <a:custGeom>
              <a:avLst/>
              <a:gdLst/>
              <a:ahLst/>
              <a:cxnLst/>
              <a:rect l="l" t="t" r="r" b="b"/>
              <a:pathLst>
                <a:path w="2539" h="742314">
                  <a:moveTo>
                    <a:pt x="0" y="0"/>
                  </a:moveTo>
                  <a:lnTo>
                    <a:pt x="0" y="717232"/>
                  </a:lnTo>
                  <a:lnTo>
                    <a:pt x="1917" y="74214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5740816" y="2383205"/>
              <a:ext cx="2540" cy="742315"/>
            </a:xfrm>
            <a:custGeom>
              <a:avLst/>
              <a:gdLst/>
              <a:ahLst/>
              <a:cxnLst/>
              <a:rect l="l" t="t" r="r" b="b"/>
              <a:pathLst>
                <a:path w="2539" h="742314">
                  <a:moveTo>
                    <a:pt x="1914" y="742101"/>
                  </a:moveTo>
                  <a:lnTo>
                    <a:pt x="0" y="71718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421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5742470" y="2406611"/>
              <a:ext cx="36830" cy="718820"/>
            </a:xfrm>
            <a:custGeom>
              <a:avLst/>
              <a:gdLst/>
              <a:ahLst/>
              <a:cxnLst/>
              <a:rect l="l" t="t" r="r" b="b"/>
              <a:pathLst>
                <a:path w="36829" h="718819">
                  <a:moveTo>
                    <a:pt x="36525" y="0"/>
                  </a:moveTo>
                  <a:lnTo>
                    <a:pt x="0" y="1308"/>
                  </a:lnTo>
                  <a:lnTo>
                    <a:pt x="0" y="718540"/>
                  </a:lnTo>
                  <a:lnTo>
                    <a:pt x="36525" y="71723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5742471" y="2406611"/>
              <a:ext cx="36830" cy="718820"/>
            </a:xfrm>
            <a:custGeom>
              <a:avLst/>
              <a:gdLst/>
              <a:ahLst/>
              <a:cxnLst/>
              <a:rect l="l" t="t" r="r" b="b"/>
              <a:pathLst>
                <a:path w="36829" h="718819">
                  <a:moveTo>
                    <a:pt x="0" y="718542"/>
                  </a:moveTo>
                  <a:lnTo>
                    <a:pt x="36532" y="71723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185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5740577" y="238215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5740573" y="238214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2299322" y="310315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2299324" y="310311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2301443" y="312624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2301447" y="312624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2299563" y="31016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2299570" y="31016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2451646" y="31092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2451647" y="310931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2453665" y="313227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2453667" y="313228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2451798" y="31080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2451798" y="31080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4023131" y="2980753"/>
              <a:ext cx="1905" cy="158750"/>
            </a:xfrm>
            <a:custGeom>
              <a:avLst/>
              <a:gdLst/>
              <a:ahLst/>
              <a:cxnLst/>
              <a:rect l="l" t="t" r="r" b="b"/>
              <a:pathLst>
                <a:path w="1904" h="158750">
                  <a:moveTo>
                    <a:pt x="0" y="0"/>
                  </a:moveTo>
                  <a:lnTo>
                    <a:pt x="0" y="133756"/>
                  </a:lnTo>
                  <a:lnTo>
                    <a:pt x="1866" y="15814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4023128" y="2980739"/>
              <a:ext cx="1905" cy="158750"/>
            </a:xfrm>
            <a:custGeom>
              <a:avLst/>
              <a:gdLst/>
              <a:ahLst/>
              <a:cxnLst/>
              <a:rect l="l" t="t" r="r" b="b"/>
              <a:pathLst>
                <a:path w="1904" h="158750">
                  <a:moveTo>
                    <a:pt x="1869" y="158126"/>
                  </a:moveTo>
                  <a:lnTo>
                    <a:pt x="0" y="13379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581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4025150" y="3003943"/>
              <a:ext cx="36195" cy="135255"/>
            </a:xfrm>
            <a:custGeom>
              <a:avLst/>
              <a:gdLst/>
              <a:ahLst/>
              <a:cxnLst/>
              <a:rect l="l" t="t" r="r" b="b"/>
              <a:pathLst>
                <a:path w="36195" h="135255">
                  <a:moveTo>
                    <a:pt x="35763" y="0"/>
                  </a:moveTo>
                  <a:lnTo>
                    <a:pt x="0" y="1282"/>
                  </a:lnTo>
                  <a:lnTo>
                    <a:pt x="0" y="135026"/>
                  </a:lnTo>
                  <a:lnTo>
                    <a:pt x="35763" y="1337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4025163" y="3003950"/>
              <a:ext cx="36195" cy="135255"/>
            </a:xfrm>
            <a:custGeom>
              <a:avLst/>
              <a:gdLst/>
              <a:ahLst/>
              <a:cxnLst/>
              <a:rect l="l" t="t" r="r" b="b"/>
              <a:pathLst>
                <a:path w="36195" h="135255">
                  <a:moveTo>
                    <a:pt x="0" y="135018"/>
                  </a:moveTo>
                  <a:lnTo>
                    <a:pt x="35756" y="13375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50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4023271" y="29795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4023279" y="29795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5587149" y="2835833"/>
              <a:ext cx="1905" cy="316230"/>
            </a:xfrm>
            <a:custGeom>
              <a:avLst/>
              <a:gdLst/>
              <a:ahLst/>
              <a:cxnLst/>
              <a:rect l="l" t="t" r="r" b="b"/>
              <a:pathLst>
                <a:path w="1904" h="316230">
                  <a:moveTo>
                    <a:pt x="0" y="0"/>
                  </a:moveTo>
                  <a:lnTo>
                    <a:pt x="0" y="291465"/>
                  </a:lnTo>
                  <a:lnTo>
                    <a:pt x="1866" y="31584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5587141" y="2835754"/>
              <a:ext cx="1905" cy="316230"/>
            </a:xfrm>
            <a:custGeom>
              <a:avLst/>
              <a:gdLst/>
              <a:ahLst/>
              <a:cxnLst/>
              <a:rect l="l" t="t" r="r" b="b"/>
              <a:pathLst>
                <a:path w="1904" h="316230">
                  <a:moveTo>
                    <a:pt x="1878" y="315885"/>
                  </a:moveTo>
                  <a:lnTo>
                    <a:pt x="0" y="291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5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5588863" y="2859163"/>
              <a:ext cx="36195" cy="292735"/>
            </a:xfrm>
            <a:custGeom>
              <a:avLst/>
              <a:gdLst/>
              <a:ahLst/>
              <a:cxnLst/>
              <a:rect l="l" t="t" r="r" b="b"/>
              <a:pathLst>
                <a:path w="36195" h="292735">
                  <a:moveTo>
                    <a:pt x="35763" y="0"/>
                  </a:moveTo>
                  <a:lnTo>
                    <a:pt x="0" y="1282"/>
                  </a:lnTo>
                  <a:lnTo>
                    <a:pt x="0" y="292735"/>
                  </a:lnTo>
                  <a:lnTo>
                    <a:pt x="35763" y="2914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5588873" y="2859159"/>
              <a:ext cx="36195" cy="293370"/>
            </a:xfrm>
            <a:custGeom>
              <a:avLst/>
              <a:gdLst/>
              <a:ahLst/>
              <a:cxnLst/>
              <a:rect l="l" t="t" r="r" b="b"/>
              <a:pathLst>
                <a:path w="36195" h="293369">
                  <a:moveTo>
                    <a:pt x="0" y="292747"/>
                  </a:moveTo>
                  <a:lnTo>
                    <a:pt x="35756" y="29146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2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5586971" y="28347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5586973" y="28347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5435536" y="2670987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5">
                  <a:moveTo>
                    <a:pt x="0" y="0"/>
                  </a:moveTo>
                  <a:lnTo>
                    <a:pt x="0" y="465886"/>
                  </a:lnTo>
                  <a:lnTo>
                    <a:pt x="1879" y="49028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5435535" y="2670972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5">
                  <a:moveTo>
                    <a:pt x="1869" y="490275"/>
                  </a:moveTo>
                  <a:lnTo>
                    <a:pt x="0" y="4659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90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5437733" y="2694114"/>
              <a:ext cx="36195" cy="467359"/>
            </a:xfrm>
            <a:custGeom>
              <a:avLst/>
              <a:gdLst/>
              <a:ahLst/>
              <a:cxnLst/>
              <a:rect l="l" t="t" r="r" b="b"/>
              <a:pathLst>
                <a:path w="36195" h="467360">
                  <a:moveTo>
                    <a:pt x="35775" y="0"/>
                  </a:moveTo>
                  <a:lnTo>
                    <a:pt x="0" y="1282"/>
                  </a:lnTo>
                  <a:lnTo>
                    <a:pt x="0" y="467182"/>
                  </a:lnTo>
                  <a:lnTo>
                    <a:pt x="35775" y="46589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5437745" y="2694112"/>
              <a:ext cx="36195" cy="467359"/>
            </a:xfrm>
            <a:custGeom>
              <a:avLst/>
              <a:gdLst/>
              <a:ahLst/>
              <a:cxnLst/>
              <a:rect l="l" t="t" r="r" b="b"/>
              <a:pathLst>
                <a:path w="36195" h="467360">
                  <a:moveTo>
                    <a:pt x="0" y="467183"/>
                  </a:moveTo>
                  <a:lnTo>
                    <a:pt x="35770" y="4659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7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5435866" y="26696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5435869" y="26696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5281638" y="2984550"/>
              <a:ext cx="1905" cy="184150"/>
            </a:xfrm>
            <a:custGeom>
              <a:avLst/>
              <a:gdLst/>
              <a:ahLst/>
              <a:cxnLst/>
              <a:rect l="l" t="t" r="r" b="b"/>
              <a:pathLst>
                <a:path w="1904" h="184150">
                  <a:moveTo>
                    <a:pt x="0" y="0"/>
                  </a:moveTo>
                  <a:lnTo>
                    <a:pt x="0" y="159385"/>
                  </a:lnTo>
                  <a:lnTo>
                    <a:pt x="1879" y="18378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5281633" y="2984488"/>
              <a:ext cx="1905" cy="184150"/>
            </a:xfrm>
            <a:custGeom>
              <a:avLst/>
              <a:gdLst/>
              <a:ahLst/>
              <a:cxnLst/>
              <a:rect l="l" t="t" r="r" b="b"/>
              <a:pathLst>
                <a:path w="1904" h="184150">
                  <a:moveTo>
                    <a:pt x="1878" y="183863"/>
                  </a:moveTo>
                  <a:lnTo>
                    <a:pt x="0" y="15941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3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5283390" y="3007842"/>
              <a:ext cx="36195" cy="161290"/>
            </a:xfrm>
            <a:custGeom>
              <a:avLst/>
              <a:gdLst/>
              <a:ahLst/>
              <a:cxnLst/>
              <a:rect l="l" t="t" r="r" b="b"/>
              <a:pathLst>
                <a:path w="36195" h="161289">
                  <a:moveTo>
                    <a:pt x="35775" y="0"/>
                  </a:moveTo>
                  <a:lnTo>
                    <a:pt x="0" y="1282"/>
                  </a:lnTo>
                  <a:lnTo>
                    <a:pt x="0" y="160667"/>
                  </a:lnTo>
                  <a:lnTo>
                    <a:pt x="35775" y="15938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5283400" y="3007847"/>
              <a:ext cx="36195" cy="160655"/>
            </a:xfrm>
            <a:custGeom>
              <a:avLst/>
              <a:gdLst/>
              <a:ahLst/>
              <a:cxnLst/>
              <a:rect l="l" t="t" r="r" b="b"/>
              <a:pathLst>
                <a:path w="36195" h="160655">
                  <a:moveTo>
                    <a:pt x="0" y="160658"/>
                  </a:moveTo>
                  <a:lnTo>
                    <a:pt x="35770" y="1593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06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5281510" y="29834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5281512" y="29834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3880574" y="321891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905" y="2602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3880571" y="321892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905" y="25942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259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3882199" y="324239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36525" y="0"/>
                  </a:moveTo>
                  <a:lnTo>
                    <a:pt x="0" y="1295"/>
                  </a:lnTo>
                  <a:lnTo>
                    <a:pt x="0" y="2413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3882209" y="324239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3880307" y="321764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3880299" y="321764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2471877" y="321481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3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2471876" y="3214795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0543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2473655" y="3237839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2473649" y="3237837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2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2471788" y="32133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2471794" y="32133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2619641" y="322083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2619643" y="322080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2621737" y="324402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2621731" y="324402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2619857" y="32195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2619851" y="32195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5444274" y="2985668"/>
              <a:ext cx="2540" cy="284480"/>
            </a:xfrm>
            <a:custGeom>
              <a:avLst/>
              <a:gdLst/>
              <a:ahLst/>
              <a:cxnLst/>
              <a:rect l="l" t="t" r="r" b="b"/>
              <a:pathLst>
                <a:path w="2539" h="284479">
                  <a:moveTo>
                    <a:pt x="0" y="0"/>
                  </a:moveTo>
                  <a:lnTo>
                    <a:pt x="0" y="259130"/>
                  </a:lnTo>
                  <a:lnTo>
                    <a:pt x="1917" y="28404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5444266" y="2985600"/>
              <a:ext cx="2540" cy="284480"/>
            </a:xfrm>
            <a:custGeom>
              <a:avLst/>
              <a:gdLst/>
              <a:ahLst/>
              <a:cxnLst/>
              <a:rect l="l" t="t" r="r" b="b"/>
              <a:pathLst>
                <a:path w="2539" h="284479">
                  <a:moveTo>
                    <a:pt x="1914" y="284018"/>
                  </a:moveTo>
                  <a:lnTo>
                    <a:pt x="0" y="25909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40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5446052" y="3009087"/>
              <a:ext cx="36195" cy="260985"/>
            </a:xfrm>
            <a:custGeom>
              <a:avLst/>
              <a:gdLst/>
              <a:ahLst/>
              <a:cxnLst/>
              <a:rect l="l" t="t" r="r" b="b"/>
              <a:pathLst>
                <a:path w="36195" h="260985">
                  <a:moveTo>
                    <a:pt x="35763" y="0"/>
                  </a:moveTo>
                  <a:lnTo>
                    <a:pt x="0" y="1282"/>
                  </a:lnTo>
                  <a:lnTo>
                    <a:pt x="0" y="260426"/>
                  </a:lnTo>
                  <a:lnTo>
                    <a:pt x="35763" y="2591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5446063" y="3009092"/>
              <a:ext cx="36195" cy="260985"/>
            </a:xfrm>
            <a:custGeom>
              <a:avLst/>
              <a:gdLst/>
              <a:ahLst/>
              <a:cxnLst/>
              <a:rect l="l" t="t" r="r" b="b"/>
              <a:pathLst>
                <a:path w="36195" h="260985">
                  <a:moveTo>
                    <a:pt x="0" y="260417"/>
                  </a:moveTo>
                  <a:lnTo>
                    <a:pt x="35770" y="2591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604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5444159" y="29843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5444157" y="29843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5298008" y="2680779"/>
              <a:ext cx="2540" cy="590550"/>
            </a:xfrm>
            <a:custGeom>
              <a:avLst/>
              <a:gdLst/>
              <a:ahLst/>
              <a:cxnLst/>
              <a:rect l="l" t="t" r="r" b="b"/>
              <a:pathLst>
                <a:path w="2539" h="590550">
                  <a:moveTo>
                    <a:pt x="0" y="0"/>
                  </a:moveTo>
                  <a:lnTo>
                    <a:pt x="0" y="565086"/>
                  </a:lnTo>
                  <a:lnTo>
                    <a:pt x="1917" y="59000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5298014" y="2680860"/>
              <a:ext cx="2540" cy="589915"/>
            </a:xfrm>
            <a:custGeom>
              <a:avLst/>
              <a:gdLst/>
              <a:ahLst/>
              <a:cxnLst/>
              <a:rect l="l" t="t" r="r" b="b"/>
              <a:pathLst>
                <a:path w="2539" h="589914">
                  <a:moveTo>
                    <a:pt x="1914" y="589914"/>
                  </a:moveTo>
                  <a:lnTo>
                    <a:pt x="0" y="56499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899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5299633" y="2704223"/>
              <a:ext cx="36830" cy="566420"/>
            </a:xfrm>
            <a:custGeom>
              <a:avLst/>
              <a:gdLst/>
              <a:ahLst/>
              <a:cxnLst/>
              <a:rect l="l" t="t" r="r" b="b"/>
              <a:pathLst>
                <a:path w="36829" h="566420">
                  <a:moveTo>
                    <a:pt x="36525" y="0"/>
                  </a:moveTo>
                  <a:lnTo>
                    <a:pt x="0" y="1308"/>
                  </a:lnTo>
                  <a:lnTo>
                    <a:pt x="0" y="566394"/>
                  </a:lnTo>
                  <a:lnTo>
                    <a:pt x="36525" y="56509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5299647" y="2704218"/>
              <a:ext cx="36830" cy="566420"/>
            </a:xfrm>
            <a:custGeom>
              <a:avLst/>
              <a:gdLst/>
              <a:ahLst/>
              <a:cxnLst/>
              <a:rect l="l" t="t" r="r" b="b"/>
              <a:pathLst>
                <a:path w="36829" h="566420">
                  <a:moveTo>
                    <a:pt x="0" y="566400"/>
                  </a:moveTo>
                  <a:lnTo>
                    <a:pt x="36517" y="56509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664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5297741" y="267920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5297745" y="267920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3577653" y="333222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3577659" y="333219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977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3579609" y="335544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3579610" y="335544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3577729" y="33309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3577724" y="33309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3271011" y="333222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3271008" y="333225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3272917" y="335558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3272930" y="335557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3271024" y="33312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3271023" y="33312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3584841" y="3431857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33"/>
                  </a:lnTo>
                  <a:lnTo>
                    <a:pt x="1879" y="3441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3584838" y="3431828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78" y="34466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3586391" y="3455149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29" h="11429">
                  <a:moveTo>
                    <a:pt x="36525" y="0"/>
                  </a:moveTo>
                  <a:lnTo>
                    <a:pt x="0" y="1295"/>
                  </a:lnTo>
                  <a:lnTo>
                    <a:pt x="0" y="11328"/>
                  </a:lnTo>
                  <a:lnTo>
                    <a:pt x="36525" y="100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3586390" y="3455146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29" h="11429">
                  <a:moveTo>
                    <a:pt x="0" y="11332"/>
                  </a:moveTo>
                  <a:lnTo>
                    <a:pt x="36532" y="1002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3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3584498" y="34304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3584507" y="34304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3590493" y="354015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3590492" y="3540028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1878" y="30661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3592118" y="356344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20">
                  <a:moveTo>
                    <a:pt x="36525" y="0"/>
                  </a:moveTo>
                  <a:lnTo>
                    <a:pt x="0" y="1308"/>
                  </a:lnTo>
                  <a:lnTo>
                    <a:pt x="0" y="7429"/>
                  </a:lnTo>
                  <a:lnTo>
                    <a:pt x="36525" y="613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3592122" y="3563443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20">
                  <a:moveTo>
                    <a:pt x="0" y="7439"/>
                  </a:moveTo>
                  <a:lnTo>
                    <a:pt x="36532" y="613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4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3590226" y="35388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3590233" y="35388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1286525" y="1484294"/>
              <a:ext cx="1270635" cy="635635"/>
            </a:xfrm>
            <a:custGeom>
              <a:avLst/>
              <a:gdLst/>
              <a:ahLst/>
              <a:cxnLst/>
              <a:rect l="l" t="t" r="r" b="b"/>
              <a:pathLst>
                <a:path w="1270635" h="635635">
                  <a:moveTo>
                    <a:pt x="1235147" y="350099"/>
                  </a:moveTo>
                  <a:lnTo>
                    <a:pt x="1244463" y="366663"/>
                  </a:lnTo>
                  <a:lnTo>
                    <a:pt x="1270449" y="365735"/>
                  </a:lnTo>
                  <a:lnTo>
                    <a:pt x="1250229" y="376908"/>
                  </a:lnTo>
                  <a:lnTo>
                    <a:pt x="1259559" y="393472"/>
                  </a:lnTo>
                  <a:lnTo>
                    <a:pt x="1237737" y="383802"/>
                  </a:lnTo>
                  <a:lnTo>
                    <a:pt x="1217516" y="394975"/>
                  </a:lnTo>
                  <a:lnTo>
                    <a:pt x="1224242" y="377837"/>
                  </a:lnTo>
                  <a:lnTo>
                    <a:pt x="1202420" y="368166"/>
                  </a:lnTo>
                  <a:lnTo>
                    <a:pt x="1228406" y="367237"/>
                  </a:lnTo>
                  <a:lnTo>
                    <a:pt x="1235147" y="350099"/>
                  </a:lnTo>
                  <a:close/>
                </a:path>
                <a:path w="1270635" h="635635">
                  <a:moveTo>
                    <a:pt x="1080388" y="342098"/>
                  </a:moveTo>
                  <a:lnTo>
                    <a:pt x="1089719" y="358672"/>
                  </a:lnTo>
                  <a:lnTo>
                    <a:pt x="1115691" y="357744"/>
                  </a:lnTo>
                  <a:lnTo>
                    <a:pt x="1095470" y="368907"/>
                  </a:lnTo>
                  <a:lnTo>
                    <a:pt x="1104800" y="385472"/>
                  </a:lnTo>
                  <a:lnTo>
                    <a:pt x="1082979" y="375811"/>
                  </a:lnTo>
                  <a:lnTo>
                    <a:pt x="1062757" y="386975"/>
                  </a:lnTo>
                  <a:lnTo>
                    <a:pt x="1069483" y="369836"/>
                  </a:lnTo>
                  <a:lnTo>
                    <a:pt x="1047662" y="360175"/>
                  </a:lnTo>
                  <a:lnTo>
                    <a:pt x="1073648" y="359246"/>
                  </a:lnTo>
                  <a:lnTo>
                    <a:pt x="1080388" y="342098"/>
                  </a:lnTo>
                  <a:close/>
                </a:path>
                <a:path w="1270635" h="635635">
                  <a:moveTo>
                    <a:pt x="1074335" y="233558"/>
                  </a:moveTo>
                  <a:lnTo>
                    <a:pt x="1083665" y="250122"/>
                  </a:lnTo>
                  <a:lnTo>
                    <a:pt x="1109652" y="249193"/>
                  </a:lnTo>
                  <a:lnTo>
                    <a:pt x="1089417" y="260367"/>
                  </a:lnTo>
                  <a:lnTo>
                    <a:pt x="1098747" y="276932"/>
                  </a:lnTo>
                  <a:lnTo>
                    <a:pt x="1076925" y="267261"/>
                  </a:lnTo>
                  <a:lnTo>
                    <a:pt x="1056704" y="278434"/>
                  </a:lnTo>
                  <a:lnTo>
                    <a:pt x="1063444" y="261286"/>
                  </a:lnTo>
                  <a:lnTo>
                    <a:pt x="1041623" y="251625"/>
                  </a:lnTo>
                  <a:lnTo>
                    <a:pt x="1067594" y="250696"/>
                  </a:lnTo>
                  <a:lnTo>
                    <a:pt x="1074335" y="233558"/>
                  </a:lnTo>
                  <a:close/>
                </a:path>
                <a:path w="1270635" h="635635">
                  <a:moveTo>
                    <a:pt x="1066199" y="127682"/>
                  </a:moveTo>
                  <a:lnTo>
                    <a:pt x="1075530" y="144256"/>
                  </a:lnTo>
                  <a:lnTo>
                    <a:pt x="1101516" y="143328"/>
                  </a:lnTo>
                  <a:lnTo>
                    <a:pt x="1081281" y="154492"/>
                  </a:lnTo>
                  <a:lnTo>
                    <a:pt x="1090611" y="171056"/>
                  </a:lnTo>
                  <a:lnTo>
                    <a:pt x="1068790" y="161395"/>
                  </a:lnTo>
                  <a:lnTo>
                    <a:pt x="1048568" y="172559"/>
                  </a:lnTo>
                  <a:lnTo>
                    <a:pt x="1055309" y="155420"/>
                  </a:lnTo>
                  <a:lnTo>
                    <a:pt x="1033487" y="145759"/>
                  </a:lnTo>
                  <a:lnTo>
                    <a:pt x="1059459" y="144831"/>
                  </a:lnTo>
                  <a:lnTo>
                    <a:pt x="1066199" y="127682"/>
                  </a:lnTo>
                  <a:close/>
                </a:path>
                <a:path w="1270635" h="635635">
                  <a:moveTo>
                    <a:pt x="1058064" y="21817"/>
                  </a:moveTo>
                  <a:lnTo>
                    <a:pt x="1067394" y="38381"/>
                  </a:lnTo>
                  <a:lnTo>
                    <a:pt x="1093381" y="37452"/>
                  </a:lnTo>
                  <a:lnTo>
                    <a:pt x="1073145" y="48617"/>
                  </a:lnTo>
                  <a:lnTo>
                    <a:pt x="1082476" y="65191"/>
                  </a:lnTo>
                  <a:lnTo>
                    <a:pt x="1060654" y="55520"/>
                  </a:lnTo>
                  <a:lnTo>
                    <a:pt x="1040433" y="66693"/>
                  </a:lnTo>
                  <a:lnTo>
                    <a:pt x="1047173" y="49545"/>
                  </a:lnTo>
                  <a:lnTo>
                    <a:pt x="1025351" y="39884"/>
                  </a:lnTo>
                  <a:lnTo>
                    <a:pt x="1051338" y="38955"/>
                  </a:lnTo>
                  <a:lnTo>
                    <a:pt x="1058064" y="21817"/>
                  </a:lnTo>
                  <a:close/>
                </a:path>
                <a:path w="1270635" h="635635">
                  <a:moveTo>
                    <a:pt x="748680" y="7371"/>
                  </a:moveTo>
                  <a:lnTo>
                    <a:pt x="758010" y="23935"/>
                  </a:lnTo>
                  <a:lnTo>
                    <a:pt x="783997" y="23007"/>
                  </a:lnTo>
                  <a:lnTo>
                    <a:pt x="763776" y="34180"/>
                  </a:lnTo>
                  <a:lnTo>
                    <a:pt x="773092" y="50745"/>
                  </a:lnTo>
                  <a:lnTo>
                    <a:pt x="751271" y="41084"/>
                  </a:lnTo>
                  <a:lnTo>
                    <a:pt x="731049" y="52248"/>
                  </a:lnTo>
                  <a:lnTo>
                    <a:pt x="737790" y="35109"/>
                  </a:lnTo>
                  <a:lnTo>
                    <a:pt x="715968" y="25438"/>
                  </a:lnTo>
                  <a:lnTo>
                    <a:pt x="741955" y="24519"/>
                  </a:lnTo>
                  <a:lnTo>
                    <a:pt x="748680" y="7371"/>
                  </a:lnTo>
                  <a:close/>
                </a:path>
                <a:path w="1270635" h="635635">
                  <a:moveTo>
                    <a:pt x="759186" y="223479"/>
                  </a:moveTo>
                  <a:lnTo>
                    <a:pt x="768516" y="240043"/>
                  </a:lnTo>
                  <a:lnTo>
                    <a:pt x="794489" y="239124"/>
                  </a:lnTo>
                  <a:lnTo>
                    <a:pt x="774268" y="250288"/>
                  </a:lnTo>
                  <a:lnTo>
                    <a:pt x="783598" y="266852"/>
                  </a:lnTo>
                  <a:lnTo>
                    <a:pt x="761777" y="257191"/>
                  </a:lnTo>
                  <a:lnTo>
                    <a:pt x="741555" y="268355"/>
                  </a:lnTo>
                  <a:lnTo>
                    <a:pt x="748296" y="251216"/>
                  </a:lnTo>
                  <a:lnTo>
                    <a:pt x="726459" y="241546"/>
                  </a:lnTo>
                  <a:lnTo>
                    <a:pt x="752446" y="240627"/>
                  </a:lnTo>
                  <a:lnTo>
                    <a:pt x="759186" y="223479"/>
                  </a:lnTo>
                  <a:close/>
                </a:path>
                <a:path w="1270635" h="635635">
                  <a:moveTo>
                    <a:pt x="771805" y="328153"/>
                  </a:moveTo>
                  <a:lnTo>
                    <a:pt x="781136" y="344718"/>
                  </a:lnTo>
                  <a:lnTo>
                    <a:pt x="807122" y="343789"/>
                  </a:lnTo>
                  <a:lnTo>
                    <a:pt x="786901" y="354953"/>
                  </a:lnTo>
                  <a:lnTo>
                    <a:pt x="796217" y="371518"/>
                  </a:lnTo>
                  <a:lnTo>
                    <a:pt x="774395" y="361857"/>
                  </a:lnTo>
                  <a:lnTo>
                    <a:pt x="754175" y="373030"/>
                  </a:lnTo>
                  <a:lnTo>
                    <a:pt x="760914" y="355881"/>
                  </a:lnTo>
                  <a:lnTo>
                    <a:pt x="739093" y="346220"/>
                  </a:lnTo>
                  <a:lnTo>
                    <a:pt x="765079" y="345292"/>
                  </a:lnTo>
                  <a:lnTo>
                    <a:pt x="771805" y="328153"/>
                  </a:lnTo>
                  <a:close/>
                </a:path>
                <a:path w="1270635" h="635635">
                  <a:moveTo>
                    <a:pt x="868108" y="12474"/>
                  </a:moveTo>
                  <a:lnTo>
                    <a:pt x="877439" y="29038"/>
                  </a:lnTo>
                  <a:lnTo>
                    <a:pt x="903425" y="28109"/>
                  </a:lnTo>
                  <a:lnTo>
                    <a:pt x="883204" y="39283"/>
                  </a:lnTo>
                  <a:lnTo>
                    <a:pt x="892520" y="55848"/>
                  </a:lnTo>
                  <a:lnTo>
                    <a:pt x="870698" y="46177"/>
                  </a:lnTo>
                  <a:lnTo>
                    <a:pt x="850478" y="57350"/>
                  </a:lnTo>
                  <a:lnTo>
                    <a:pt x="857217" y="40202"/>
                  </a:lnTo>
                  <a:lnTo>
                    <a:pt x="835396" y="30541"/>
                  </a:lnTo>
                  <a:lnTo>
                    <a:pt x="861382" y="29612"/>
                  </a:lnTo>
                  <a:lnTo>
                    <a:pt x="868108" y="12474"/>
                  </a:lnTo>
                  <a:close/>
                </a:path>
                <a:path w="1270635" h="635635">
                  <a:moveTo>
                    <a:pt x="897150" y="122273"/>
                  </a:moveTo>
                  <a:lnTo>
                    <a:pt x="906481" y="138847"/>
                  </a:lnTo>
                  <a:lnTo>
                    <a:pt x="932467" y="137918"/>
                  </a:lnTo>
                  <a:lnTo>
                    <a:pt x="912232" y="149082"/>
                  </a:lnTo>
                  <a:lnTo>
                    <a:pt x="921562" y="165647"/>
                  </a:lnTo>
                  <a:lnTo>
                    <a:pt x="899741" y="155986"/>
                  </a:lnTo>
                  <a:lnTo>
                    <a:pt x="879519" y="167149"/>
                  </a:lnTo>
                  <a:lnTo>
                    <a:pt x="886260" y="150011"/>
                  </a:lnTo>
                  <a:lnTo>
                    <a:pt x="864438" y="140350"/>
                  </a:lnTo>
                  <a:lnTo>
                    <a:pt x="890425" y="139421"/>
                  </a:lnTo>
                  <a:lnTo>
                    <a:pt x="897150" y="122273"/>
                  </a:lnTo>
                  <a:close/>
                </a:path>
                <a:path w="1270635" h="635635">
                  <a:moveTo>
                    <a:pt x="908849" y="224900"/>
                  </a:moveTo>
                  <a:lnTo>
                    <a:pt x="918180" y="241465"/>
                  </a:lnTo>
                  <a:lnTo>
                    <a:pt x="944166" y="240536"/>
                  </a:lnTo>
                  <a:lnTo>
                    <a:pt x="923945" y="251709"/>
                  </a:lnTo>
                  <a:lnTo>
                    <a:pt x="933262" y="268274"/>
                  </a:lnTo>
                  <a:lnTo>
                    <a:pt x="911439" y="258603"/>
                  </a:lnTo>
                  <a:lnTo>
                    <a:pt x="891219" y="269777"/>
                  </a:lnTo>
                  <a:lnTo>
                    <a:pt x="897959" y="252638"/>
                  </a:lnTo>
                  <a:lnTo>
                    <a:pt x="876137" y="242967"/>
                  </a:lnTo>
                  <a:lnTo>
                    <a:pt x="902123" y="242038"/>
                  </a:lnTo>
                  <a:lnTo>
                    <a:pt x="908849" y="224900"/>
                  </a:lnTo>
                  <a:close/>
                </a:path>
                <a:path w="1270635" h="635635">
                  <a:moveTo>
                    <a:pt x="930608" y="329239"/>
                  </a:moveTo>
                  <a:lnTo>
                    <a:pt x="939924" y="345803"/>
                  </a:lnTo>
                  <a:lnTo>
                    <a:pt x="965911" y="344875"/>
                  </a:lnTo>
                  <a:lnTo>
                    <a:pt x="945690" y="356048"/>
                  </a:lnTo>
                  <a:lnTo>
                    <a:pt x="955020" y="372612"/>
                  </a:lnTo>
                  <a:lnTo>
                    <a:pt x="933199" y="362951"/>
                  </a:lnTo>
                  <a:lnTo>
                    <a:pt x="912978" y="374115"/>
                  </a:lnTo>
                  <a:lnTo>
                    <a:pt x="919704" y="356977"/>
                  </a:lnTo>
                  <a:lnTo>
                    <a:pt x="897881" y="347306"/>
                  </a:lnTo>
                  <a:lnTo>
                    <a:pt x="923868" y="346377"/>
                  </a:lnTo>
                  <a:lnTo>
                    <a:pt x="930608" y="329239"/>
                  </a:lnTo>
                  <a:close/>
                </a:path>
                <a:path w="1270635" h="635635">
                  <a:moveTo>
                    <a:pt x="602191" y="106801"/>
                  </a:moveTo>
                  <a:lnTo>
                    <a:pt x="611521" y="123366"/>
                  </a:lnTo>
                  <a:lnTo>
                    <a:pt x="637508" y="122437"/>
                  </a:lnTo>
                  <a:lnTo>
                    <a:pt x="617287" y="133610"/>
                  </a:lnTo>
                  <a:lnTo>
                    <a:pt x="626603" y="150175"/>
                  </a:lnTo>
                  <a:lnTo>
                    <a:pt x="604781" y="140504"/>
                  </a:lnTo>
                  <a:lnTo>
                    <a:pt x="584560" y="151678"/>
                  </a:lnTo>
                  <a:lnTo>
                    <a:pt x="591300" y="134529"/>
                  </a:lnTo>
                  <a:lnTo>
                    <a:pt x="569479" y="124868"/>
                  </a:lnTo>
                  <a:lnTo>
                    <a:pt x="595450" y="123940"/>
                  </a:lnTo>
                  <a:lnTo>
                    <a:pt x="602191" y="106801"/>
                  </a:lnTo>
                  <a:close/>
                </a:path>
                <a:path w="1270635" h="635635">
                  <a:moveTo>
                    <a:pt x="605423" y="0"/>
                  </a:moveTo>
                  <a:lnTo>
                    <a:pt x="614754" y="16574"/>
                  </a:lnTo>
                  <a:lnTo>
                    <a:pt x="640739" y="15635"/>
                  </a:lnTo>
                  <a:lnTo>
                    <a:pt x="620519" y="26809"/>
                  </a:lnTo>
                  <a:lnTo>
                    <a:pt x="629835" y="43373"/>
                  </a:lnTo>
                  <a:lnTo>
                    <a:pt x="608013" y="33712"/>
                  </a:lnTo>
                  <a:lnTo>
                    <a:pt x="587792" y="44876"/>
                  </a:lnTo>
                  <a:lnTo>
                    <a:pt x="594533" y="27737"/>
                  </a:lnTo>
                  <a:lnTo>
                    <a:pt x="572711" y="18076"/>
                  </a:lnTo>
                  <a:lnTo>
                    <a:pt x="598697" y="17148"/>
                  </a:lnTo>
                  <a:lnTo>
                    <a:pt x="605423" y="0"/>
                  </a:lnTo>
                  <a:close/>
                </a:path>
                <a:path w="1270635" h="635635">
                  <a:moveTo>
                    <a:pt x="173291" y="493177"/>
                  </a:moveTo>
                  <a:lnTo>
                    <a:pt x="182608" y="509742"/>
                  </a:lnTo>
                  <a:lnTo>
                    <a:pt x="208594" y="508813"/>
                  </a:lnTo>
                  <a:lnTo>
                    <a:pt x="188372" y="519977"/>
                  </a:lnTo>
                  <a:lnTo>
                    <a:pt x="197704" y="536551"/>
                  </a:lnTo>
                  <a:lnTo>
                    <a:pt x="175881" y="526880"/>
                  </a:lnTo>
                  <a:lnTo>
                    <a:pt x="155660" y="538044"/>
                  </a:lnTo>
                  <a:lnTo>
                    <a:pt x="162386" y="520906"/>
                  </a:lnTo>
                  <a:lnTo>
                    <a:pt x="140565" y="511245"/>
                  </a:lnTo>
                  <a:lnTo>
                    <a:pt x="166551" y="510316"/>
                  </a:lnTo>
                  <a:lnTo>
                    <a:pt x="173291" y="493177"/>
                  </a:lnTo>
                  <a:close/>
                </a:path>
                <a:path w="1270635" h="635635">
                  <a:moveTo>
                    <a:pt x="32726" y="590305"/>
                  </a:moveTo>
                  <a:lnTo>
                    <a:pt x="42042" y="606870"/>
                  </a:lnTo>
                  <a:lnTo>
                    <a:pt x="68029" y="605951"/>
                  </a:lnTo>
                  <a:lnTo>
                    <a:pt x="47808" y="617115"/>
                  </a:lnTo>
                  <a:lnTo>
                    <a:pt x="57138" y="633679"/>
                  </a:lnTo>
                  <a:lnTo>
                    <a:pt x="35317" y="624018"/>
                  </a:lnTo>
                  <a:lnTo>
                    <a:pt x="15096" y="635182"/>
                  </a:lnTo>
                  <a:lnTo>
                    <a:pt x="21822" y="618044"/>
                  </a:lnTo>
                  <a:lnTo>
                    <a:pt x="0" y="608373"/>
                  </a:lnTo>
                  <a:lnTo>
                    <a:pt x="25986" y="607454"/>
                  </a:lnTo>
                  <a:lnTo>
                    <a:pt x="32726" y="590305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1" name="object 1111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1994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1112" name="object 11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64817" y="149459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64809" y="14945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66430" y="151770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25" y="5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66424" y="151769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64550" y="14932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64551" y="14932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23428" y="158756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3431" y="158763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25587" y="161065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5583" y="161064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3707" y="15863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3714" y="15863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69071" y="160160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69075" y="160152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70875" y="162464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70878" y="162464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69008" y="16001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69007" y="16001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94434" y="168436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4442" y="1684446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202"/>
                  </a:moveTo>
                  <a:lnTo>
                    <a:pt x="0" y="0"/>
                  </a:lnTo>
                  <a:lnTo>
                    <a:pt x="1869" y="24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96351" y="170741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6348" y="170741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94485" y="16829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94477" y="16829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38617" y="1695627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52"/>
                  </a:lnTo>
                  <a:lnTo>
                    <a:pt x="1917" y="282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38615" y="1695686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40192" y="1719097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25" y="33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40193" y="1719093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51"/>
                  </a:moveTo>
                  <a:lnTo>
                    <a:pt x="36532" y="334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38287" y="169407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38299" y="169408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86381" y="170318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21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6381" y="170309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661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8223" y="1726247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88231" y="1726244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01"/>
                  </a:moveTo>
                  <a:lnTo>
                    <a:pt x="35756" y="612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7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86356" y="17018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86348" y="17018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34616" y="170910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34620" y="170915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36368" y="173219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36371" y="173218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34489" y="17080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34493" y="17080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83079" y="173201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83077" y="173200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185276" y="175517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185272" y="175517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183396" y="17306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83392" y="17306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28203" y="177820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28206" y="177823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30400" y="180138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30404" y="180137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2" y="557"/>
                  </a:lnTo>
                  <a:lnTo>
                    <a:pt x="35762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28521" y="17767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28520" y="17767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72260" y="178862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72252" y="178858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73936" y="1811896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37" y="0"/>
                  </a:moveTo>
                  <a:lnTo>
                    <a:pt x="0" y="1295"/>
                  </a:lnTo>
                  <a:lnTo>
                    <a:pt x="0" y="2413"/>
                  </a:lnTo>
                  <a:lnTo>
                    <a:pt x="36537" y="11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73938" y="181189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10"/>
                  </a:moveTo>
                  <a:lnTo>
                    <a:pt x="36532" y="110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572056" y="17870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72061" y="17870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28063" y="180187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28060" y="180183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29765" y="1825104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729777" y="18251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727885" y="18004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727891" y="18004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912429" y="1809076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0" y="0"/>
                  </a:moveTo>
                  <a:lnTo>
                    <a:pt x="0" y="3898"/>
                  </a:lnTo>
                  <a:lnTo>
                    <a:pt x="1917" y="2881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912428" y="1809072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1914" y="28724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7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914537" y="1832546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914535" y="183255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71"/>
                  </a:moveTo>
                  <a:lnTo>
                    <a:pt x="35770" y="389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912632" y="18075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912627" y="18075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043315" y="182695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043324" y="182698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045398" y="185022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045393" y="185022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043506" y="18259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043509" y="18259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197544" y="1825878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003"/>
                  </a:lnTo>
                  <a:lnTo>
                    <a:pt x="1917" y="2992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197543" y="1825779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1914" y="29992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199754" y="184924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199752" y="184925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197861" y="18243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197862" y="182435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808046" y="185152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808041" y="185144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753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77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809722" y="187464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809736" y="187464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807855" y="18503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807859" y="18503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77556" y="1868157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77563" y="1868203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79652" y="189114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79650" y="189114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9"/>
                  </a:moveTo>
                  <a:lnTo>
                    <a:pt x="35763" y="4460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77785" y="18667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77778" y="18667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436077" y="188460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436075" y="188456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437805" y="19076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437808" y="190764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435938" y="18830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435929" y="18830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588223" y="1896236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0" y="0"/>
                  </a:moveTo>
                  <a:lnTo>
                    <a:pt x="0" y="2222"/>
                  </a:lnTo>
                  <a:lnTo>
                    <a:pt x="1917" y="2712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588225" y="1896253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589938" y="191964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589941" y="191964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588046" y="18948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588043" y="18948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731136" y="190992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731136" y="190997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732838" y="1933409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732837" y="1933413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0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730933" y="190874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730938" y="190874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898650" y="192138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66" y="2940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898642" y="192136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393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900326" y="194440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900327" y="194440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98459" y="19199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98463" y="19199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42020" y="193004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42026" y="193006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044166" y="195336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044171" y="195336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042274" y="19285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042275" y="19285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00376" y="1929587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89">
                  <a:moveTo>
                    <a:pt x="0" y="0"/>
                  </a:moveTo>
                  <a:lnTo>
                    <a:pt x="0" y="8915"/>
                  </a:lnTo>
                  <a:lnTo>
                    <a:pt x="1917" y="3383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00375" y="1929589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89">
                  <a:moveTo>
                    <a:pt x="1914" y="33797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201926" y="1953043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36525" y="0"/>
                  </a:moveTo>
                  <a:lnTo>
                    <a:pt x="0" y="1308"/>
                  </a:lnTo>
                  <a:lnTo>
                    <a:pt x="0" y="10223"/>
                  </a:lnTo>
                  <a:lnTo>
                    <a:pt x="36525" y="891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201936" y="1953039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0" y="10226"/>
                  </a:moveTo>
                  <a:lnTo>
                    <a:pt x="36517" y="8921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1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200020" y="192857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200031" y="19285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815247" y="195600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815247" y="195599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816809" y="197901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37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37" y="11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816818" y="197901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14942" y="19545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14946" y="19545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444497" y="199039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444497" y="1990355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66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446047" y="201381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446054" y="2013817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444155" y="198912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444151" y="198913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596682" y="1995398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8915"/>
                  </a:lnTo>
                  <a:lnTo>
                    <a:pt x="1905" y="3383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596674" y="1995426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40" h="34289">
                  <a:moveTo>
                    <a:pt x="1914" y="33797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3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598841" y="2018829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598834" y="2018830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200"/>
                  </a:moveTo>
                  <a:lnTo>
                    <a:pt x="35770" y="892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596936" y="19941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596935" y="199411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53870" y="201234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3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53871" y="2012287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55571" y="2035581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55578" y="2035574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1"/>
                  </a:moveTo>
                  <a:lnTo>
                    <a:pt x="35756" y="613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53692" y="20112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753689" y="20112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900872" y="2022589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0" y="0"/>
                  </a:moveTo>
                  <a:lnTo>
                    <a:pt x="0" y="7810"/>
                  </a:lnTo>
                  <a:lnTo>
                    <a:pt x="1905" y="3271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900866" y="2022591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1914" y="32655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6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03006" y="2046033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03014" y="2046033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73"/>
                  </a:moveTo>
                  <a:lnTo>
                    <a:pt x="35756" y="779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0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01101" y="20211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01112" y="20211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63492" y="206247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340"/>
                  </a:lnTo>
                  <a:lnTo>
                    <a:pt x="1905" y="2824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763488" y="2062575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765270" y="208592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765272" y="208592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763378" y="206112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763381" y="20611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827058" y="206037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66" y="3051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827054" y="206044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829064" y="2083726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829058" y="2083718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2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827159" y="20593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827159" y="20593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444379" y="2055444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0" y="0"/>
                  </a:moveTo>
                  <a:lnTo>
                    <a:pt x="0" y="14490"/>
                  </a:lnTo>
                  <a:lnTo>
                    <a:pt x="1879" y="388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444377" y="2055453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1878" y="38904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446627" y="2078799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35763" y="0"/>
                  </a:moveTo>
                  <a:lnTo>
                    <a:pt x="0" y="1282"/>
                  </a:lnTo>
                  <a:lnTo>
                    <a:pt x="0" y="15773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446626" y="207880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0" y="15765"/>
                  </a:moveTo>
                  <a:lnTo>
                    <a:pt x="35770" y="1447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444735" y="20541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444746" y="20541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08989" y="208630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308991" y="2086322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310728" y="210972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310730" y="210972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63" y="1672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308823" y="20851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308823" y="20851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466900" y="210879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466895" y="210871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468805" y="213178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468809" y="213177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3"/>
                  </a:moveTo>
                  <a:lnTo>
                    <a:pt x="35756" y="112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4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466938" y="21074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466937" y="21074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579829" y="211000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579830" y="21100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581785" y="213299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581782" y="213299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579918" y="21084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579924" y="21084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762836" y="2117000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39" h="33655">
                  <a:moveTo>
                    <a:pt x="0" y="0"/>
                  </a:moveTo>
                  <a:lnTo>
                    <a:pt x="0" y="8356"/>
                  </a:lnTo>
                  <a:lnTo>
                    <a:pt x="1917" y="3326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762837" y="2116924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39" h="33655">
                  <a:moveTo>
                    <a:pt x="1914" y="33289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764563" y="2140445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35763" y="0"/>
                  </a:moveTo>
                  <a:lnTo>
                    <a:pt x="0" y="1270"/>
                  </a:lnTo>
                  <a:lnTo>
                    <a:pt x="0" y="9626"/>
                  </a:lnTo>
                  <a:lnTo>
                    <a:pt x="35763" y="8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764557" y="2140440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0" y="9632"/>
                  </a:moveTo>
                  <a:lnTo>
                    <a:pt x="35770" y="83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6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762658" y="21154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762665" y="21154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914613" y="2122804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39" h="36830">
                  <a:moveTo>
                    <a:pt x="0" y="0"/>
                  </a:moveTo>
                  <a:lnTo>
                    <a:pt x="0" y="11696"/>
                  </a:lnTo>
                  <a:lnTo>
                    <a:pt x="1917" y="3660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914615" y="2122758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39" h="36830">
                  <a:moveTo>
                    <a:pt x="1914" y="36587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5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916353" y="2146299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70"/>
                  </a:lnTo>
                  <a:lnTo>
                    <a:pt x="0" y="12979"/>
                  </a:lnTo>
                  <a:lnTo>
                    <a:pt x="35763" y="116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916359" y="2146293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87"/>
                  </a:moveTo>
                  <a:lnTo>
                    <a:pt x="35756" y="1169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9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914448" y="21215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914453" y="21215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452202" y="2155608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0" y="0"/>
                  </a:moveTo>
                  <a:lnTo>
                    <a:pt x="0" y="14490"/>
                  </a:lnTo>
                  <a:lnTo>
                    <a:pt x="1917" y="3939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452209" y="2155600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1914" y="39504"/>
                  </a:moveTo>
                  <a:lnTo>
                    <a:pt x="0" y="145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95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454323" y="217901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35775" y="0"/>
                  </a:moveTo>
                  <a:lnTo>
                    <a:pt x="0" y="1282"/>
                  </a:lnTo>
                  <a:lnTo>
                    <a:pt x="0" y="15760"/>
                  </a:lnTo>
                  <a:lnTo>
                    <a:pt x="35775" y="1449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454326" y="2179014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0" y="15765"/>
                  </a:moveTo>
                  <a:lnTo>
                    <a:pt x="35770" y="1448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452431" y="21542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452435" y="21542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834576" y="2148395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0" y="0"/>
                  </a:moveTo>
                  <a:lnTo>
                    <a:pt x="0" y="24523"/>
                  </a:lnTo>
                  <a:lnTo>
                    <a:pt x="1879" y="4890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834578" y="2148456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1869" y="48805"/>
                  </a:moveTo>
                  <a:lnTo>
                    <a:pt x="0" y="2447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88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836468" y="2171610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4" h="26035">
                  <a:moveTo>
                    <a:pt x="35763" y="0"/>
                  </a:moveTo>
                  <a:lnTo>
                    <a:pt x="0" y="1282"/>
                  </a:lnTo>
                  <a:lnTo>
                    <a:pt x="0" y="25806"/>
                  </a:lnTo>
                  <a:lnTo>
                    <a:pt x="35763" y="245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836470" y="2171618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4" h="26035">
                  <a:moveTo>
                    <a:pt x="0" y="25791"/>
                  </a:moveTo>
                  <a:lnTo>
                    <a:pt x="35756" y="2451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57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834576" y="21469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834581" y="21469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463611" y="2140292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0" y="0"/>
                  </a:moveTo>
                  <a:lnTo>
                    <a:pt x="0" y="69659"/>
                  </a:lnTo>
                  <a:lnTo>
                    <a:pt x="1905" y="9456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463601" y="2140291"/>
              <a:ext cx="2540" cy="94615"/>
            </a:xfrm>
            <a:custGeom>
              <a:avLst/>
              <a:gdLst/>
              <a:ahLst/>
              <a:cxnLst/>
              <a:rect l="l" t="t" r="r" b="b"/>
              <a:pathLst>
                <a:path w="2540" h="94614">
                  <a:moveTo>
                    <a:pt x="1914" y="94545"/>
                  </a:moveTo>
                  <a:lnTo>
                    <a:pt x="0" y="69625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94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465834" y="2163647"/>
              <a:ext cx="36195" cy="71120"/>
            </a:xfrm>
            <a:custGeom>
              <a:avLst/>
              <a:gdLst/>
              <a:ahLst/>
              <a:cxnLst/>
              <a:rect l="l" t="t" r="r" b="b"/>
              <a:pathLst>
                <a:path w="36194" h="71119">
                  <a:moveTo>
                    <a:pt x="35763" y="0"/>
                  </a:moveTo>
                  <a:lnTo>
                    <a:pt x="0" y="1282"/>
                  </a:lnTo>
                  <a:lnTo>
                    <a:pt x="0" y="70942"/>
                  </a:lnTo>
                  <a:lnTo>
                    <a:pt x="35763" y="696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465836" y="2163647"/>
              <a:ext cx="36195" cy="71120"/>
            </a:xfrm>
            <a:custGeom>
              <a:avLst/>
              <a:gdLst/>
              <a:ahLst/>
              <a:cxnLst/>
              <a:rect l="l" t="t" r="r" b="b"/>
              <a:pathLst>
                <a:path w="36194" h="71119">
                  <a:moveTo>
                    <a:pt x="0" y="70947"/>
                  </a:moveTo>
                  <a:lnTo>
                    <a:pt x="35770" y="6966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709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463941" y="21391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463938" y="213916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762366" y="222681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762365" y="222682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764004" y="225026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37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37" y="54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764011" y="225025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32" y="54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762112" y="222540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762106" y="222540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936902" y="223786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80"/>
                  </a:lnTo>
                  <a:lnTo>
                    <a:pt x="1866" y="3107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936896" y="2237810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168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938502" y="2260853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36525" y="0"/>
                  </a:moveTo>
                  <a:lnTo>
                    <a:pt x="0" y="1295"/>
                  </a:lnTo>
                  <a:lnTo>
                    <a:pt x="0" y="7988"/>
                  </a:lnTo>
                  <a:lnTo>
                    <a:pt x="36525" y="668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938511" y="2260845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0" y="7996"/>
                  </a:moveTo>
                  <a:lnTo>
                    <a:pt x="36532" y="669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936635" y="22367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936650" y="22367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841485" y="2268359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02"/>
                  </a:lnTo>
                  <a:lnTo>
                    <a:pt x="1866" y="3329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841475" y="2268270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78" y="33324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843707" y="229134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70"/>
                  </a:lnTo>
                  <a:lnTo>
                    <a:pt x="0" y="10185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843711" y="2291339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99"/>
                  </a:moveTo>
                  <a:lnTo>
                    <a:pt x="35756" y="892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1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841828" y="22669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841831" y="22669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462274" y="2261006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0" y="0"/>
                  </a:moveTo>
                  <a:lnTo>
                    <a:pt x="0" y="20612"/>
                  </a:lnTo>
                  <a:lnTo>
                    <a:pt x="1879" y="4500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462273" y="2260957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1878" y="45119"/>
                  </a:moveTo>
                  <a:lnTo>
                    <a:pt x="0" y="206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464407" y="2284158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35763" y="0"/>
                  </a:moveTo>
                  <a:lnTo>
                    <a:pt x="0" y="1282"/>
                  </a:lnTo>
                  <a:lnTo>
                    <a:pt x="0" y="21907"/>
                  </a:lnTo>
                  <a:lnTo>
                    <a:pt x="35763" y="206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464411" y="2284167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0" y="21899"/>
                  </a:moveTo>
                  <a:lnTo>
                    <a:pt x="35770" y="2061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8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462528" y="22599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462528" y="22599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464818" y="2306218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464817" y="230627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466900" y="2329294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466913" y="2329302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56" y="7238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465033" y="23051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465035" y="23051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634337" y="232122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634328" y="232119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636395" y="234438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636400" y="234438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634515" y="23197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634522" y="23197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770253" y="234250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770252" y="234251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772183" y="236548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772185" y="236548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770316" y="23410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770318" y="23410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923275" y="2337155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797"/>
                  </a:lnTo>
                  <a:lnTo>
                    <a:pt x="1879" y="3218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923282" y="2337131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69" y="32191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1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924862" y="2360218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36525" y="0"/>
                  </a:moveTo>
                  <a:lnTo>
                    <a:pt x="0" y="1308"/>
                  </a:lnTo>
                  <a:lnTo>
                    <a:pt x="0" y="9105"/>
                  </a:lnTo>
                  <a:lnTo>
                    <a:pt x="36525" y="781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924864" y="2360219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0" y="9111"/>
                  </a:moveTo>
                  <a:lnTo>
                    <a:pt x="36517" y="780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91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922983" y="23357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922987" y="23357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325105" y="2360485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5" h="73660">
                  <a:moveTo>
                    <a:pt x="0" y="0"/>
                  </a:moveTo>
                  <a:lnTo>
                    <a:pt x="0" y="49047"/>
                  </a:lnTo>
                  <a:lnTo>
                    <a:pt x="1879" y="7343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325109" y="2360497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5" h="73660">
                  <a:moveTo>
                    <a:pt x="1869" y="73409"/>
                  </a:moveTo>
                  <a:lnTo>
                    <a:pt x="0" y="490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34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327022" y="2383612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4" h="50800">
                  <a:moveTo>
                    <a:pt x="35763" y="0"/>
                  </a:moveTo>
                  <a:lnTo>
                    <a:pt x="0" y="1282"/>
                  </a:lnTo>
                  <a:lnTo>
                    <a:pt x="0" y="50317"/>
                  </a:lnTo>
                  <a:lnTo>
                    <a:pt x="35763" y="490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27023" y="2383613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4" h="50800">
                  <a:moveTo>
                    <a:pt x="0" y="50326"/>
                  </a:moveTo>
                  <a:lnTo>
                    <a:pt x="35763" y="49037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503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25143" y="23593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25144" y="23593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71764" y="2319400"/>
              <a:ext cx="1905" cy="127635"/>
            </a:xfrm>
            <a:custGeom>
              <a:avLst/>
              <a:gdLst/>
              <a:ahLst/>
              <a:cxnLst/>
              <a:rect l="l" t="t" r="r" b="b"/>
              <a:pathLst>
                <a:path w="1905" h="127635">
                  <a:moveTo>
                    <a:pt x="0" y="0"/>
                  </a:moveTo>
                  <a:lnTo>
                    <a:pt x="0" y="103098"/>
                  </a:lnTo>
                  <a:lnTo>
                    <a:pt x="1879" y="1274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71769" y="2319506"/>
              <a:ext cx="1905" cy="127635"/>
            </a:xfrm>
            <a:custGeom>
              <a:avLst/>
              <a:gdLst/>
              <a:ahLst/>
              <a:cxnLst/>
              <a:rect l="l" t="t" r="r" b="b"/>
              <a:pathLst>
                <a:path w="1905" h="127635">
                  <a:moveTo>
                    <a:pt x="1869" y="127308"/>
                  </a:moveTo>
                  <a:lnTo>
                    <a:pt x="0" y="102979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273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3758" y="2342527"/>
              <a:ext cx="36195" cy="104775"/>
            </a:xfrm>
            <a:custGeom>
              <a:avLst/>
              <a:gdLst/>
              <a:ahLst/>
              <a:cxnLst/>
              <a:rect l="l" t="t" r="r" b="b"/>
              <a:pathLst>
                <a:path w="36194" h="104775">
                  <a:moveTo>
                    <a:pt x="35763" y="0"/>
                  </a:moveTo>
                  <a:lnTo>
                    <a:pt x="0" y="1282"/>
                  </a:lnTo>
                  <a:lnTo>
                    <a:pt x="0" y="104381"/>
                  </a:lnTo>
                  <a:lnTo>
                    <a:pt x="35763" y="1030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73766" y="2342534"/>
              <a:ext cx="36195" cy="104775"/>
            </a:xfrm>
            <a:custGeom>
              <a:avLst/>
              <a:gdLst/>
              <a:ahLst/>
              <a:cxnLst/>
              <a:rect l="l" t="t" r="r" b="b"/>
              <a:pathLst>
                <a:path w="36194" h="104775">
                  <a:moveTo>
                    <a:pt x="0" y="104371"/>
                  </a:moveTo>
                  <a:lnTo>
                    <a:pt x="35756" y="10309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043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471879" y="23179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471893" y="23179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622983" y="2404325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0" y="0"/>
                  </a:moveTo>
                  <a:lnTo>
                    <a:pt x="0" y="27863"/>
                  </a:lnTo>
                  <a:lnTo>
                    <a:pt x="1879" y="5224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22984" y="2404258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1878" y="52348"/>
                  </a:moveTo>
                  <a:lnTo>
                    <a:pt x="0" y="2790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3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24825" y="2427541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35763" y="0"/>
                  </a:moveTo>
                  <a:lnTo>
                    <a:pt x="0" y="1270"/>
                  </a:lnTo>
                  <a:lnTo>
                    <a:pt x="0" y="29133"/>
                  </a:lnTo>
                  <a:lnTo>
                    <a:pt x="35763" y="278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24836" y="2427530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0" y="29147"/>
                  </a:moveTo>
                  <a:lnTo>
                    <a:pt x="35756" y="27869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91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22945" y="24031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622953" y="24031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475917" y="2501391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0" y="0"/>
                  </a:moveTo>
                  <a:lnTo>
                    <a:pt x="0" y="24523"/>
                  </a:lnTo>
                  <a:lnTo>
                    <a:pt x="1866" y="4890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475916" y="2501443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1869" y="48805"/>
                  </a:moveTo>
                  <a:lnTo>
                    <a:pt x="0" y="2447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88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477899" y="2524670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4" h="26035">
                  <a:moveTo>
                    <a:pt x="35763" y="0"/>
                  </a:moveTo>
                  <a:lnTo>
                    <a:pt x="0" y="1270"/>
                  </a:lnTo>
                  <a:lnTo>
                    <a:pt x="0" y="25793"/>
                  </a:lnTo>
                  <a:lnTo>
                    <a:pt x="35763" y="245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477903" y="2524670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4" h="26035">
                  <a:moveTo>
                    <a:pt x="0" y="25792"/>
                  </a:moveTo>
                  <a:lnTo>
                    <a:pt x="35770" y="2451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5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476006" y="24999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55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476019" y="24999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632788" y="2502217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5" h="62230">
                  <a:moveTo>
                    <a:pt x="0" y="0"/>
                  </a:moveTo>
                  <a:lnTo>
                    <a:pt x="0" y="37338"/>
                  </a:lnTo>
                  <a:lnTo>
                    <a:pt x="1866" y="6173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632786" y="2502258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5" h="62230">
                  <a:moveTo>
                    <a:pt x="1869" y="61614"/>
                  </a:moveTo>
                  <a:lnTo>
                    <a:pt x="0" y="3728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16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634617" y="2525572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4" h="38735">
                  <a:moveTo>
                    <a:pt x="35763" y="0"/>
                  </a:moveTo>
                  <a:lnTo>
                    <a:pt x="0" y="1282"/>
                  </a:lnTo>
                  <a:lnTo>
                    <a:pt x="0" y="38620"/>
                  </a:lnTo>
                  <a:lnTo>
                    <a:pt x="35763" y="373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634619" y="2525581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4" h="38735">
                  <a:moveTo>
                    <a:pt x="0" y="38616"/>
                  </a:moveTo>
                  <a:lnTo>
                    <a:pt x="35770" y="373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86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632724" y="25011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632730" y="25011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784934" y="2534170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036"/>
                  </a:lnTo>
                  <a:lnTo>
                    <a:pt x="1866" y="3943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784927" y="2534123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1878" y="39538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786445" y="2557500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30" h="16510">
                  <a:moveTo>
                    <a:pt x="36525" y="0"/>
                  </a:moveTo>
                  <a:lnTo>
                    <a:pt x="0" y="1308"/>
                  </a:lnTo>
                  <a:lnTo>
                    <a:pt x="0" y="16357"/>
                  </a:lnTo>
                  <a:lnTo>
                    <a:pt x="36525" y="1504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786450" y="2557497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30" h="16510">
                  <a:moveTo>
                    <a:pt x="0" y="16350"/>
                  </a:moveTo>
                  <a:lnTo>
                    <a:pt x="36517" y="1505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6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784553" y="25326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784553" y="25326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998692" y="2079916"/>
              <a:ext cx="1905" cy="594360"/>
            </a:xfrm>
            <a:custGeom>
              <a:avLst/>
              <a:gdLst/>
              <a:ahLst/>
              <a:cxnLst/>
              <a:rect l="l" t="t" r="r" b="b"/>
              <a:pathLst>
                <a:path w="1904" h="594360">
                  <a:moveTo>
                    <a:pt x="0" y="0"/>
                  </a:moveTo>
                  <a:lnTo>
                    <a:pt x="0" y="568998"/>
                  </a:lnTo>
                  <a:lnTo>
                    <a:pt x="1905" y="59390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998686" y="2079866"/>
              <a:ext cx="2540" cy="594360"/>
            </a:xfrm>
            <a:custGeom>
              <a:avLst/>
              <a:gdLst/>
              <a:ahLst/>
              <a:cxnLst/>
              <a:rect l="l" t="t" r="r" b="b"/>
              <a:pathLst>
                <a:path w="2539" h="594360">
                  <a:moveTo>
                    <a:pt x="1914" y="593972"/>
                  </a:moveTo>
                  <a:lnTo>
                    <a:pt x="0" y="569052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5939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000775" y="2103297"/>
              <a:ext cx="36195" cy="570865"/>
            </a:xfrm>
            <a:custGeom>
              <a:avLst/>
              <a:gdLst/>
              <a:ahLst/>
              <a:cxnLst/>
              <a:rect l="l" t="t" r="r" b="b"/>
              <a:pathLst>
                <a:path w="36195" h="570864">
                  <a:moveTo>
                    <a:pt x="35763" y="0"/>
                  </a:moveTo>
                  <a:lnTo>
                    <a:pt x="0" y="1282"/>
                  </a:lnTo>
                  <a:lnTo>
                    <a:pt x="0" y="570280"/>
                  </a:lnTo>
                  <a:lnTo>
                    <a:pt x="35763" y="5689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6000796" y="2103306"/>
              <a:ext cx="36195" cy="570865"/>
            </a:xfrm>
            <a:custGeom>
              <a:avLst/>
              <a:gdLst/>
              <a:ahLst/>
              <a:cxnLst/>
              <a:rect l="l" t="t" r="r" b="b"/>
              <a:pathLst>
                <a:path w="36195" h="570864">
                  <a:moveTo>
                    <a:pt x="0" y="570265"/>
                  </a:moveTo>
                  <a:lnTo>
                    <a:pt x="35756" y="56898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702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998883" y="207851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998880" y="20785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019355" y="2411259"/>
              <a:ext cx="1905" cy="364490"/>
            </a:xfrm>
            <a:custGeom>
              <a:avLst/>
              <a:gdLst/>
              <a:ahLst/>
              <a:cxnLst/>
              <a:rect l="l" t="t" r="r" b="b"/>
              <a:pathLst>
                <a:path w="1904" h="364489">
                  <a:moveTo>
                    <a:pt x="0" y="0"/>
                  </a:moveTo>
                  <a:lnTo>
                    <a:pt x="0" y="339953"/>
                  </a:lnTo>
                  <a:lnTo>
                    <a:pt x="1879" y="36435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6019351" y="2411308"/>
              <a:ext cx="1905" cy="364490"/>
            </a:xfrm>
            <a:custGeom>
              <a:avLst/>
              <a:gdLst/>
              <a:ahLst/>
              <a:cxnLst/>
              <a:rect l="l" t="t" r="r" b="b"/>
              <a:pathLst>
                <a:path w="1904" h="364489">
                  <a:moveTo>
                    <a:pt x="1878" y="364331"/>
                  </a:moveTo>
                  <a:lnTo>
                    <a:pt x="0" y="33988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43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021603" y="2434577"/>
              <a:ext cx="36195" cy="341630"/>
            </a:xfrm>
            <a:custGeom>
              <a:avLst/>
              <a:gdLst/>
              <a:ahLst/>
              <a:cxnLst/>
              <a:rect l="l" t="t" r="r" b="b"/>
              <a:pathLst>
                <a:path w="36195" h="341630">
                  <a:moveTo>
                    <a:pt x="35763" y="0"/>
                  </a:moveTo>
                  <a:lnTo>
                    <a:pt x="0" y="1282"/>
                  </a:lnTo>
                  <a:lnTo>
                    <a:pt x="0" y="341223"/>
                  </a:lnTo>
                  <a:lnTo>
                    <a:pt x="35763" y="3399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6021612" y="2434578"/>
              <a:ext cx="36195" cy="341630"/>
            </a:xfrm>
            <a:custGeom>
              <a:avLst/>
              <a:gdLst/>
              <a:ahLst/>
              <a:cxnLst/>
              <a:rect l="l" t="t" r="r" b="b"/>
              <a:pathLst>
                <a:path w="36195" h="341630">
                  <a:moveTo>
                    <a:pt x="0" y="341227"/>
                  </a:moveTo>
                  <a:lnTo>
                    <a:pt x="35770" y="33994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12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6019711" y="24100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6019722" y="24100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931566" y="1268242"/>
              <a:ext cx="3989098" cy="25909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6032449" y="2364257"/>
              <a:ext cx="1905" cy="517525"/>
            </a:xfrm>
            <a:custGeom>
              <a:avLst/>
              <a:gdLst/>
              <a:ahLst/>
              <a:cxnLst/>
              <a:rect l="l" t="t" r="r" b="b"/>
              <a:pathLst>
                <a:path w="1904" h="517525">
                  <a:moveTo>
                    <a:pt x="0" y="0"/>
                  </a:moveTo>
                  <a:lnTo>
                    <a:pt x="0" y="492645"/>
                  </a:lnTo>
                  <a:lnTo>
                    <a:pt x="1879" y="5170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6032447" y="2364228"/>
              <a:ext cx="1905" cy="517525"/>
            </a:xfrm>
            <a:custGeom>
              <a:avLst/>
              <a:gdLst/>
              <a:ahLst/>
              <a:cxnLst/>
              <a:rect l="l" t="t" r="r" b="b"/>
              <a:pathLst>
                <a:path w="1904" h="517525">
                  <a:moveTo>
                    <a:pt x="1878" y="517152"/>
                  </a:moveTo>
                  <a:lnTo>
                    <a:pt x="0" y="49270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17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6034278" y="2387244"/>
              <a:ext cx="36195" cy="494030"/>
            </a:xfrm>
            <a:custGeom>
              <a:avLst/>
              <a:gdLst/>
              <a:ahLst/>
              <a:cxnLst/>
              <a:rect l="l" t="t" r="r" b="b"/>
              <a:pathLst>
                <a:path w="36195" h="494030">
                  <a:moveTo>
                    <a:pt x="35763" y="0"/>
                  </a:moveTo>
                  <a:lnTo>
                    <a:pt x="0" y="1282"/>
                  </a:lnTo>
                  <a:lnTo>
                    <a:pt x="0" y="493928"/>
                  </a:lnTo>
                  <a:lnTo>
                    <a:pt x="35763" y="4926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6034297" y="2387245"/>
              <a:ext cx="36195" cy="494030"/>
            </a:xfrm>
            <a:custGeom>
              <a:avLst/>
              <a:gdLst/>
              <a:ahLst/>
              <a:cxnLst/>
              <a:rect l="l" t="t" r="r" b="b"/>
              <a:pathLst>
                <a:path w="36195" h="494030">
                  <a:moveTo>
                    <a:pt x="0" y="493926"/>
                  </a:moveTo>
                  <a:lnTo>
                    <a:pt x="35756" y="4926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939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6032411" y="23632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032428" y="23632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585735" y="2204937"/>
              <a:ext cx="226695" cy="272415"/>
            </a:xfrm>
            <a:custGeom>
              <a:avLst/>
              <a:gdLst/>
              <a:ahLst/>
              <a:cxnLst/>
              <a:rect l="l" t="t" r="r" b="b"/>
              <a:pathLst>
                <a:path w="226694" h="272414">
                  <a:moveTo>
                    <a:pt x="191331" y="226946"/>
                  </a:moveTo>
                  <a:lnTo>
                    <a:pt x="200648" y="243511"/>
                  </a:lnTo>
                  <a:lnTo>
                    <a:pt x="226634" y="242582"/>
                  </a:lnTo>
                  <a:lnTo>
                    <a:pt x="206413" y="253756"/>
                  </a:lnTo>
                  <a:lnTo>
                    <a:pt x="215744" y="270320"/>
                  </a:lnTo>
                  <a:lnTo>
                    <a:pt x="193921" y="260649"/>
                  </a:lnTo>
                  <a:lnTo>
                    <a:pt x="173701" y="271823"/>
                  </a:lnTo>
                  <a:lnTo>
                    <a:pt x="180427" y="254684"/>
                  </a:lnTo>
                  <a:lnTo>
                    <a:pt x="158605" y="245014"/>
                  </a:lnTo>
                  <a:lnTo>
                    <a:pt x="184591" y="244085"/>
                  </a:lnTo>
                  <a:lnTo>
                    <a:pt x="191331" y="226946"/>
                  </a:lnTo>
                  <a:close/>
                </a:path>
                <a:path w="226694" h="272414">
                  <a:moveTo>
                    <a:pt x="32726" y="0"/>
                  </a:moveTo>
                  <a:lnTo>
                    <a:pt x="42042" y="16564"/>
                  </a:lnTo>
                  <a:lnTo>
                    <a:pt x="68029" y="15636"/>
                  </a:lnTo>
                  <a:lnTo>
                    <a:pt x="47808" y="26809"/>
                  </a:lnTo>
                  <a:lnTo>
                    <a:pt x="57138" y="43364"/>
                  </a:lnTo>
                  <a:lnTo>
                    <a:pt x="35316" y="33703"/>
                  </a:lnTo>
                  <a:lnTo>
                    <a:pt x="15096" y="44876"/>
                  </a:lnTo>
                  <a:lnTo>
                    <a:pt x="21821" y="27728"/>
                  </a:lnTo>
                  <a:lnTo>
                    <a:pt x="0" y="18067"/>
                  </a:lnTo>
                  <a:lnTo>
                    <a:pt x="25986" y="17138"/>
                  </a:lnTo>
                  <a:lnTo>
                    <a:pt x="32726" y="0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7" name="object 347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1993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48" name="object 3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21319" y="158912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1317" y="158903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23491" y="161211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09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3500" y="161211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09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21624" y="15877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21620" y="15877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1091" y="1597151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71098" y="159717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73084" y="162031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73090" y="162031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71205" y="15956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1209" y="1595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97418" y="170724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6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97417" y="1707326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99666" y="173066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99667" y="173067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97761" y="170604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97763" y="170603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33270" y="171424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33268" y="171426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753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7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35352" y="173724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35365" y="173724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33498" y="17130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33494" y="17130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24851" y="1776056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0" y="0"/>
                  </a:moveTo>
                  <a:lnTo>
                    <a:pt x="0" y="3352"/>
                  </a:lnTo>
                  <a:lnTo>
                    <a:pt x="1917" y="282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24858" y="1776127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26654" y="179951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26659" y="179951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7" y="334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24762" y="17750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24760" y="17750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88921" y="1813191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8923" y="181314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66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91017" y="183662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91018" y="183662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89125" y="181190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89121" y="18119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42591" y="182215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42598" y="182222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62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44433" y="184546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44444" y="1845459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42541" y="18208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42543" y="18208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07653" y="184583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507652" y="184586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320"/>
                  </a:moveTo>
                  <a:lnTo>
                    <a:pt x="0" y="0"/>
                  </a:lnTo>
                  <a:lnTo>
                    <a:pt x="1878" y="243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09164" y="186909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09176" y="186910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17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07284" y="18444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507278" y="18444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652255" y="1852104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652251" y="1852002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653868" y="187545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37" y="0"/>
                  </a:moveTo>
                  <a:lnTo>
                    <a:pt x="0" y="1308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653882" y="187546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17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51975" y="185071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51976" y="185071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807271" y="1855406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807269" y="185535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09011" y="187860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809017" y="187860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07131" y="18540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07134" y="18540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78547" y="186589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80"/>
                  </a:lnTo>
                  <a:lnTo>
                    <a:pt x="1879" y="310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278543" y="186586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1041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280414" y="1888883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62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80410" y="1888885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58"/>
                  </a:moveTo>
                  <a:lnTo>
                    <a:pt x="35763" y="6680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79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78547" y="18646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278540" y="18646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435938" y="188398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435939" y="188405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437881" y="190701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437880" y="190702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436014" y="18827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436018" y="18827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594599" y="189807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3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594596" y="189799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596161" y="1921128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596162" y="1921128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6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594281" y="18967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594290" y="18967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30984" y="190945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30982" y="190948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32724" y="19325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32722" y="193250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30857" y="19082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30854" y="19082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900237" y="192058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900240" y="192059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902231" y="194391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902238" y="194391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00339" y="19194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900347" y="19194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044255" y="1924875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0" y="0"/>
                  </a:moveTo>
                  <a:lnTo>
                    <a:pt x="0" y="7251"/>
                  </a:lnTo>
                  <a:lnTo>
                    <a:pt x="1917" y="3215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44258" y="1924880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1914" y="32148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046528" y="1948256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75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75" y="725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046527" y="1948257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70" y="72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044636" y="19233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44631" y="19233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198941" y="193748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198941" y="19375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201087" y="196046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201103" y="196046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99233" y="19361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199231" y="19361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510586" y="1913432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5" h="62864">
                  <a:moveTo>
                    <a:pt x="0" y="0"/>
                  </a:moveTo>
                  <a:lnTo>
                    <a:pt x="0" y="38442"/>
                  </a:lnTo>
                  <a:lnTo>
                    <a:pt x="1879" y="6283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510592" y="1913425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5" h="62864">
                  <a:moveTo>
                    <a:pt x="1869" y="62756"/>
                  </a:moveTo>
                  <a:lnTo>
                    <a:pt x="0" y="3842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27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512733" y="1936610"/>
              <a:ext cx="36195" cy="40005"/>
            </a:xfrm>
            <a:custGeom>
              <a:avLst/>
              <a:gdLst/>
              <a:ahLst/>
              <a:cxnLst/>
              <a:rect l="l" t="t" r="r" b="b"/>
              <a:pathLst>
                <a:path w="36194" h="40005">
                  <a:moveTo>
                    <a:pt x="35763" y="0"/>
                  </a:moveTo>
                  <a:lnTo>
                    <a:pt x="0" y="1282"/>
                  </a:lnTo>
                  <a:lnTo>
                    <a:pt x="0" y="39738"/>
                  </a:lnTo>
                  <a:lnTo>
                    <a:pt x="35763" y="384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512739" y="1936612"/>
              <a:ext cx="36195" cy="40005"/>
            </a:xfrm>
            <a:custGeom>
              <a:avLst/>
              <a:gdLst/>
              <a:ahLst/>
              <a:cxnLst/>
              <a:rect l="l" t="t" r="r" b="b"/>
              <a:pathLst>
                <a:path w="36194" h="40005">
                  <a:moveTo>
                    <a:pt x="0" y="39732"/>
                  </a:moveTo>
                  <a:lnTo>
                    <a:pt x="35770" y="3845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97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510853" y="19119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510855" y="19119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663253" y="1957869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663260" y="1957847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665056" y="1981314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665058" y="198131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663164" y="19565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663159" y="19565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813088" y="196032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813087" y="196035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320"/>
                  </a:moveTo>
                  <a:lnTo>
                    <a:pt x="0" y="0"/>
                  </a:lnTo>
                  <a:lnTo>
                    <a:pt x="1878" y="243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814777" y="198333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814778" y="198333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812897" y="19589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812898" y="19589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443494" y="199203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443499" y="199207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445361" y="201537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445365" y="201537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443469" y="19905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443464" y="19905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596656" y="2000910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4445"/>
                  </a:lnTo>
                  <a:lnTo>
                    <a:pt x="1905" y="2936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596656" y="2000896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40" h="29844">
                  <a:moveTo>
                    <a:pt x="1914" y="29485"/>
                  </a:moveTo>
                  <a:lnTo>
                    <a:pt x="0" y="456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4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598904" y="202426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598906" y="202426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597012" y="19996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597017" y="19996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52892" y="2010816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0" y="0"/>
                  </a:moveTo>
                  <a:lnTo>
                    <a:pt x="0" y="6134"/>
                  </a:lnTo>
                  <a:lnTo>
                    <a:pt x="1917" y="3105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752890" y="2010820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100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754708" y="2034285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754716" y="2034279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1"/>
                  </a:moveTo>
                  <a:lnTo>
                    <a:pt x="35756" y="613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752803" y="20094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752805" y="200945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902269" y="2021128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0" y="0"/>
                  </a:moveTo>
                  <a:lnTo>
                    <a:pt x="0" y="5575"/>
                  </a:lnTo>
                  <a:lnTo>
                    <a:pt x="1917" y="3049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902273" y="2021112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049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904250" y="2044610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82"/>
                  </a:lnTo>
                  <a:lnTo>
                    <a:pt x="0" y="6845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904249" y="2044610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902345" y="20198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902349" y="20198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822829" y="206554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822825" y="206552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824467" y="2088527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824475" y="2088527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822600" y="20645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822607" y="20645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985338" y="206861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985339" y="206864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987217" y="209207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987224" y="209206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985325" y="20672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985331" y="20672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304874" y="208485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304871" y="208482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306817" y="210788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306817" y="210787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63" y="2230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304950" y="20837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304941" y="20837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463039" y="209853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463038" y="209847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464995" y="212182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464988" y="212183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463103" y="20970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463103" y="20970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579308" y="2107234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579313" y="210722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581035" y="213033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581035" y="213033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579156" y="21060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579159" y="21060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759775" y="2106586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5" h="42544">
                  <a:moveTo>
                    <a:pt x="0" y="0"/>
                  </a:moveTo>
                  <a:lnTo>
                    <a:pt x="0" y="17843"/>
                  </a:lnTo>
                  <a:lnTo>
                    <a:pt x="1879" y="4222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759770" y="2106555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5" h="42544">
                  <a:moveTo>
                    <a:pt x="1878" y="42329"/>
                  </a:moveTo>
                  <a:lnTo>
                    <a:pt x="0" y="1788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3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61426" y="2129878"/>
              <a:ext cx="36830" cy="19685"/>
            </a:xfrm>
            <a:custGeom>
              <a:avLst/>
              <a:gdLst/>
              <a:ahLst/>
              <a:cxnLst/>
              <a:rect l="l" t="t" r="r" b="b"/>
              <a:pathLst>
                <a:path w="36830" h="19685">
                  <a:moveTo>
                    <a:pt x="36525" y="0"/>
                  </a:moveTo>
                  <a:lnTo>
                    <a:pt x="0" y="1308"/>
                  </a:lnTo>
                  <a:lnTo>
                    <a:pt x="0" y="19138"/>
                  </a:lnTo>
                  <a:lnTo>
                    <a:pt x="36525" y="1783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761439" y="2129878"/>
              <a:ext cx="36830" cy="19685"/>
            </a:xfrm>
            <a:custGeom>
              <a:avLst/>
              <a:gdLst/>
              <a:ahLst/>
              <a:cxnLst/>
              <a:rect l="l" t="t" r="r" b="b"/>
              <a:pathLst>
                <a:path w="36830" h="19685">
                  <a:moveTo>
                    <a:pt x="0" y="19138"/>
                  </a:moveTo>
                  <a:lnTo>
                    <a:pt x="36517" y="1783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9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759534" y="21051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759538" y="21051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13839" y="212898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66" y="2941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913835" y="212896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519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915528" y="215226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75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75" y="501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915541" y="215226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913648" y="21279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913654" y="21279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836926" y="217383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836919" y="217385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838869" y="219715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838869" y="219715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836976" y="21727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836980" y="21727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989618" y="2168461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66" y="3163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989614" y="2168408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3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991561" y="2191473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34"/>
                  </a:lnTo>
                  <a:lnTo>
                    <a:pt x="35763" y="72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991563" y="2191482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70" y="72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989694" y="21670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989703" y="21669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459725" y="2136711"/>
              <a:ext cx="1905" cy="95250"/>
            </a:xfrm>
            <a:custGeom>
              <a:avLst/>
              <a:gdLst/>
              <a:ahLst/>
              <a:cxnLst/>
              <a:rect l="l" t="t" r="r" b="b"/>
              <a:pathLst>
                <a:path w="1905" h="95250">
                  <a:moveTo>
                    <a:pt x="0" y="0"/>
                  </a:moveTo>
                  <a:lnTo>
                    <a:pt x="0" y="70777"/>
                  </a:lnTo>
                  <a:lnTo>
                    <a:pt x="1879" y="9516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459725" y="2136660"/>
              <a:ext cx="1905" cy="95250"/>
            </a:xfrm>
            <a:custGeom>
              <a:avLst/>
              <a:gdLst/>
              <a:ahLst/>
              <a:cxnLst/>
              <a:rect l="l" t="t" r="r" b="b"/>
              <a:pathLst>
                <a:path w="1905" h="95250">
                  <a:moveTo>
                    <a:pt x="1878" y="95214"/>
                  </a:moveTo>
                  <a:lnTo>
                    <a:pt x="0" y="707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52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461820" y="2159799"/>
              <a:ext cx="36195" cy="72390"/>
            </a:xfrm>
            <a:custGeom>
              <a:avLst/>
              <a:gdLst/>
              <a:ahLst/>
              <a:cxnLst/>
              <a:rect l="l" t="t" r="r" b="b"/>
              <a:pathLst>
                <a:path w="36194" h="72389">
                  <a:moveTo>
                    <a:pt x="35763" y="0"/>
                  </a:moveTo>
                  <a:lnTo>
                    <a:pt x="0" y="1282"/>
                  </a:lnTo>
                  <a:lnTo>
                    <a:pt x="0" y="72059"/>
                  </a:lnTo>
                  <a:lnTo>
                    <a:pt x="35763" y="707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461813" y="2159804"/>
              <a:ext cx="36195" cy="72390"/>
            </a:xfrm>
            <a:custGeom>
              <a:avLst/>
              <a:gdLst/>
              <a:ahLst/>
              <a:cxnLst/>
              <a:rect l="l" t="t" r="r" b="b"/>
              <a:pathLst>
                <a:path w="36194" h="72389">
                  <a:moveTo>
                    <a:pt x="0" y="72052"/>
                  </a:moveTo>
                  <a:lnTo>
                    <a:pt x="35770" y="7077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20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459941" y="21356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459943" y="21356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602689" y="2216721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52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602691" y="221678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753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7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604695" y="223970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604695" y="223970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602828" y="22155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602830" y="22155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759432" y="223056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759425" y="223053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761223" y="225370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761224" y="225371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759343" y="22293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759342" y="22293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934146" y="2191969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5" h="73660">
                  <a:moveTo>
                    <a:pt x="0" y="0"/>
                  </a:moveTo>
                  <a:lnTo>
                    <a:pt x="0" y="49034"/>
                  </a:lnTo>
                  <a:lnTo>
                    <a:pt x="1879" y="7343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934146" y="2192006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5" h="73660">
                  <a:moveTo>
                    <a:pt x="1869" y="73282"/>
                  </a:moveTo>
                  <a:lnTo>
                    <a:pt x="0" y="490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3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935949" y="2215032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4" h="50800">
                  <a:moveTo>
                    <a:pt x="35763" y="0"/>
                  </a:moveTo>
                  <a:lnTo>
                    <a:pt x="0" y="1270"/>
                  </a:lnTo>
                  <a:lnTo>
                    <a:pt x="0" y="50317"/>
                  </a:lnTo>
                  <a:lnTo>
                    <a:pt x="35763" y="490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935954" y="2215030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4" h="50800">
                  <a:moveTo>
                    <a:pt x="0" y="50326"/>
                  </a:moveTo>
                  <a:lnTo>
                    <a:pt x="35756" y="4903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03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934070" y="21905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55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934075" y="21905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846857" y="227860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46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846848" y="227858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848470" y="230207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12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12" y="558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48466" y="230207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846565" y="227733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46559" y="227734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998851" y="2275954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79" y="2997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998853" y="2275953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000463" y="2299004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5">
                  <a:moveTo>
                    <a:pt x="36525" y="0"/>
                  </a:moveTo>
                  <a:lnTo>
                    <a:pt x="0" y="1308"/>
                  </a:lnTo>
                  <a:lnTo>
                    <a:pt x="0" y="6870"/>
                  </a:lnTo>
                  <a:lnTo>
                    <a:pt x="36525" y="556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000469" y="2298997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30" h="6985">
                  <a:moveTo>
                    <a:pt x="0" y="6881"/>
                  </a:moveTo>
                  <a:lnTo>
                    <a:pt x="36517" y="557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998584" y="22747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998594" y="227479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772183" y="233619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772176" y="233610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222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573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773999" y="235935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774009" y="235935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772132" y="23351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772121" y="23351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850870" y="238093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850868" y="238086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852547" y="2404262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852546" y="2404263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850654" y="23796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850663" y="23796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007906" y="238405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007901" y="238406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010077" y="240709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010080" y="240708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008210" y="23827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008212" y="23827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315313" y="2336355"/>
              <a:ext cx="1905" cy="97790"/>
            </a:xfrm>
            <a:custGeom>
              <a:avLst/>
              <a:gdLst/>
              <a:ahLst/>
              <a:cxnLst/>
              <a:rect l="l" t="t" r="r" b="b"/>
              <a:pathLst>
                <a:path w="1905" h="97789">
                  <a:moveTo>
                    <a:pt x="0" y="0"/>
                  </a:moveTo>
                  <a:lnTo>
                    <a:pt x="0" y="72999"/>
                  </a:lnTo>
                  <a:lnTo>
                    <a:pt x="1879" y="9739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315317" y="2336298"/>
              <a:ext cx="1905" cy="97790"/>
            </a:xfrm>
            <a:custGeom>
              <a:avLst/>
              <a:gdLst/>
              <a:ahLst/>
              <a:cxnLst/>
              <a:rect l="l" t="t" r="r" b="b"/>
              <a:pathLst>
                <a:path w="1905" h="97789">
                  <a:moveTo>
                    <a:pt x="1878" y="97496"/>
                  </a:moveTo>
                  <a:lnTo>
                    <a:pt x="0" y="7304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74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317078" y="2359367"/>
              <a:ext cx="36195" cy="74295"/>
            </a:xfrm>
            <a:custGeom>
              <a:avLst/>
              <a:gdLst/>
              <a:ahLst/>
              <a:cxnLst/>
              <a:rect l="l" t="t" r="r" b="b"/>
              <a:pathLst>
                <a:path w="36194" h="74294">
                  <a:moveTo>
                    <a:pt x="35763" y="0"/>
                  </a:moveTo>
                  <a:lnTo>
                    <a:pt x="0" y="1270"/>
                  </a:lnTo>
                  <a:lnTo>
                    <a:pt x="0" y="74282"/>
                  </a:lnTo>
                  <a:lnTo>
                    <a:pt x="35763" y="7299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317081" y="2359360"/>
              <a:ext cx="36195" cy="74295"/>
            </a:xfrm>
            <a:custGeom>
              <a:avLst/>
              <a:gdLst/>
              <a:ahLst/>
              <a:cxnLst/>
              <a:rect l="l" t="t" r="r" b="b"/>
              <a:pathLst>
                <a:path w="36194" h="74294">
                  <a:moveTo>
                    <a:pt x="0" y="74282"/>
                  </a:moveTo>
                  <a:lnTo>
                    <a:pt x="35763" y="73004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74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315211" y="23353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315212" y="23353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470025" y="2377528"/>
              <a:ext cx="1905" cy="67945"/>
            </a:xfrm>
            <a:custGeom>
              <a:avLst/>
              <a:gdLst/>
              <a:ahLst/>
              <a:cxnLst/>
              <a:rect l="l" t="t" r="r" b="b"/>
              <a:pathLst>
                <a:path w="1905" h="67944">
                  <a:moveTo>
                    <a:pt x="0" y="0"/>
                  </a:moveTo>
                  <a:lnTo>
                    <a:pt x="0" y="43472"/>
                  </a:lnTo>
                  <a:lnTo>
                    <a:pt x="1879" y="6785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470026" y="2377490"/>
              <a:ext cx="1905" cy="67945"/>
            </a:xfrm>
            <a:custGeom>
              <a:avLst/>
              <a:gdLst/>
              <a:ahLst/>
              <a:cxnLst/>
              <a:rect l="l" t="t" r="r" b="b"/>
              <a:pathLst>
                <a:path w="1905" h="67944">
                  <a:moveTo>
                    <a:pt x="1878" y="67947"/>
                  </a:moveTo>
                  <a:lnTo>
                    <a:pt x="0" y="4350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79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472107" y="2400579"/>
              <a:ext cx="36195" cy="45085"/>
            </a:xfrm>
            <a:custGeom>
              <a:avLst/>
              <a:gdLst/>
              <a:ahLst/>
              <a:cxnLst/>
              <a:rect l="l" t="t" r="r" b="b"/>
              <a:pathLst>
                <a:path w="36194" h="45085">
                  <a:moveTo>
                    <a:pt x="35763" y="0"/>
                  </a:moveTo>
                  <a:lnTo>
                    <a:pt x="0" y="1282"/>
                  </a:lnTo>
                  <a:lnTo>
                    <a:pt x="0" y="44754"/>
                  </a:lnTo>
                  <a:lnTo>
                    <a:pt x="35763" y="434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472114" y="2400584"/>
              <a:ext cx="36195" cy="45085"/>
            </a:xfrm>
            <a:custGeom>
              <a:avLst/>
              <a:gdLst/>
              <a:ahLst/>
              <a:cxnLst/>
              <a:rect l="l" t="t" r="r" b="b"/>
              <a:pathLst>
                <a:path w="36194" h="45085">
                  <a:moveTo>
                    <a:pt x="0" y="44750"/>
                  </a:moveTo>
                  <a:lnTo>
                    <a:pt x="35770" y="4346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47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470240" y="23762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470246" y="23762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759242" y="244393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759243" y="244390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760842" y="246721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760836" y="246721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758950" y="24424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758954" y="24424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865793" y="249024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865788" y="249018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867761" y="251355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867773" y="251356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865869" y="24888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865874" y="24888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016910" y="248937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016913" y="248941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018929" y="251240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018929" y="251240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017062" y="24882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017070" y="24883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78330" y="252891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78330" y="25289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80464" y="25521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80460" y="255213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478572" y="25277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478577" y="25277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631264" y="2523451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39" h="41275">
                  <a:moveTo>
                    <a:pt x="0" y="0"/>
                  </a:moveTo>
                  <a:lnTo>
                    <a:pt x="0" y="16167"/>
                  </a:lnTo>
                  <a:lnTo>
                    <a:pt x="1917" y="4107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31270" y="2523499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5" h="41275">
                  <a:moveTo>
                    <a:pt x="1905" y="41034"/>
                  </a:moveTo>
                  <a:lnTo>
                    <a:pt x="0" y="16106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410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33105" y="2546832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35763" y="0"/>
                  </a:moveTo>
                  <a:lnTo>
                    <a:pt x="0" y="1282"/>
                  </a:lnTo>
                  <a:lnTo>
                    <a:pt x="0" y="17437"/>
                  </a:lnTo>
                  <a:lnTo>
                    <a:pt x="35763" y="161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33110" y="2546835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0" y="17438"/>
                  </a:moveTo>
                  <a:lnTo>
                    <a:pt x="35756" y="161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31200" y="25222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631202" y="252224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88566" y="2521699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5" h="53339">
                  <a:moveTo>
                    <a:pt x="0" y="0"/>
                  </a:moveTo>
                  <a:lnTo>
                    <a:pt x="0" y="28422"/>
                  </a:lnTo>
                  <a:lnTo>
                    <a:pt x="1905" y="53340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88557" y="2521631"/>
              <a:ext cx="2540" cy="53975"/>
            </a:xfrm>
            <a:custGeom>
              <a:avLst/>
              <a:gdLst/>
              <a:ahLst/>
              <a:cxnLst/>
              <a:rect l="l" t="t" r="r" b="b"/>
              <a:pathLst>
                <a:path w="2539" h="53975">
                  <a:moveTo>
                    <a:pt x="1914" y="53454"/>
                  </a:moveTo>
                  <a:lnTo>
                    <a:pt x="0" y="28408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53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790331" y="2545130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4" h="29844">
                  <a:moveTo>
                    <a:pt x="35763" y="0"/>
                  </a:moveTo>
                  <a:lnTo>
                    <a:pt x="0" y="1270"/>
                  </a:lnTo>
                  <a:lnTo>
                    <a:pt x="0" y="29692"/>
                  </a:lnTo>
                  <a:lnTo>
                    <a:pt x="35763" y="284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790329" y="2545129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4" h="29844">
                  <a:moveTo>
                    <a:pt x="0" y="29695"/>
                  </a:moveTo>
                  <a:lnTo>
                    <a:pt x="35770" y="2841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788439" y="25203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788440" y="25203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001575" y="2332748"/>
              <a:ext cx="1905" cy="334010"/>
            </a:xfrm>
            <a:custGeom>
              <a:avLst/>
              <a:gdLst/>
              <a:ahLst/>
              <a:cxnLst/>
              <a:rect l="l" t="t" r="r" b="b"/>
              <a:pathLst>
                <a:path w="1904" h="334010">
                  <a:moveTo>
                    <a:pt x="0" y="0"/>
                  </a:moveTo>
                  <a:lnTo>
                    <a:pt x="0" y="309295"/>
                  </a:lnTo>
                  <a:lnTo>
                    <a:pt x="1879" y="33367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001572" y="2332641"/>
              <a:ext cx="1905" cy="334010"/>
            </a:xfrm>
            <a:custGeom>
              <a:avLst/>
              <a:gdLst/>
              <a:ahLst/>
              <a:cxnLst/>
              <a:rect l="l" t="t" r="r" b="b"/>
              <a:pathLst>
                <a:path w="1904" h="334010">
                  <a:moveTo>
                    <a:pt x="1878" y="333767"/>
                  </a:moveTo>
                  <a:lnTo>
                    <a:pt x="0" y="3093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3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003290" y="2355989"/>
              <a:ext cx="36195" cy="311150"/>
            </a:xfrm>
            <a:custGeom>
              <a:avLst/>
              <a:gdLst/>
              <a:ahLst/>
              <a:cxnLst/>
              <a:rect l="l" t="t" r="r" b="b"/>
              <a:pathLst>
                <a:path w="36195" h="311150">
                  <a:moveTo>
                    <a:pt x="35763" y="0"/>
                  </a:moveTo>
                  <a:lnTo>
                    <a:pt x="0" y="1270"/>
                  </a:lnTo>
                  <a:lnTo>
                    <a:pt x="0" y="310565"/>
                  </a:lnTo>
                  <a:lnTo>
                    <a:pt x="35763" y="3092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003295" y="2355979"/>
              <a:ext cx="36195" cy="311150"/>
            </a:xfrm>
            <a:custGeom>
              <a:avLst/>
              <a:gdLst/>
              <a:ahLst/>
              <a:cxnLst/>
              <a:rect l="l" t="t" r="r" b="b"/>
              <a:pathLst>
                <a:path w="36195" h="311150">
                  <a:moveTo>
                    <a:pt x="0" y="310580"/>
                  </a:moveTo>
                  <a:lnTo>
                    <a:pt x="35770" y="3093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0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001410" y="2331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001410" y="23314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020105" y="2488742"/>
              <a:ext cx="1905" cy="286385"/>
            </a:xfrm>
            <a:custGeom>
              <a:avLst/>
              <a:gdLst/>
              <a:ahLst/>
              <a:cxnLst/>
              <a:rect l="l" t="t" r="r" b="b"/>
              <a:pathLst>
                <a:path w="1904" h="286385">
                  <a:moveTo>
                    <a:pt x="0" y="0"/>
                  </a:moveTo>
                  <a:lnTo>
                    <a:pt x="0" y="261924"/>
                  </a:lnTo>
                  <a:lnTo>
                    <a:pt x="1879" y="28632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020104" y="2488707"/>
              <a:ext cx="1905" cy="286385"/>
            </a:xfrm>
            <a:custGeom>
              <a:avLst/>
              <a:gdLst/>
              <a:ahLst/>
              <a:cxnLst/>
              <a:rect l="l" t="t" r="r" b="b"/>
              <a:pathLst>
                <a:path w="1904" h="286385">
                  <a:moveTo>
                    <a:pt x="1878" y="286335"/>
                  </a:moveTo>
                  <a:lnTo>
                    <a:pt x="0" y="26188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63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022314" y="2511970"/>
              <a:ext cx="36195" cy="263525"/>
            </a:xfrm>
            <a:custGeom>
              <a:avLst/>
              <a:gdLst/>
              <a:ahLst/>
              <a:cxnLst/>
              <a:rect l="l" t="t" r="r" b="b"/>
              <a:pathLst>
                <a:path w="36195" h="263525">
                  <a:moveTo>
                    <a:pt x="35763" y="0"/>
                  </a:moveTo>
                  <a:lnTo>
                    <a:pt x="0" y="1282"/>
                  </a:lnTo>
                  <a:lnTo>
                    <a:pt x="0" y="263207"/>
                  </a:lnTo>
                  <a:lnTo>
                    <a:pt x="35763" y="2619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022330" y="2511976"/>
              <a:ext cx="36195" cy="263525"/>
            </a:xfrm>
            <a:custGeom>
              <a:avLst/>
              <a:gdLst/>
              <a:ahLst/>
              <a:cxnLst/>
              <a:rect l="l" t="t" r="r" b="b"/>
              <a:pathLst>
                <a:path w="36195" h="263525">
                  <a:moveTo>
                    <a:pt x="0" y="263204"/>
                  </a:moveTo>
                  <a:lnTo>
                    <a:pt x="35756" y="2619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32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020435" y="24873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020443" y="24873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032246" y="2114524"/>
              <a:ext cx="1905" cy="768350"/>
            </a:xfrm>
            <a:custGeom>
              <a:avLst/>
              <a:gdLst/>
              <a:ahLst/>
              <a:cxnLst/>
              <a:rect l="l" t="t" r="r" b="b"/>
              <a:pathLst>
                <a:path w="1904" h="768350">
                  <a:moveTo>
                    <a:pt x="0" y="0"/>
                  </a:moveTo>
                  <a:lnTo>
                    <a:pt x="0" y="743432"/>
                  </a:lnTo>
                  <a:lnTo>
                    <a:pt x="1879" y="76781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6032247" y="2114453"/>
              <a:ext cx="1905" cy="768350"/>
            </a:xfrm>
            <a:custGeom>
              <a:avLst/>
              <a:gdLst/>
              <a:ahLst/>
              <a:cxnLst/>
              <a:rect l="l" t="t" r="r" b="b"/>
              <a:pathLst>
                <a:path w="1904" h="768350">
                  <a:moveTo>
                    <a:pt x="1869" y="767889"/>
                  </a:moveTo>
                  <a:lnTo>
                    <a:pt x="0" y="74343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7678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034366" y="2137651"/>
              <a:ext cx="36195" cy="744855"/>
            </a:xfrm>
            <a:custGeom>
              <a:avLst/>
              <a:gdLst/>
              <a:ahLst/>
              <a:cxnLst/>
              <a:rect l="l" t="t" r="r" b="b"/>
              <a:pathLst>
                <a:path w="36195" h="744855">
                  <a:moveTo>
                    <a:pt x="35775" y="0"/>
                  </a:moveTo>
                  <a:lnTo>
                    <a:pt x="0" y="1282"/>
                  </a:lnTo>
                  <a:lnTo>
                    <a:pt x="0" y="744702"/>
                  </a:lnTo>
                  <a:lnTo>
                    <a:pt x="35775" y="74343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6034383" y="2137655"/>
              <a:ext cx="36195" cy="744855"/>
            </a:xfrm>
            <a:custGeom>
              <a:avLst/>
              <a:gdLst/>
              <a:ahLst/>
              <a:cxnLst/>
              <a:rect l="l" t="t" r="r" b="b"/>
              <a:pathLst>
                <a:path w="36195" h="744855">
                  <a:moveTo>
                    <a:pt x="0" y="744701"/>
                  </a:moveTo>
                  <a:lnTo>
                    <a:pt x="35770" y="74342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744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032500" y="21133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6032507" y="21133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922784" y="1369799"/>
              <a:ext cx="3997606" cy="24834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444290" y="1483202"/>
              <a:ext cx="484505" cy="980440"/>
            </a:xfrm>
            <a:custGeom>
              <a:avLst/>
              <a:gdLst/>
              <a:ahLst/>
              <a:cxnLst/>
              <a:rect l="l" t="t" r="r" b="b"/>
              <a:pathLst>
                <a:path w="484505" h="980439">
                  <a:moveTo>
                    <a:pt x="449113" y="0"/>
                  </a:moveTo>
                  <a:lnTo>
                    <a:pt x="458429" y="16564"/>
                  </a:lnTo>
                  <a:lnTo>
                    <a:pt x="484416" y="15636"/>
                  </a:lnTo>
                  <a:lnTo>
                    <a:pt x="464195" y="26809"/>
                  </a:lnTo>
                  <a:lnTo>
                    <a:pt x="473526" y="43373"/>
                  </a:lnTo>
                  <a:lnTo>
                    <a:pt x="451704" y="33712"/>
                  </a:lnTo>
                  <a:lnTo>
                    <a:pt x="431483" y="44876"/>
                  </a:lnTo>
                  <a:lnTo>
                    <a:pt x="438209" y="27738"/>
                  </a:lnTo>
                  <a:lnTo>
                    <a:pt x="416387" y="18067"/>
                  </a:lnTo>
                  <a:lnTo>
                    <a:pt x="442374" y="17148"/>
                  </a:lnTo>
                  <a:lnTo>
                    <a:pt x="449113" y="0"/>
                  </a:lnTo>
                  <a:close/>
                </a:path>
                <a:path w="484505" h="980439">
                  <a:moveTo>
                    <a:pt x="166209" y="191209"/>
                  </a:moveTo>
                  <a:lnTo>
                    <a:pt x="175540" y="207773"/>
                  </a:lnTo>
                  <a:lnTo>
                    <a:pt x="201527" y="206854"/>
                  </a:lnTo>
                  <a:lnTo>
                    <a:pt x="181305" y="218018"/>
                  </a:lnTo>
                  <a:lnTo>
                    <a:pt x="190622" y="234583"/>
                  </a:lnTo>
                  <a:lnTo>
                    <a:pt x="168800" y="224922"/>
                  </a:lnTo>
                  <a:lnTo>
                    <a:pt x="148579" y="236085"/>
                  </a:lnTo>
                  <a:lnTo>
                    <a:pt x="155319" y="218946"/>
                  </a:lnTo>
                  <a:lnTo>
                    <a:pt x="133497" y="209276"/>
                  </a:lnTo>
                  <a:lnTo>
                    <a:pt x="159484" y="208357"/>
                  </a:lnTo>
                  <a:lnTo>
                    <a:pt x="166209" y="191209"/>
                  </a:lnTo>
                  <a:close/>
                </a:path>
                <a:path w="484505" h="980439">
                  <a:moveTo>
                    <a:pt x="314309" y="202048"/>
                  </a:moveTo>
                  <a:lnTo>
                    <a:pt x="323639" y="218612"/>
                  </a:lnTo>
                  <a:lnTo>
                    <a:pt x="349626" y="217693"/>
                  </a:lnTo>
                  <a:lnTo>
                    <a:pt x="329405" y="228857"/>
                  </a:lnTo>
                  <a:lnTo>
                    <a:pt x="338721" y="245422"/>
                  </a:lnTo>
                  <a:lnTo>
                    <a:pt x="316899" y="235761"/>
                  </a:lnTo>
                  <a:lnTo>
                    <a:pt x="296678" y="246924"/>
                  </a:lnTo>
                  <a:lnTo>
                    <a:pt x="303418" y="229786"/>
                  </a:lnTo>
                  <a:lnTo>
                    <a:pt x="281597" y="220125"/>
                  </a:lnTo>
                  <a:lnTo>
                    <a:pt x="307583" y="219196"/>
                  </a:lnTo>
                  <a:lnTo>
                    <a:pt x="314309" y="202048"/>
                  </a:lnTo>
                  <a:close/>
                </a:path>
                <a:path w="484505" h="980439">
                  <a:moveTo>
                    <a:pt x="300951" y="306091"/>
                  </a:moveTo>
                  <a:lnTo>
                    <a:pt x="310267" y="322656"/>
                  </a:lnTo>
                  <a:lnTo>
                    <a:pt x="336253" y="321727"/>
                  </a:lnTo>
                  <a:lnTo>
                    <a:pt x="316032" y="332891"/>
                  </a:lnTo>
                  <a:lnTo>
                    <a:pt x="325363" y="349465"/>
                  </a:lnTo>
                  <a:lnTo>
                    <a:pt x="303527" y="339794"/>
                  </a:lnTo>
                  <a:lnTo>
                    <a:pt x="283306" y="350968"/>
                  </a:lnTo>
                  <a:lnTo>
                    <a:pt x="290047" y="333829"/>
                  </a:lnTo>
                  <a:lnTo>
                    <a:pt x="268224" y="324158"/>
                  </a:lnTo>
                  <a:lnTo>
                    <a:pt x="294211" y="323230"/>
                  </a:lnTo>
                  <a:lnTo>
                    <a:pt x="300951" y="306091"/>
                  </a:lnTo>
                  <a:close/>
                </a:path>
                <a:path w="484505" h="980439">
                  <a:moveTo>
                    <a:pt x="194405" y="935414"/>
                  </a:moveTo>
                  <a:lnTo>
                    <a:pt x="203735" y="951978"/>
                  </a:lnTo>
                  <a:lnTo>
                    <a:pt x="229721" y="951050"/>
                  </a:lnTo>
                  <a:lnTo>
                    <a:pt x="209486" y="962214"/>
                  </a:lnTo>
                  <a:lnTo>
                    <a:pt x="218817" y="978788"/>
                  </a:lnTo>
                  <a:lnTo>
                    <a:pt x="196994" y="969117"/>
                  </a:lnTo>
                  <a:lnTo>
                    <a:pt x="176774" y="980291"/>
                  </a:lnTo>
                  <a:lnTo>
                    <a:pt x="183514" y="963142"/>
                  </a:lnTo>
                  <a:lnTo>
                    <a:pt x="161692" y="953481"/>
                  </a:lnTo>
                  <a:lnTo>
                    <a:pt x="187664" y="952553"/>
                  </a:lnTo>
                  <a:lnTo>
                    <a:pt x="194405" y="935414"/>
                  </a:lnTo>
                  <a:close/>
                </a:path>
                <a:path w="484505" h="980439">
                  <a:moveTo>
                    <a:pt x="193953" y="830304"/>
                  </a:moveTo>
                  <a:lnTo>
                    <a:pt x="203285" y="846879"/>
                  </a:lnTo>
                  <a:lnTo>
                    <a:pt x="229271" y="845950"/>
                  </a:lnTo>
                  <a:lnTo>
                    <a:pt x="209049" y="857113"/>
                  </a:lnTo>
                  <a:lnTo>
                    <a:pt x="218366" y="873678"/>
                  </a:lnTo>
                  <a:lnTo>
                    <a:pt x="196544" y="864017"/>
                  </a:lnTo>
                  <a:lnTo>
                    <a:pt x="176323" y="875181"/>
                  </a:lnTo>
                  <a:lnTo>
                    <a:pt x="183063" y="858042"/>
                  </a:lnTo>
                  <a:lnTo>
                    <a:pt x="161242" y="848381"/>
                  </a:lnTo>
                  <a:lnTo>
                    <a:pt x="187228" y="847452"/>
                  </a:lnTo>
                  <a:lnTo>
                    <a:pt x="193953" y="830304"/>
                  </a:lnTo>
                  <a:close/>
                </a:path>
                <a:path w="484505" h="980439">
                  <a:moveTo>
                    <a:pt x="32726" y="817334"/>
                  </a:moveTo>
                  <a:lnTo>
                    <a:pt x="42042" y="833899"/>
                  </a:lnTo>
                  <a:lnTo>
                    <a:pt x="68029" y="832970"/>
                  </a:lnTo>
                  <a:lnTo>
                    <a:pt x="47808" y="844144"/>
                  </a:lnTo>
                  <a:lnTo>
                    <a:pt x="57138" y="860708"/>
                  </a:lnTo>
                  <a:lnTo>
                    <a:pt x="35316" y="851037"/>
                  </a:lnTo>
                  <a:lnTo>
                    <a:pt x="15096" y="862211"/>
                  </a:lnTo>
                  <a:lnTo>
                    <a:pt x="21822" y="845072"/>
                  </a:lnTo>
                  <a:lnTo>
                    <a:pt x="0" y="835402"/>
                  </a:lnTo>
                  <a:lnTo>
                    <a:pt x="25986" y="834473"/>
                  </a:lnTo>
                  <a:lnTo>
                    <a:pt x="32726" y="817334"/>
                  </a:lnTo>
                  <a:close/>
                </a:path>
                <a:path w="484505" h="980439">
                  <a:moveTo>
                    <a:pt x="146152" y="297571"/>
                  </a:moveTo>
                  <a:lnTo>
                    <a:pt x="155469" y="314136"/>
                  </a:lnTo>
                  <a:lnTo>
                    <a:pt x="181455" y="313208"/>
                  </a:lnTo>
                  <a:lnTo>
                    <a:pt x="161233" y="324371"/>
                  </a:lnTo>
                  <a:lnTo>
                    <a:pt x="170565" y="340945"/>
                  </a:lnTo>
                  <a:lnTo>
                    <a:pt x="148743" y="331284"/>
                  </a:lnTo>
                  <a:lnTo>
                    <a:pt x="128522" y="342448"/>
                  </a:lnTo>
                  <a:lnTo>
                    <a:pt x="135247" y="325300"/>
                  </a:lnTo>
                  <a:lnTo>
                    <a:pt x="113426" y="315639"/>
                  </a:lnTo>
                  <a:lnTo>
                    <a:pt x="139412" y="314710"/>
                  </a:lnTo>
                  <a:lnTo>
                    <a:pt x="146152" y="297571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5" name="object 335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1992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36" name="object 3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337" name="Picture 336">
            <a:extLst>
              <a:ext uri="{FF2B5EF4-FFF2-40B4-BE49-F238E27FC236}">
                <a16:creationId xmlns:a16="http://schemas.microsoft.com/office/drawing/2014/main" id="{C42CBA49-6EC4-F84B-B0D0-9EEF0CEFF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23301" y="1596008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66" y="316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3295" y="1596013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25180" y="1619224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75" y="0"/>
                  </a:moveTo>
                  <a:lnTo>
                    <a:pt x="0" y="1282"/>
                  </a:lnTo>
                  <a:lnTo>
                    <a:pt x="0" y="8534"/>
                  </a:lnTo>
                  <a:lnTo>
                    <a:pt x="35775" y="725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5195" y="1619225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6"/>
                  </a:moveTo>
                  <a:lnTo>
                    <a:pt x="35756" y="724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8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23301" y="15946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23302" y="15946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94853" y="168690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94850" y="168684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6593" y="170999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96593" y="170998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94713" y="16858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94716" y="16858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4106" y="169249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14102" y="169248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16087" y="171554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16101" y="171553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14220" y="16912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14221" y="16912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39544" y="1813432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39549" y="1813494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41347" y="183680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41356" y="183680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39455" y="18119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39453" y="18119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42680" y="181660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42679" y="181656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44560" y="183988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44559" y="183988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42667" y="18154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42674" y="18154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203361" y="184213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203351" y="184213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05177" y="18652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05183" y="186522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03297" y="18406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03301" y="18406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51340" y="18510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51335" y="185098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653068" y="187436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53063" y="18743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51175" y="18499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51179" y="18499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84262" y="1831733"/>
              <a:ext cx="1905" cy="64769"/>
            </a:xfrm>
            <a:custGeom>
              <a:avLst/>
              <a:gdLst/>
              <a:ahLst/>
              <a:cxnLst/>
              <a:rect l="l" t="t" r="r" b="b"/>
              <a:pathLst>
                <a:path w="1905" h="64769">
                  <a:moveTo>
                    <a:pt x="0" y="0"/>
                  </a:moveTo>
                  <a:lnTo>
                    <a:pt x="0" y="40119"/>
                  </a:lnTo>
                  <a:lnTo>
                    <a:pt x="1879" y="6451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84269" y="1831828"/>
              <a:ext cx="1905" cy="64769"/>
            </a:xfrm>
            <a:custGeom>
              <a:avLst/>
              <a:gdLst/>
              <a:ahLst/>
              <a:cxnLst/>
              <a:rect l="l" t="t" r="r" b="b"/>
              <a:pathLst>
                <a:path w="1905" h="64769">
                  <a:moveTo>
                    <a:pt x="1869" y="64404"/>
                  </a:moveTo>
                  <a:lnTo>
                    <a:pt x="0" y="4007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64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86471" y="1854923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35763" y="0"/>
                  </a:moveTo>
                  <a:lnTo>
                    <a:pt x="0" y="1282"/>
                  </a:lnTo>
                  <a:lnTo>
                    <a:pt x="0" y="41414"/>
                  </a:lnTo>
                  <a:lnTo>
                    <a:pt x="35763" y="4013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86472" y="1854928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0" y="41404"/>
                  </a:moveTo>
                  <a:lnTo>
                    <a:pt x="35767" y="40126"/>
                  </a:lnTo>
                  <a:lnTo>
                    <a:pt x="35767" y="0"/>
                  </a:lnTo>
                  <a:lnTo>
                    <a:pt x="0" y="1278"/>
                  </a:lnTo>
                  <a:lnTo>
                    <a:pt x="0" y="41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84592" y="18305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84585" y="18305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53513" y="191550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53506" y="191548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055342" y="193874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055334" y="193874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053450" y="19142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53446" y="19142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44155" y="198892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444161" y="198890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45818" y="201188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20"/>
                  </a:lnTo>
                  <a:lnTo>
                    <a:pt x="0" y="1866"/>
                  </a:lnTo>
                  <a:lnTo>
                    <a:pt x="36525" y="5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45824" y="201188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443951" y="19875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43956" y="19875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599018" y="200780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905" y="2602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99016" y="200788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93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600720" y="203125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295"/>
                  </a:lnTo>
                  <a:lnTo>
                    <a:pt x="0" y="2413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600716" y="203124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598815" y="200639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598816" y="200638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21"/>
                  </a:moveTo>
                  <a:lnTo>
                    <a:pt x="38446" y="24915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913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46478" y="2013165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0" y="0"/>
                  </a:moveTo>
                  <a:lnTo>
                    <a:pt x="0" y="5575"/>
                  </a:lnTo>
                  <a:lnTo>
                    <a:pt x="1917" y="3049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746483" y="2013172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049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48739" y="2036546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48740" y="2036545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56" y="5576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746834" y="201194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746837" y="201193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837281" y="2064765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837282" y="206481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393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839224" y="208805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839229" y="208805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837345" y="20636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37345" y="20636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313002" y="209303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313002" y="209312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202"/>
                  </a:moveTo>
                  <a:lnTo>
                    <a:pt x="0" y="0"/>
                  </a:lnTo>
                  <a:lnTo>
                    <a:pt x="1869" y="24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314932" y="211636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314928" y="211636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63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313040" y="20915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313040" y="20915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456689" y="209508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456694" y="209505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58658" y="211843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58667" y="211843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56766" y="20940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456773" y="20940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61261" y="2113076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66" y="2995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61258" y="2113115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63255" y="2136114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63250" y="2136121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61375" y="21120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61378" y="21120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907590" y="2121788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049"/>
                  </a:lnTo>
                  <a:lnTo>
                    <a:pt x="1879" y="394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907591" y="2121772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1878" y="39412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09648" y="2145156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763" y="0"/>
                  </a:moveTo>
                  <a:lnTo>
                    <a:pt x="0" y="1270"/>
                  </a:lnTo>
                  <a:lnTo>
                    <a:pt x="0" y="16319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909651" y="2145154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0" y="16323"/>
                  </a:moveTo>
                  <a:lnTo>
                    <a:pt x="35770" y="150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3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907755" y="21206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907764" y="21206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838767" y="217091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4457"/>
                  </a:lnTo>
                  <a:lnTo>
                    <a:pt x="1905" y="2936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838761" y="2170815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1914" y="294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94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840482" y="219438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75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75" y="445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840493" y="219437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838589" y="21697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838588" y="21697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49654" y="2127821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5" h="101600">
                  <a:moveTo>
                    <a:pt x="0" y="0"/>
                  </a:moveTo>
                  <a:lnTo>
                    <a:pt x="0" y="76898"/>
                  </a:lnTo>
                  <a:lnTo>
                    <a:pt x="1866" y="10129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49652" y="2127823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5" h="101600">
                  <a:moveTo>
                    <a:pt x="1869" y="101183"/>
                  </a:moveTo>
                  <a:lnTo>
                    <a:pt x="0" y="7698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1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51673" y="2150871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4" h="78739">
                  <a:moveTo>
                    <a:pt x="35763" y="0"/>
                  </a:moveTo>
                  <a:lnTo>
                    <a:pt x="0" y="1282"/>
                  </a:lnTo>
                  <a:lnTo>
                    <a:pt x="0" y="78181"/>
                  </a:lnTo>
                  <a:lnTo>
                    <a:pt x="35763" y="769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51686" y="2150876"/>
              <a:ext cx="36195" cy="78740"/>
            </a:xfrm>
            <a:custGeom>
              <a:avLst/>
              <a:gdLst/>
              <a:ahLst/>
              <a:cxnLst/>
              <a:rect l="l" t="t" r="r" b="b"/>
              <a:pathLst>
                <a:path w="36194" h="78739">
                  <a:moveTo>
                    <a:pt x="0" y="78185"/>
                  </a:moveTo>
                  <a:lnTo>
                    <a:pt x="35756" y="7690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81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449806" y="21267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449814" y="21266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758721" y="222437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758726" y="222436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455"/>
                  </a:moveTo>
                  <a:lnTo>
                    <a:pt x="0" y="0"/>
                  </a:lnTo>
                  <a:lnTo>
                    <a:pt x="1869" y="24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760715" y="2247633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60707" y="224762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758822" y="22229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758833" y="22229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604543" y="222468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604543" y="222464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455"/>
                  </a:moveTo>
                  <a:lnTo>
                    <a:pt x="0" y="0"/>
                  </a:lnTo>
                  <a:lnTo>
                    <a:pt x="1869" y="24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606600" y="2247899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606591" y="2247896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70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604708" y="22232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604715" y="22232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932952" y="223461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66" y="2719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932948" y="223462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934908" y="225765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934906" y="225765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933041" y="22333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933034" y="22333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840571" y="2279751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840567" y="2279795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842564" y="230314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75" y="223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842576" y="230315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40672" y="22784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40674" y="22784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476311" y="231910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476306" y="231907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478241" y="234234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478248" y="234235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5"/>
                  </a:moveTo>
                  <a:lnTo>
                    <a:pt x="35756" y="277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476362" y="23179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476356" y="23179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619097" y="232352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619091" y="232353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621091" y="234657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621086" y="234657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619224" y="23224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619219" y="23224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73262" y="233574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73265" y="233581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75358" y="235880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75360" y="235881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73491" y="23342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773486" y="23342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856979" y="238376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235"/>
                  </a:lnTo>
                  <a:lnTo>
                    <a:pt x="1905" y="2715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856976" y="238374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858960" y="240722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858967" y="240721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857055" y="23823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857058" y="238235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322006" y="2378646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0" y="0"/>
                  </a:moveTo>
                  <a:lnTo>
                    <a:pt x="0" y="27863"/>
                  </a:lnTo>
                  <a:lnTo>
                    <a:pt x="1879" y="522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322005" y="2378698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1878" y="52221"/>
                  </a:moveTo>
                  <a:lnTo>
                    <a:pt x="0" y="2777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323759" y="2402001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35763" y="0"/>
                  </a:moveTo>
                  <a:lnTo>
                    <a:pt x="0" y="1282"/>
                  </a:lnTo>
                  <a:lnTo>
                    <a:pt x="0" y="29146"/>
                  </a:lnTo>
                  <a:lnTo>
                    <a:pt x="35763" y="278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323759" y="2402004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0" y="29137"/>
                  </a:moveTo>
                  <a:lnTo>
                    <a:pt x="35763" y="27859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29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321866" y="23771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321865" y="23771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624279" y="243050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624282" y="243053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626323" y="245379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626315" y="245378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624431" y="24294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624429" y="24294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449882" y="2407538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5" h="50164">
                  <a:moveTo>
                    <a:pt x="0" y="0"/>
                  </a:moveTo>
                  <a:lnTo>
                    <a:pt x="0" y="25628"/>
                  </a:lnTo>
                  <a:lnTo>
                    <a:pt x="1866" y="5002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449879" y="2407503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5" h="50164">
                  <a:moveTo>
                    <a:pt x="1878" y="50065"/>
                  </a:moveTo>
                  <a:lnTo>
                    <a:pt x="0" y="256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0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451698" y="2430754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4" h="27305">
                  <a:moveTo>
                    <a:pt x="35763" y="0"/>
                  </a:moveTo>
                  <a:lnTo>
                    <a:pt x="0" y="1270"/>
                  </a:lnTo>
                  <a:lnTo>
                    <a:pt x="0" y="26911"/>
                  </a:lnTo>
                  <a:lnTo>
                    <a:pt x="35763" y="256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451700" y="2430751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4" h="27305">
                  <a:moveTo>
                    <a:pt x="0" y="26917"/>
                  </a:moveTo>
                  <a:lnTo>
                    <a:pt x="35756" y="2563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9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449819" y="24063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449819" y="24063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487119" y="2507411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0" y="0"/>
                  </a:moveTo>
                  <a:lnTo>
                    <a:pt x="0" y="13931"/>
                  </a:lnTo>
                  <a:lnTo>
                    <a:pt x="1866" y="3832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487115" y="2507422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1878" y="38397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3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488998" y="2530754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75" y="0"/>
                  </a:moveTo>
                  <a:lnTo>
                    <a:pt x="0" y="1282"/>
                  </a:lnTo>
                  <a:lnTo>
                    <a:pt x="0" y="15214"/>
                  </a:lnTo>
                  <a:lnTo>
                    <a:pt x="35775" y="1393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489008" y="2530754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5207"/>
                  </a:moveTo>
                  <a:lnTo>
                    <a:pt x="35756" y="1392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2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487106" y="25059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487118" y="25059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637296" y="2503461"/>
              <a:ext cx="2540" cy="57150"/>
            </a:xfrm>
            <a:custGeom>
              <a:avLst/>
              <a:gdLst/>
              <a:ahLst/>
              <a:cxnLst/>
              <a:rect l="l" t="t" r="r" b="b"/>
              <a:pathLst>
                <a:path w="2539" h="57150">
                  <a:moveTo>
                    <a:pt x="0" y="0"/>
                  </a:moveTo>
                  <a:lnTo>
                    <a:pt x="0" y="31775"/>
                  </a:lnTo>
                  <a:lnTo>
                    <a:pt x="1917" y="5668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637305" y="2503496"/>
              <a:ext cx="2540" cy="57150"/>
            </a:xfrm>
            <a:custGeom>
              <a:avLst/>
              <a:gdLst/>
              <a:ahLst/>
              <a:cxnLst/>
              <a:rect l="l" t="t" r="r" b="b"/>
              <a:pathLst>
                <a:path w="2539" h="57150">
                  <a:moveTo>
                    <a:pt x="1914" y="56625"/>
                  </a:moveTo>
                  <a:lnTo>
                    <a:pt x="0" y="3183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66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638871" y="2526931"/>
              <a:ext cx="36830" cy="33655"/>
            </a:xfrm>
            <a:custGeom>
              <a:avLst/>
              <a:gdLst/>
              <a:ahLst/>
              <a:cxnLst/>
              <a:rect l="l" t="t" r="r" b="b"/>
              <a:pathLst>
                <a:path w="36830" h="33655">
                  <a:moveTo>
                    <a:pt x="36525" y="0"/>
                  </a:moveTo>
                  <a:lnTo>
                    <a:pt x="0" y="1295"/>
                  </a:lnTo>
                  <a:lnTo>
                    <a:pt x="0" y="33070"/>
                  </a:lnTo>
                  <a:lnTo>
                    <a:pt x="36525" y="3176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638871" y="2526927"/>
              <a:ext cx="36830" cy="33655"/>
            </a:xfrm>
            <a:custGeom>
              <a:avLst/>
              <a:gdLst/>
              <a:ahLst/>
              <a:cxnLst/>
              <a:rect l="l" t="t" r="r" b="b"/>
              <a:pathLst>
                <a:path w="36830" h="33655">
                  <a:moveTo>
                    <a:pt x="0" y="33068"/>
                  </a:moveTo>
                  <a:lnTo>
                    <a:pt x="36532" y="3176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30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636966" y="250240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636975" y="250240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780171" y="2523438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0" y="0"/>
                  </a:moveTo>
                  <a:lnTo>
                    <a:pt x="0" y="22301"/>
                  </a:lnTo>
                  <a:lnTo>
                    <a:pt x="1866" y="4668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780162" y="2523356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1878" y="46767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782356" y="2546794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35763" y="0"/>
                  </a:moveTo>
                  <a:lnTo>
                    <a:pt x="0" y="1282"/>
                  </a:lnTo>
                  <a:lnTo>
                    <a:pt x="0" y="23571"/>
                  </a:lnTo>
                  <a:lnTo>
                    <a:pt x="35763" y="222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782370" y="2546792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0" y="23571"/>
                  </a:moveTo>
                  <a:lnTo>
                    <a:pt x="35756" y="2229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5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780463" y="25220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780469" y="25220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997371" y="2590139"/>
              <a:ext cx="2540" cy="80645"/>
            </a:xfrm>
            <a:custGeom>
              <a:avLst/>
              <a:gdLst/>
              <a:ahLst/>
              <a:cxnLst/>
              <a:rect l="l" t="t" r="r" b="b"/>
              <a:pathLst>
                <a:path w="2539" h="80644">
                  <a:moveTo>
                    <a:pt x="0" y="0"/>
                  </a:moveTo>
                  <a:lnTo>
                    <a:pt x="0" y="55181"/>
                  </a:lnTo>
                  <a:lnTo>
                    <a:pt x="1917" y="8008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997370" y="2590070"/>
              <a:ext cx="2540" cy="80645"/>
            </a:xfrm>
            <a:custGeom>
              <a:avLst/>
              <a:gdLst/>
              <a:ahLst/>
              <a:cxnLst/>
              <a:rect l="l" t="t" r="r" b="b"/>
              <a:pathLst>
                <a:path w="2539" h="80644">
                  <a:moveTo>
                    <a:pt x="1914" y="80087"/>
                  </a:moveTo>
                  <a:lnTo>
                    <a:pt x="0" y="5516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00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998984" y="2613609"/>
              <a:ext cx="36830" cy="56515"/>
            </a:xfrm>
            <a:custGeom>
              <a:avLst/>
              <a:gdLst/>
              <a:ahLst/>
              <a:cxnLst/>
              <a:rect l="l" t="t" r="r" b="b"/>
              <a:pathLst>
                <a:path w="36829" h="56514">
                  <a:moveTo>
                    <a:pt x="36525" y="0"/>
                  </a:moveTo>
                  <a:lnTo>
                    <a:pt x="0" y="1295"/>
                  </a:lnTo>
                  <a:lnTo>
                    <a:pt x="0" y="56476"/>
                  </a:lnTo>
                  <a:lnTo>
                    <a:pt x="36525" y="5516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999000" y="2613604"/>
              <a:ext cx="36830" cy="56515"/>
            </a:xfrm>
            <a:custGeom>
              <a:avLst/>
              <a:gdLst/>
              <a:ahLst/>
              <a:cxnLst/>
              <a:rect l="l" t="t" r="r" b="b"/>
              <a:pathLst>
                <a:path w="36829" h="56514">
                  <a:moveTo>
                    <a:pt x="0" y="56476"/>
                  </a:moveTo>
                  <a:lnTo>
                    <a:pt x="36517" y="5517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64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997079" y="258874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997082" y="258874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1"/>
                  </a:moveTo>
                  <a:lnTo>
                    <a:pt x="38447" y="24905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914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845873" y="2429090"/>
              <a:ext cx="1905" cy="267970"/>
            </a:xfrm>
            <a:custGeom>
              <a:avLst/>
              <a:gdLst/>
              <a:ahLst/>
              <a:cxnLst/>
              <a:rect l="l" t="t" r="r" b="b"/>
              <a:pathLst>
                <a:path w="1904" h="267969">
                  <a:moveTo>
                    <a:pt x="0" y="0"/>
                  </a:moveTo>
                  <a:lnTo>
                    <a:pt x="0" y="242976"/>
                  </a:lnTo>
                  <a:lnTo>
                    <a:pt x="1879" y="26737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5845873" y="2428988"/>
              <a:ext cx="1905" cy="267970"/>
            </a:xfrm>
            <a:custGeom>
              <a:avLst/>
              <a:gdLst/>
              <a:ahLst/>
              <a:cxnLst/>
              <a:rect l="l" t="t" r="r" b="b"/>
              <a:pathLst>
                <a:path w="1904" h="267969">
                  <a:moveTo>
                    <a:pt x="1878" y="267439"/>
                  </a:moveTo>
                  <a:lnTo>
                    <a:pt x="0" y="24299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4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847638" y="2452153"/>
              <a:ext cx="36195" cy="244475"/>
            </a:xfrm>
            <a:custGeom>
              <a:avLst/>
              <a:gdLst/>
              <a:ahLst/>
              <a:cxnLst/>
              <a:rect l="l" t="t" r="r" b="b"/>
              <a:pathLst>
                <a:path w="36195" h="244475">
                  <a:moveTo>
                    <a:pt x="35763" y="0"/>
                  </a:moveTo>
                  <a:lnTo>
                    <a:pt x="0" y="1270"/>
                  </a:lnTo>
                  <a:lnTo>
                    <a:pt x="0" y="244259"/>
                  </a:lnTo>
                  <a:lnTo>
                    <a:pt x="35763" y="2429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847643" y="2452148"/>
              <a:ext cx="36195" cy="244475"/>
            </a:xfrm>
            <a:custGeom>
              <a:avLst/>
              <a:gdLst/>
              <a:ahLst/>
              <a:cxnLst/>
              <a:rect l="l" t="t" r="r" b="b"/>
              <a:pathLst>
                <a:path w="36195" h="244475">
                  <a:moveTo>
                    <a:pt x="0" y="244257"/>
                  </a:moveTo>
                  <a:lnTo>
                    <a:pt x="35770" y="24297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42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845759" y="24278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845767" y="24278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016726" y="2609875"/>
              <a:ext cx="2540" cy="180975"/>
            </a:xfrm>
            <a:custGeom>
              <a:avLst/>
              <a:gdLst/>
              <a:ahLst/>
              <a:cxnLst/>
              <a:rect l="l" t="t" r="r" b="b"/>
              <a:pathLst>
                <a:path w="2539" h="180975">
                  <a:moveTo>
                    <a:pt x="0" y="0"/>
                  </a:moveTo>
                  <a:lnTo>
                    <a:pt x="0" y="155486"/>
                  </a:lnTo>
                  <a:lnTo>
                    <a:pt x="1917" y="18039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016719" y="2609778"/>
              <a:ext cx="2540" cy="180975"/>
            </a:xfrm>
            <a:custGeom>
              <a:avLst/>
              <a:gdLst/>
              <a:ahLst/>
              <a:cxnLst/>
              <a:rect l="l" t="t" r="r" b="b"/>
              <a:pathLst>
                <a:path w="2539" h="180975">
                  <a:moveTo>
                    <a:pt x="1914" y="180403"/>
                  </a:moveTo>
                  <a:lnTo>
                    <a:pt x="0" y="1554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804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018885" y="2633306"/>
              <a:ext cx="36195" cy="156845"/>
            </a:xfrm>
            <a:custGeom>
              <a:avLst/>
              <a:gdLst/>
              <a:ahLst/>
              <a:cxnLst/>
              <a:rect l="l" t="t" r="r" b="b"/>
              <a:pathLst>
                <a:path w="36195" h="156844">
                  <a:moveTo>
                    <a:pt x="35763" y="0"/>
                  </a:moveTo>
                  <a:lnTo>
                    <a:pt x="0" y="1282"/>
                  </a:lnTo>
                  <a:lnTo>
                    <a:pt x="0" y="156768"/>
                  </a:lnTo>
                  <a:lnTo>
                    <a:pt x="35763" y="1554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018896" y="2633309"/>
              <a:ext cx="36195" cy="156845"/>
            </a:xfrm>
            <a:custGeom>
              <a:avLst/>
              <a:gdLst/>
              <a:ahLst/>
              <a:cxnLst/>
              <a:rect l="l" t="t" r="r" b="b"/>
              <a:pathLst>
                <a:path w="36195" h="156844">
                  <a:moveTo>
                    <a:pt x="0" y="156765"/>
                  </a:moveTo>
                  <a:lnTo>
                    <a:pt x="35770" y="15548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6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016993" y="26084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016997" y="26084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853658" y="2538272"/>
              <a:ext cx="2540" cy="257810"/>
            </a:xfrm>
            <a:custGeom>
              <a:avLst/>
              <a:gdLst/>
              <a:ahLst/>
              <a:cxnLst/>
              <a:rect l="l" t="t" r="r" b="b"/>
              <a:pathLst>
                <a:path w="2539" h="257810">
                  <a:moveTo>
                    <a:pt x="0" y="0"/>
                  </a:moveTo>
                  <a:lnTo>
                    <a:pt x="0" y="232384"/>
                  </a:lnTo>
                  <a:lnTo>
                    <a:pt x="1917" y="25730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853651" y="2538191"/>
              <a:ext cx="2540" cy="257810"/>
            </a:xfrm>
            <a:custGeom>
              <a:avLst/>
              <a:gdLst/>
              <a:ahLst/>
              <a:cxnLst/>
              <a:rect l="l" t="t" r="r" b="b"/>
              <a:pathLst>
                <a:path w="2539" h="257810">
                  <a:moveTo>
                    <a:pt x="1914" y="257258"/>
                  </a:moveTo>
                  <a:lnTo>
                    <a:pt x="0" y="23246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72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855246" y="2561754"/>
              <a:ext cx="36830" cy="234315"/>
            </a:xfrm>
            <a:custGeom>
              <a:avLst/>
              <a:gdLst/>
              <a:ahLst/>
              <a:cxnLst/>
              <a:rect l="l" t="t" r="r" b="b"/>
              <a:pathLst>
                <a:path w="36829" h="234314">
                  <a:moveTo>
                    <a:pt x="36525" y="0"/>
                  </a:moveTo>
                  <a:lnTo>
                    <a:pt x="0" y="1308"/>
                  </a:lnTo>
                  <a:lnTo>
                    <a:pt x="0" y="233692"/>
                  </a:lnTo>
                  <a:lnTo>
                    <a:pt x="36525" y="232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855256" y="2561750"/>
              <a:ext cx="36830" cy="234315"/>
            </a:xfrm>
            <a:custGeom>
              <a:avLst/>
              <a:gdLst/>
              <a:ahLst/>
              <a:cxnLst/>
              <a:rect l="l" t="t" r="r" b="b"/>
              <a:pathLst>
                <a:path w="36829" h="234314">
                  <a:moveTo>
                    <a:pt x="0" y="233699"/>
                  </a:moveTo>
                  <a:lnTo>
                    <a:pt x="36517" y="23239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33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853341" y="253678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853348" y="253679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765580" y="1499289"/>
              <a:ext cx="4014902" cy="23421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027153" y="2445257"/>
              <a:ext cx="1905" cy="436245"/>
            </a:xfrm>
            <a:custGeom>
              <a:avLst/>
              <a:gdLst/>
              <a:ahLst/>
              <a:cxnLst/>
              <a:rect l="l" t="t" r="r" b="b"/>
              <a:pathLst>
                <a:path w="1904" h="436244">
                  <a:moveTo>
                    <a:pt x="0" y="0"/>
                  </a:moveTo>
                  <a:lnTo>
                    <a:pt x="0" y="411835"/>
                  </a:lnTo>
                  <a:lnTo>
                    <a:pt x="1879" y="43623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027156" y="2445279"/>
              <a:ext cx="1905" cy="436245"/>
            </a:xfrm>
            <a:custGeom>
              <a:avLst/>
              <a:gdLst/>
              <a:ahLst/>
              <a:cxnLst/>
              <a:rect l="l" t="t" r="r" b="b"/>
              <a:pathLst>
                <a:path w="1904" h="436244">
                  <a:moveTo>
                    <a:pt x="1869" y="436121"/>
                  </a:moveTo>
                  <a:lnTo>
                    <a:pt x="0" y="41179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361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028982" y="2468613"/>
              <a:ext cx="36195" cy="413384"/>
            </a:xfrm>
            <a:custGeom>
              <a:avLst/>
              <a:gdLst/>
              <a:ahLst/>
              <a:cxnLst/>
              <a:rect l="l" t="t" r="r" b="b"/>
              <a:pathLst>
                <a:path w="36195" h="413385">
                  <a:moveTo>
                    <a:pt x="35763" y="0"/>
                  </a:moveTo>
                  <a:lnTo>
                    <a:pt x="0" y="1282"/>
                  </a:lnTo>
                  <a:lnTo>
                    <a:pt x="0" y="413118"/>
                  </a:lnTo>
                  <a:lnTo>
                    <a:pt x="35763" y="4118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028996" y="2468613"/>
              <a:ext cx="36195" cy="413384"/>
            </a:xfrm>
            <a:custGeom>
              <a:avLst/>
              <a:gdLst/>
              <a:ahLst/>
              <a:cxnLst/>
              <a:rect l="l" t="t" r="r" b="b"/>
              <a:pathLst>
                <a:path w="36195" h="413385">
                  <a:moveTo>
                    <a:pt x="0" y="413115"/>
                  </a:moveTo>
                  <a:lnTo>
                    <a:pt x="35756" y="41183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131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027089" y="24438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027097" y="24438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872238" y="2234234"/>
              <a:ext cx="1905" cy="665480"/>
            </a:xfrm>
            <a:custGeom>
              <a:avLst/>
              <a:gdLst/>
              <a:ahLst/>
              <a:cxnLst/>
              <a:rect l="l" t="t" r="r" b="b"/>
              <a:pathLst>
                <a:path w="1904" h="665480">
                  <a:moveTo>
                    <a:pt x="0" y="0"/>
                  </a:moveTo>
                  <a:lnTo>
                    <a:pt x="0" y="640880"/>
                  </a:lnTo>
                  <a:lnTo>
                    <a:pt x="1879" y="6652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872238" y="2234219"/>
              <a:ext cx="1905" cy="665480"/>
            </a:xfrm>
            <a:custGeom>
              <a:avLst/>
              <a:gdLst/>
              <a:ahLst/>
              <a:cxnLst/>
              <a:rect l="l" t="t" r="r" b="b"/>
              <a:pathLst>
                <a:path w="1904" h="665480">
                  <a:moveTo>
                    <a:pt x="1878" y="665281"/>
                  </a:moveTo>
                  <a:lnTo>
                    <a:pt x="0" y="6408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652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873940" y="2257539"/>
              <a:ext cx="36195" cy="642620"/>
            </a:xfrm>
            <a:custGeom>
              <a:avLst/>
              <a:gdLst/>
              <a:ahLst/>
              <a:cxnLst/>
              <a:rect l="l" t="t" r="r" b="b"/>
              <a:pathLst>
                <a:path w="36195" h="642619">
                  <a:moveTo>
                    <a:pt x="35763" y="0"/>
                  </a:moveTo>
                  <a:lnTo>
                    <a:pt x="0" y="1270"/>
                  </a:lnTo>
                  <a:lnTo>
                    <a:pt x="0" y="642162"/>
                  </a:lnTo>
                  <a:lnTo>
                    <a:pt x="35763" y="6408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873946" y="2257530"/>
              <a:ext cx="36195" cy="642620"/>
            </a:xfrm>
            <a:custGeom>
              <a:avLst/>
              <a:gdLst/>
              <a:ahLst/>
              <a:cxnLst/>
              <a:rect l="l" t="t" r="r" b="b"/>
              <a:pathLst>
                <a:path w="36195" h="642619">
                  <a:moveTo>
                    <a:pt x="0" y="642165"/>
                  </a:moveTo>
                  <a:lnTo>
                    <a:pt x="35770" y="64088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421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872048" y="22326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872050" y="22326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876353" y="2259926"/>
              <a:ext cx="1905" cy="755015"/>
            </a:xfrm>
            <a:custGeom>
              <a:avLst/>
              <a:gdLst/>
              <a:ahLst/>
              <a:cxnLst/>
              <a:rect l="l" t="t" r="r" b="b"/>
              <a:pathLst>
                <a:path w="1904" h="755014">
                  <a:moveTo>
                    <a:pt x="0" y="0"/>
                  </a:moveTo>
                  <a:lnTo>
                    <a:pt x="0" y="730059"/>
                  </a:lnTo>
                  <a:lnTo>
                    <a:pt x="1866" y="75444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876349" y="2259945"/>
              <a:ext cx="1905" cy="755015"/>
            </a:xfrm>
            <a:custGeom>
              <a:avLst/>
              <a:gdLst/>
              <a:ahLst/>
              <a:cxnLst/>
              <a:rect l="l" t="t" r="r" b="b"/>
              <a:pathLst>
                <a:path w="1904" h="755014">
                  <a:moveTo>
                    <a:pt x="1869" y="754446"/>
                  </a:moveTo>
                  <a:lnTo>
                    <a:pt x="0" y="73011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544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878169" y="2282951"/>
              <a:ext cx="36195" cy="731520"/>
            </a:xfrm>
            <a:custGeom>
              <a:avLst/>
              <a:gdLst/>
              <a:ahLst/>
              <a:cxnLst/>
              <a:rect l="l" t="t" r="r" b="b"/>
              <a:pathLst>
                <a:path w="36195" h="731519">
                  <a:moveTo>
                    <a:pt x="35763" y="0"/>
                  </a:moveTo>
                  <a:lnTo>
                    <a:pt x="0" y="1270"/>
                  </a:lnTo>
                  <a:lnTo>
                    <a:pt x="0" y="731329"/>
                  </a:lnTo>
                  <a:lnTo>
                    <a:pt x="35763" y="7300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878170" y="2282945"/>
              <a:ext cx="36195" cy="731520"/>
            </a:xfrm>
            <a:custGeom>
              <a:avLst/>
              <a:gdLst/>
              <a:ahLst/>
              <a:cxnLst/>
              <a:rect l="l" t="t" r="r" b="b"/>
              <a:pathLst>
                <a:path w="36195" h="731519">
                  <a:moveTo>
                    <a:pt x="0" y="731340"/>
                  </a:moveTo>
                  <a:lnTo>
                    <a:pt x="35770" y="73005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313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876302" y="22588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876304" y="22588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421649" y="1761147"/>
              <a:ext cx="389255" cy="711200"/>
            </a:xfrm>
            <a:custGeom>
              <a:avLst/>
              <a:gdLst/>
              <a:ahLst/>
              <a:cxnLst/>
              <a:rect l="l" t="t" r="r" b="b"/>
              <a:pathLst>
                <a:path w="389255" h="711200">
                  <a:moveTo>
                    <a:pt x="353523" y="666123"/>
                  </a:moveTo>
                  <a:lnTo>
                    <a:pt x="362854" y="682687"/>
                  </a:lnTo>
                  <a:lnTo>
                    <a:pt x="388840" y="681759"/>
                  </a:lnTo>
                  <a:lnTo>
                    <a:pt x="368619" y="692922"/>
                  </a:lnTo>
                  <a:lnTo>
                    <a:pt x="377935" y="709497"/>
                  </a:lnTo>
                  <a:lnTo>
                    <a:pt x="356128" y="699826"/>
                  </a:lnTo>
                  <a:lnTo>
                    <a:pt x="335893" y="711000"/>
                  </a:lnTo>
                  <a:lnTo>
                    <a:pt x="342632" y="693851"/>
                  </a:lnTo>
                  <a:lnTo>
                    <a:pt x="320811" y="684190"/>
                  </a:lnTo>
                  <a:lnTo>
                    <a:pt x="346797" y="683261"/>
                  </a:lnTo>
                  <a:lnTo>
                    <a:pt x="353523" y="666123"/>
                  </a:lnTo>
                  <a:close/>
                </a:path>
                <a:path w="389255" h="711200">
                  <a:moveTo>
                    <a:pt x="33745" y="0"/>
                  </a:moveTo>
                  <a:lnTo>
                    <a:pt x="43076" y="16564"/>
                  </a:lnTo>
                  <a:lnTo>
                    <a:pt x="69062" y="15635"/>
                  </a:lnTo>
                  <a:lnTo>
                    <a:pt x="48840" y="26799"/>
                  </a:lnTo>
                  <a:lnTo>
                    <a:pt x="58171" y="43363"/>
                  </a:lnTo>
                  <a:lnTo>
                    <a:pt x="36335" y="33703"/>
                  </a:lnTo>
                  <a:lnTo>
                    <a:pt x="16114" y="44866"/>
                  </a:lnTo>
                  <a:lnTo>
                    <a:pt x="22854" y="27728"/>
                  </a:lnTo>
                  <a:lnTo>
                    <a:pt x="1033" y="18067"/>
                  </a:lnTo>
                  <a:lnTo>
                    <a:pt x="27019" y="17138"/>
                  </a:lnTo>
                  <a:lnTo>
                    <a:pt x="33745" y="0"/>
                  </a:lnTo>
                  <a:close/>
                </a:path>
                <a:path w="389255" h="711200">
                  <a:moveTo>
                    <a:pt x="158704" y="27268"/>
                  </a:moveTo>
                  <a:lnTo>
                    <a:pt x="168021" y="43843"/>
                  </a:lnTo>
                  <a:lnTo>
                    <a:pt x="194006" y="42904"/>
                  </a:lnTo>
                  <a:lnTo>
                    <a:pt x="173786" y="54078"/>
                  </a:lnTo>
                  <a:lnTo>
                    <a:pt x="183116" y="70642"/>
                  </a:lnTo>
                  <a:lnTo>
                    <a:pt x="161295" y="60981"/>
                  </a:lnTo>
                  <a:lnTo>
                    <a:pt x="141073" y="72145"/>
                  </a:lnTo>
                  <a:lnTo>
                    <a:pt x="147800" y="55007"/>
                  </a:lnTo>
                  <a:lnTo>
                    <a:pt x="125978" y="45346"/>
                  </a:lnTo>
                  <a:lnTo>
                    <a:pt x="151963" y="44407"/>
                  </a:lnTo>
                  <a:lnTo>
                    <a:pt x="158704" y="27268"/>
                  </a:lnTo>
                  <a:close/>
                </a:path>
                <a:path w="389255" h="711200">
                  <a:moveTo>
                    <a:pt x="146414" y="125542"/>
                  </a:moveTo>
                  <a:lnTo>
                    <a:pt x="155730" y="142107"/>
                  </a:lnTo>
                  <a:lnTo>
                    <a:pt x="181716" y="141178"/>
                  </a:lnTo>
                  <a:lnTo>
                    <a:pt x="161496" y="152352"/>
                  </a:lnTo>
                  <a:lnTo>
                    <a:pt x="170826" y="168916"/>
                  </a:lnTo>
                  <a:lnTo>
                    <a:pt x="149005" y="159255"/>
                  </a:lnTo>
                  <a:lnTo>
                    <a:pt x="128783" y="170419"/>
                  </a:lnTo>
                  <a:lnTo>
                    <a:pt x="135510" y="153281"/>
                  </a:lnTo>
                  <a:lnTo>
                    <a:pt x="113687" y="143610"/>
                  </a:lnTo>
                  <a:lnTo>
                    <a:pt x="139674" y="142691"/>
                  </a:lnTo>
                  <a:lnTo>
                    <a:pt x="146414" y="125542"/>
                  </a:lnTo>
                  <a:close/>
                </a:path>
                <a:path w="389255" h="711200">
                  <a:moveTo>
                    <a:pt x="32711" y="115554"/>
                  </a:moveTo>
                  <a:lnTo>
                    <a:pt x="42042" y="132128"/>
                  </a:lnTo>
                  <a:lnTo>
                    <a:pt x="68029" y="131200"/>
                  </a:lnTo>
                  <a:lnTo>
                    <a:pt x="47807" y="142363"/>
                  </a:lnTo>
                  <a:lnTo>
                    <a:pt x="57123" y="158928"/>
                  </a:lnTo>
                  <a:lnTo>
                    <a:pt x="35302" y="149267"/>
                  </a:lnTo>
                  <a:lnTo>
                    <a:pt x="15081" y="160431"/>
                  </a:lnTo>
                  <a:lnTo>
                    <a:pt x="21821" y="143292"/>
                  </a:lnTo>
                  <a:lnTo>
                    <a:pt x="0" y="133631"/>
                  </a:lnTo>
                  <a:lnTo>
                    <a:pt x="25971" y="132703"/>
                  </a:lnTo>
                  <a:lnTo>
                    <a:pt x="32711" y="115554"/>
                  </a:lnTo>
                  <a:close/>
                </a:path>
                <a:path w="389255" h="711200">
                  <a:moveTo>
                    <a:pt x="173933" y="334801"/>
                  </a:moveTo>
                  <a:lnTo>
                    <a:pt x="183264" y="351365"/>
                  </a:lnTo>
                  <a:lnTo>
                    <a:pt x="209250" y="350436"/>
                  </a:lnTo>
                  <a:lnTo>
                    <a:pt x="189029" y="361610"/>
                  </a:lnTo>
                  <a:lnTo>
                    <a:pt x="198345" y="378175"/>
                  </a:lnTo>
                  <a:lnTo>
                    <a:pt x="176523" y="368504"/>
                  </a:lnTo>
                  <a:lnTo>
                    <a:pt x="156303" y="379677"/>
                  </a:lnTo>
                  <a:lnTo>
                    <a:pt x="163043" y="362539"/>
                  </a:lnTo>
                  <a:lnTo>
                    <a:pt x="141221" y="352868"/>
                  </a:lnTo>
                  <a:lnTo>
                    <a:pt x="167207" y="351939"/>
                  </a:lnTo>
                  <a:lnTo>
                    <a:pt x="173933" y="334801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7" name="object 257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1991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258" name="object 2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259" name="Picture 258">
            <a:extLst>
              <a:ext uri="{FF2B5EF4-FFF2-40B4-BE49-F238E27FC236}">
                <a16:creationId xmlns:a16="http://schemas.microsoft.com/office/drawing/2014/main" id="{65313FFE-C51F-8848-9DAF-CC1BD1345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63636" y="1490700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63638" y="1490705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393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65731" y="151406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65735" y="151406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63839" y="14892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63834" y="14892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7060" y="159548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77052" y="159550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78927" y="161856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78937" y="161857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77060" y="15944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7054" y="15944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25599" y="160267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6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25608" y="160266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27504" y="162571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75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75" y="278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27507" y="162570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25637" y="1601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25641" y="16016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71014" y="1614830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71015" y="1614746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73236" y="16382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173233" y="163822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71331" y="16135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71343" y="16135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94548" y="168673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94551" y="1686751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96809" y="1710029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96808" y="171003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94916" y="16856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94915" y="16856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34769" y="169580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4776" y="169582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36331" y="1718995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36328" y="1718989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34451" y="16947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34451" y="16947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89709" y="170799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89712" y="170800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91385" y="1731479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295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91392" y="1731480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19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89480" y="170677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89475" y="17067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47" y="24914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29244" y="1701304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0" y="0"/>
                  </a:moveTo>
                  <a:lnTo>
                    <a:pt x="0" y="12268"/>
                  </a:lnTo>
                  <a:lnTo>
                    <a:pt x="1879" y="366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29248" y="1701385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869" y="36503"/>
                  </a:moveTo>
                  <a:lnTo>
                    <a:pt x="0" y="1217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5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31263" y="1724634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763" y="0"/>
                  </a:moveTo>
                  <a:lnTo>
                    <a:pt x="0" y="1270"/>
                  </a:lnTo>
                  <a:lnTo>
                    <a:pt x="0" y="13538"/>
                  </a:lnTo>
                  <a:lnTo>
                    <a:pt x="35763" y="122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31257" y="1724625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13545"/>
                  </a:moveTo>
                  <a:lnTo>
                    <a:pt x="35770" y="1226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35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029371" y="16999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29365" y="16999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76576" y="172491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176579" y="172493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78659" y="174806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78663" y="17480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76792" y="17238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76799" y="17238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70012" y="178715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70020" y="1787177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71548" y="1810549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71553" y="181055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0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569656" y="178568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69654" y="178568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3" y="2621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29117" y="1799564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94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29113" y="1799553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31352" y="182299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731343" y="182299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729447" y="17980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729453" y="17980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891360" y="181414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905" y="2658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891355" y="1814103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66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893392" y="183758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893389" y="183759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891487" y="18130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891495" y="18130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899" y="26184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99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047074" y="1816303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91"/>
                  </a:lnTo>
                  <a:lnTo>
                    <a:pt x="1879" y="3498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047072" y="1816279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4973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049106" y="1839391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049113" y="1839400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62"/>
                  </a:moveTo>
                  <a:lnTo>
                    <a:pt x="35770" y="1058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047239" y="18148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047243" y="18148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199551" y="1829777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797"/>
                  </a:lnTo>
                  <a:lnTo>
                    <a:pt x="1866" y="3219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199549" y="1829813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69" y="32191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1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201773" y="1852878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8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201778" y="1852881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70" y="78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199906" y="18283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199906" y="18282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350884" y="1829345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1150"/>
                  </a:lnTo>
                  <a:lnTo>
                    <a:pt x="1879" y="3554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350891" y="1829344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69" y="35489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4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353081" y="1852421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35763" y="0"/>
                  </a:moveTo>
                  <a:lnTo>
                    <a:pt x="0" y="1282"/>
                  </a:lnTo>
                  <a:lnTo>
                    <a:pt x="0" y="12433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353092" y="1852418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0" y="12430"/>
                  </a:moveTo>
                  <a:lnTo>
                    <a:pt x="35756" y="1115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2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51201" y="18279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351207" y="18279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85290" y="187750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85286" y="187752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86954" y="190070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86954" y="190071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26" y="547"/>
                  </a:lnTo>
                  <a:lnTo>
                    <a:pt x="36526" y="0"/>
                  </a:lnTo>
                  <a:lnTo>
                    <a:pt x="0" y="1305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85074" y="18761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85067" y="187616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596161" y="189914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596166" y="189914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597698" y="192242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597699" y="192243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595805" y="18981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595804" y="18981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701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9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728762" y="190266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28768" y="190261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730832" y="192600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730826" y="192600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728927" y="19015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728926" y="19015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896376" y="192064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896374" y="192063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898510" y="194395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898503" y="194395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896617" y="19194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896620" y="19194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048802" y="1924341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016"/>
                  </a:lnTo>
                  <a:lnTo>
                    <a:pt x="1905" y="2992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048796" y="1924324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1914" y="29992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050897" y="194777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75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75" y="501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050909" y="194777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049005" y="19231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049010" y="19231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200999" y="193466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6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201001" y="193456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202599" y="1957907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202597" y="1957907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706" y="19331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701" y="19331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701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9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354529" y="1932888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9474"/>
                  </a:lnTo>
                  <a:lnTo>
                    <a:pt x="1905" y="3439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354522" y="1932894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431"/>
                  </a:moveTo>
                  <a:lnTo>
                    <a:pt x="0" y="93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56358" y="1956320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70"/>
                  </a:lnTo>
                  <a:lnTo>
                    <a:pt x="0" y="10744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56353" y="1956310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57"/>
                  </a:moveTo>
                  <a:lnTo>
                    <a:pt x="35770" y="947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07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54465" y="193164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54466" y="193164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00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815018" y="195798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815020" y="195799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110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1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817088" y="198102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75" y="0"/>
                  </a:moveTo>
                  <a:lnTo>
                    <a:pt x="0" y="1270"/>
                  </a:lnTo>
                  <a:lnTo>
                    <a:pt x="0" y="4051"/>
                  </a:lnTo>
                  <a:lnTo>
                    <a:pt x="35775" y="278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817091" y="198102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6"/>
                  </a:moveTo>
                  <a:lnTo>
                    <a:pt x="35770" y="277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40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15221" y="19564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15235" y="19564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597037" y="200322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71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597037" y="200319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598777" y="202634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598776" y="202634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596897" y="20018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596893" y="20018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754035" y="201620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754025" y="201619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755597" y="2039200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755593" y="2039197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753730" y="20146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753723" y="20146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903641" y="202238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903643" y="202245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905546" y="204553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905556" y="204553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903666" y="20208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903667" y="20208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74262" y="2028685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0" y="0"/>
                  </a:moveTo>
                  <a:lnTo>
                    <a:pt x="0" y="36233"/>
                  </a:lnTo>
                  <a:lnTo>
                    <a:pt x="1879" y="6061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74261" y="2028761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1869" y="60473"/>
                  </a:moveTo>
                  <a:lnTo>
                    <a:pt x="0" y="3614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604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775862" y="2051862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36525" y="0"/>
                  </a:moveTo>
                  <a:lnTo>
                    <a:pt x="0" y="1308"/>
                  </a:lnTo>
                  <a:lnTo>
                    <a:pt x="0" y="37528"/>
                  </a:lnTo>
                  <a:lnTo>
                    <a:pt x="36525" y="362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775874" y="2051860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37528"/>
                  </a:moveTo>
                  <a:lnTo>
                    <a:pt x="36517" y="3622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75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773982" y="20273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773984" y="20273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829623" y="206373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829622" y="206368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831223" y="2087066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13"/>
                  </a:lnTo>
                  <a:lnTo>
                    <a:pt x="36525" y="11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831227" y="208706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829331" y="20625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829333" y="20625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762239" y="212898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762247" y="212903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764093" y="215210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764097" y="215210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762213" y="21275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762221" y="21274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917090" y="2119477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0" y="0"/>
                  </a:moveTo>
                  <a:lnTo>
                    <a:pt x="0" y="13373"/>
                  </a:lnTo>
                  <a:lnTo>
                    <a:pt x="1879" y="3776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917093" y="2119490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1878" y="37763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919262" y="2142807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82"/>
                  </a:lnTo>
                  <a:lnTo>
                    <a:pt x="0" y="14655"/>
                  </a:lnTo>
                  <a:lnTo>
                    <a:pt x="35763" y="1338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919261" y="2142812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4650"/>
                  </a:moveTo>
                  <a:lnTo>
                    <a:pt x="35770" y="1337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917369" y="21182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917380" y="21182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838221" y="217059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838217" y="217057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840215" y="219363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840220" y="219363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838348" y="21692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838355" y="21692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31149" y="2239847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52"/>
                  </a:lnTo>
                  <a:lnTo>
                    <a:pt x="1917" y="282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31151" y="2239779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343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33092" y="2263279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33095" y="226327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931200" y="22387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931190" y="22387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050736" y="1457529"/>
              <a:ext cx="704690" cy="12619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918627" y="234299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918636" y="234311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920176" y="236598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920166" y="236599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918309" y="234196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918301" y="234197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330629" y="2394876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0" y="0"/>
                  </a:moveTo>
                  <a:lnTo>
                    <a:pt x="0" y="13931"/>
                  </a:lnTo>
                  <a:lnTo>
                    <a:pt x="1866" y="3832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330627" y="2394890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1878" y="38397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3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332306" y="2417940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36525" y="0"/>
                  </a:moveTo>
                  <a:lnTo>
                    <a:pt x="0" y="1308"/>
                  </a:lnTo>
                  <a:lnTo>
                    <a:pt x="0" y="15240"/>
                  </a:lnTo>
                  <a:lnTo>
                    <a:pt x="36525" y="1393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332306" y="2417947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0" y="15235"/>
                  </a:moveTo>
                  <a:lnTo>
                    <a:pt x="36527" y="13929"/>
                  </a:lnTo>
                  <a:lnTo>
                    <a:pt x="36527" y="0"/>
                  </a:lnTo>
                  <a:lnTo>
                    <a:pt x="0" y="1305"/>
                  </a:lnTo>
                  <a:lnTo>
                    <a:pt x="0" y="152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330439" y="23938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330429" y="23938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460969" y="242247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66" y="3053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460969" y="242246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0543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462786" y="2445702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82"/>
                  </a:lnTo>
                  <a:lnTo>
                    <a:pt x="0" y="7404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462790" y="2445704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01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460906" y="24210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460908" y="24210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622679" y="243212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622676" y="243220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624901" y="245526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624908" y="245525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623034" y="24308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623029" y="24308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935416" y="245116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935407" y="245116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937651" y="24743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937649" y="247436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935772" y="24498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935773" y="24498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677039" y="2539479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4" h="67310">
                  <a:moveTo>
                    <a:pt x="0" y="0"/>
                  </a:moveTo>
                  <a:lnTo>
                    <a:pt x="0" y="42354"/>
                  </a:lnTo>
                  <a:lnTo>
                    <a:pt x="1866" y="6673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677033" y="2539484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4" h="67310">
                  <a:moveTo>
                    <a:pt x="1869" y="66687"/>
                  </a:moveTo>
                  <a:lnTo>
                    <a:pt x="0" y="4235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66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678957" y="2562821"/>
              <a:ext cx="36195" cy="43815"/>
            </a:xfrm>
            <a:custGeom>
              <a:avLst/>
              <a:gdLst/>
              <a:ahLst/>
              <a:cxnLst/>
              <a:rect l="l" t="t" r="r" b="b"/>
              <a:pathLst>
                <a:path w="36195" h="43814">
                  <a:moveTo>
                    <a:pt x="35763" y="0"/>
                  </a:moveTo>
                  <a:lnTo>
                    <a:pt x="0" y="1282"/>
                  </a:lnTo>
                  <a:lnTo>
                    <a:pt x="0" y="43624"/>
                  </a:lnTo>
                  <a:lnTo>
                    <a:pt x="35763" y="423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678960" y="2562817"/>
              <a:ext cx="36195" cy="43815"/>
            </a:xfrm>
            <a:custGeom>
              <a:avLst/>
              <a:gdLst/>
              <a:ahLst/>
              <a:cxnLst/>
              <a:rect l="l" t="t" r="r" b="b"/>
              <a:pathLst>
                <a:path w="36195" h="43814">
                  <a:moveTo>
                    <a:pt x="0" y="43635"/>
                  </a:moveTo>
                  <a:lnTo>
                    <a:pt x="35770" y="423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36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677065" y="25383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677065" y="25383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581548" y="1600479"/>
              <a:ext cx="2540" cy="1033780"/>
            </a:xfrm>
            <a:custGeom>
              <a:avLst/>
              <a:gdLst/>
              <a:ahLst/>
              <a:cxnLst/>
              <a:rect l="l" t="t" r="r" b="b"/>
              <a:pathLst>
                <a:path w="2539" h="1033780">
                  <a:moveTo>
                    <a:pt x="0" y="0"/>
                  </a:moveTo>
                  <a:lnTo>
                    <a:pt x="0" y="1008697"/>
                  </a:lnTo>
                  <a:lnTo>
                    <a:pt x="1917" y="103361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581550" y="1600548"/>
              <a:ext cx="2540" cy="1033780"/>
            </a:xfrm>
            <a:custGeom>
              <a:avLst/>
              <a:gdLst/>
              <a:ahLst/>
              <a:cxnLst/>
              <a:rect l="l" t="t" r="r" b="b"/>
              <a:pathLst>
                <a:path w="2539" h="1033780">
                  <a:moveTo>
                    <a:pt x="1914" y="1033539"/>
                  </a:moveTo>
                  <a:lnTo>
                    <a:pt x="0" y="100862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335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583402" y="1623948"/>
              <a:ext cx="36195" cy="1010285"/>
            </a:xfrm>
            <a:custGeom>
              <a:avLst/>
              <a:gdLst/>
              <a:ahLst/>
              <a:cxnLst/>
              <a:rect l="l" t="t" r="r" b="b"/>
              <a:pathLst>
                <a:path w="36195" h="1010285">
                  <a:moveTo>
                    <a:pt x="35763" y="0"/>
                  </a:moveTo>
                  <a:lnTo>
                    <a:pt x="0" y="1270"/>
                  </a:lnTo>
                  <a:lnTo>
                    <a:pt x="0" y="1009967"/>
                  </a:lnTo>
                  <a:lnTo>
                    <a:pt x="35763" y="10086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583399" y="1623945"/>
              <a:ext cx="36195" cy="1010285"/>
            </a:xfrm>
            <a:custGeom>
              <a:avLst/>
              <a:gdLst/>
              <a:ahLst/>
              <a:cxnLst/>
              <a:rect l="l" t="t" r="r" b="b"/>
              <a:pathLst>
                <a:path w="36195" h="1010285">
                  <a:moveTo>
                    <a:pt x="0" y="1009973"/>
                  </a:moveTo>
                  <a:lnTo>
                    <a:pt x="35770" y="10086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09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581497" y="15989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581498" y="15989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377383" y="2089734"/>
              <a:ext cx="1905" cy="560705"/>
            </a:xfrm>
            <a:custGeom>
              <a:avLst/>
              <a:gdLst/>
              <a:ahLst/>
              <a:cxnLst/>
              <a:rect l="l" t="t" r="r" b="b"/>
              <a:pathLst>
                <a:path w="1904" h="560705">
                  <a:moveTo>
                    <a:pt x="0" y="0"/>
                  </a:moveTo>
                  <a:lnTo>
                    <a:pt x="0" y="536105"/>
                  </a:lnTo>
                  <a:lnTo>
                    <a:pt x="1879" y="560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377379" y="2089697"/>
              <a:ext cx="1905" cy="560705"/>
            </a:xfrm>
            <a:custGeom>
              <a:avLst/>
              <a:gdLst/>
              <a:ahLst/>
              <a:cxnLst/>
              <a:rect l="l" t="t" r="r" b="b"/>
              <a:pathLst>
                <a:path w="1904" h="560705">
                  <a:moveTo>
                    <a:pt x="1878" y="560526"/>
                  </a:moveTo>
                  <a:lnTo>
                    <a:pt x="0" y="53607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60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379377" y="2112746"/>
              <a:ext cx="36195" cy="537845"/>
            </a:xfrm>
            <a:custGeom>
              <a:avLst/>
              <a:gdLst/>
              <a:ahLst/>
              <a:cxnLst/>
              <a:rect l="l" t="t" r="r" b="b"/>
              <a:pathLst>
                <a:path w="36195" h="537844">
                  <a:moveTo>
                    <a:pt x="35763" y="0"/>
                  </a:moveTo>
                  <a:lnTo>
                    <a:pt x="0" y="1282"/>
                  </a:lnTo>
                  <a:lnTo>
                    <a:pt x="0" y="537387"/>
                  </a:lnTo>
                  <a:lnTo>
                    <a:pt x="35763" y="5361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379392" y="2112744"/>
              <a:ext cx="36195" cy="537845"/>
            </a:xfrm>
            <a:custGeom>
              <a:avLst/>
              <a:gdLst/>
              <a:ahLst/>
              <a:cxnLst/>
              <a:rect l="l" t="t" r="r" b="b"/>
              <a:pathLst>
                <a:path w="36195" h="537844">
                  <a:moveTo>
                    <a:pt x="0" y="537388"/>
                  </a:moveTo>
                  <a:lnTo>
                    <a:pt x="35756" y="53611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373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377522" y="20882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377524" y="20882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064252" y="2289771"/>
              <a:ext cx="1905" cy="372745"/>
            </a:xfrm>
            <a:custGeom>
              <a:avLst/>
              <a:gdLst/>
              <a:ahLst/>
              <a:cxnLst/>
              <a:rect l="l" t="t" r="r" b="b"/>
              <a:pathLst>
                <a:path w="1904" h="372744">
                  <a:moveTo>
                    <a:pt x="0" y="0"/>
                  </a:moveTo>
                  <a:lnTo>
                    <a:pt x="0" y="348310"/>
                  </a:lnTo>
                  <a:lnTo>
                    <a:pt x="1866" y="37269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064248" y="2289764"/>
              <a:ext cx="1905" cy="372745"/>
            </a:xfrm>
            <a:custGeom>
              <a:avLst/>
              <a:gdLst/>
              <a:ahLst/>
              <a:cxnLst/>
              <a:rect l="l" t="t" r="r" b="b"/>
              <a:pathLst>
                <a:path w="1904" h="372744">
                  <a:moveTo>
                    <a:pt x="1869" y="372583"/>
                  </a:moveTo>
                  <a:lnTo>
                    <a:pt x="0" y="34838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725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065979" y="2313126"/>
              <a:ext cx="36195" cy="349885"/>
            </a:xfrm>
            <a:custGeom>
              <a:avLst/>
              <a:gdLst/>
              <a:ahLst/>
              <a:cxnLst/>
              <a:rect l="l" t="t" r="r" b="b"/>
              <a:pathLst>
                <a:path w="36195" h="349885">
                  <a:moveTo>
                    <a:pt x="35763" y="0"/>
                  </a:moveTo>
                  <a:lnTo>
                    <a:pt x="0" y="1270"/>
                  </a:lnTo>
                  <a:lnTo>
                    <a:pt x="0" y="349580"/>
                  </a:lnTo>
                  <a:lnTo>
                    <a:pt x="35763" y="3482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065989" y="2313121"/>
              <a:ext cx="36195" cy="349885"/>
            </a:xfrm>
            <a:custGeom>
              <a:avLst/>
              <a:gdLst/>
              <a:ahLst/>
              <a:cxnLst/>
              <a:rect l="l" t="t" r="r" b="b"/>
              <a:pathLst>
                <a:path w="36195" h="349885">
                  <a:moveTo>
                    <a:pt x="0" y="349591"/>
                  </a:moveTo>
                  <a:lnTo>
                    <a:pt x="35756" y="34830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95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064074" y="22884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064090" y="22884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003823" y="2464460"/>
              <a:ext cx="1905" cy="213995"/>
            </a:xfrm>
            <a:custGeom>
              <a:avLst/>
              <a:gdLst/>
              <a:ahLst/>
              <a:cxnLst/>
              <a:rect l="l" t="t" r="r" b="b"/>
              <a:pathLst>
                <a:path w="1904" h="213994">
                  <a:moveTo>
                    <a:pt x="0" y="0"/>
                  </a:moveTo>
                  <a:lnTo>
                    <a:pt x="0" y="189471"/>
                  </a:lnTo>
                  <a:lnTo>
                    <a:pt x="1866" y="21386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003814" y="2464411"/>
              <a:ext cx="1905" cy="213995"/>
            </a:xfrm>
            <a:custGeom>
              <a:avLst/>
              <a:gdLst/>
              <a:ahLst/>
              <a:cxnLst/>
              <a:rect l="l" t="t" r="r" b="b"/>
              <a:pathLst>
                <a:path w="1904" h="213994">
                  <a:moveTo>
                    <a:pt x="1878" y="213920"/>
                  </a:moveTo>
                  <a:lnTo>
                    <a:pt x="0" y="1894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139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6005715" y="2487536"/>
              <a:ext cx="36195" cy="191135"/>
            </a:xfrm>
            <a:custGeom>
              <a:avLst/>
              <a:gdLst/>
              <a:ahLst/>
              <a:cxnLst/>
              <a:rect l="l" t="t" r="r" b="b"/>
              <a:pathLst>
                <a:path w="36195" h="191135">
                  <a:moveTo>
                    <a:pt x="35763" y="0"/>
                  </a:moveTo>
                  <a:lnTo>
                    <a:pt x="0" y="1282"/>
                  </a:lnTo>
                  <a:lnTo>
                    <a:pt x="0" y="190754"/>
                  </a:lnTo>
                  <a:lnTo>
                    <a:pt x="35763" y="1894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005738" y="2487540"/>
              <a:ext cx="36195" cy="191135"/>
            </a:xfrm>
            <a:custGeom>
              <a:avLst/>
              <a:gdLst/>
              <a:ahLst/>
              <a:cxnLst/>
              <a:rect l="l" t="t" r="r" b="b"/>
              <a:pathLst>
                <a:path w="36195" h="191135">
                  <a:moveTo>
                    <a:pt x="0" y="190758"/>
                  </a:moveTo>
                  <a:lnTo>
                    <a:pt x="35756" y="18948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07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003849" y="24630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003854" y="24630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199659" y="2327528"/>
              <a:ext cx="1905" cy="358775"/>
            </a:xfrm>
            <a:custGeom>
              <a:avLst/>
              <a:gdLst/>
              <a:ahLst/>
              <a:cxnLst/>
              <a:rect l="l" t="t" r="r" b="b"/>
              <a:pathLst>
                <a:path w="1904" h="358775">
                  <a:moveTo>
                    <a:pt x="0" y="0"/>
                  </a:moveTo>
                  <a:lnTo>
                    <a:pt x="0" y="333806"/>
                  </a:lnTo>
                  <a:lnTo>
                    <a:pt x="1879" y="35820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199664" y="2327556"/>
              <a:ext cx="1905" cy="358775"/>
            </a:xfrm>
            <a:custGeom>
              <a:avLst/>
              <a:gdLst/>
              <a:ahLst/>
              <a:cxnLst/>
              <a:rect l="l" t="t" r="r" b="b"/>
              <a:pathLst>
                <a:path w="1904" h="358775">
                  <a:moveTo>
                    <a:pt x="1869" y="358252"/>
                  </a:moveTo>
                  <a:lnTo>
                    <a:pt x="0" y="3337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82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201272" y="2350541"/>
              <a:ext cx="36830" cy="335280"/>
            </a:xfrm>
            <a:custGeom>
              <a:avLst/>
              <a:gdLst/>
              <a:ahLst/>
              <a:cxnLst/>
              <a:rect l="l" t="t" r="r" b="b"/>
              <a:pathLst>
                <a:path w="36829" h="335280">
                  <a:moveTo>
                    <a:pt x="36525" y="0"/>
                  </a:moveTo>
                  <a:lnTo>
                    <a:pt x="0" y="1308"/>
                  </a:lnTo>
                  <a:lnTo>
                    <a:pt x="0" y="335127"/>
                  </a:lnTo>
                  <a:lnTo>
                    <a:pt x="36525" y="33381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201285" y="2350541"/>
              <a:ext cx="36830" cy="335280"/>
            </a:xfrm>
            <a:custGeom>
              <a:avLst/>
              <a:gdLst/>
              <a:ahLst/>
              <a:cxnLst/>
              <a:rect l="l" t="t" r="r" b="b"/>
              <a:pathLst>
                <a:path w="36829" h="335280">
                  <a:moveTo>
                    <a:pt x="0" y="335131"/>
                  </a:moveTo>
                  <a:lnTo>
                    <a:pt x="36517" y="33382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351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199405" y="23262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199415" y="23262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843104" y="2151316"/>
              <a:ext cx="2540" cy="542925"/>
            </a:xfrm>
            <a:custGeom>
              <a:avLst/>
              <a:gdLst/>
              <a:ahLst/>
              <a:cxnLst/>
              <a:rect l="l" t="t" r="r" b="b"/>
              <a:pathLst>
                <a:path w="2539" h="542925">
                  <a:moveTo>
                    <a:pt x="0" y="0"/>
                  </a:moveTo>
                  <a:lnTo>
                    <a:pt x="0" y="517728"/>
                  </a:lnTo>
                  <a:lnTo>
                    <a:pt x="1917" y="54264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843096" y="2151251"/>
              <a:ext cx="2540" cy="542925"/>
            </a:xfrm>
            <a:custGeom>
              <a:avLst/>
              <a:gdLst/>
              <a:ahLst/>
              <a:cxnLst/>
              <a:rect l="l" t="t" r="r" b="b"/>
              <a:pathLst>
                <a:path w="2539" h="542925">
                  <a:moveTo>
                    <a:pt x="1914" y="542609"/>
                  </a:moveTo>
                  <a:lnTo>
                    <a:pt x="0" y="51781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426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845149" y="2174798"/>
              <a:ext cx="36195" cy="519430"/>
            </a:xfrm>
            <a:custGeom>
              <a:avLst/>
              <a:gdLst/>
              <a:ahLst/>
              <a:cxnLst/>
              <a:rect l="l" t="t" r="r" b="b"/>
              <a:pathLst>
                <a:path w="36195" h="519430">
                  <a:moveTo>
                    <a:pt x="35763" y="0"/>
                  </a:moveTo>
                  <a:lnTo>
                    <a:pt x="0" y="1270"/>
                  </a:lnTo>
                  <a:lnTo>
                    <a:pt x="0" y="518998"/>
                  </a:lnTo>
                  <a:lnTo>
                    <a:pt x="35763" y="5177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845157" y="2174793"/>
              <a:ext cx="36195" cy="519430"/>
            </a:xfrm>
            <a:custGeom>
              <a:avLst/>
              <a:gdLst/>
              <a:ahLst/>
              <a:cxnLst/>
              <a:rect l="l" t="t" r="r" b="b"/>
              <a:pathLst>
                <a:path w="36195" h="519430">
                  <a:moveTo>
                    <a:pt x="0" y="518997"/>
                  </a:moveTo>
                  <a:lnTo>
                    <a:pt x="35756" y="5177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89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843244" y="21498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843252" y="214984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842795" y="1866431"/>
              <a:ext cx="2149317" cy="1237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684253" y="1885492"/>
              <a:ext cx="1905" cy="823594"/>
            </a:xfrm>
            <a:custGeom>
              <a:avLst/>
              <a:gdLst/>
              <a:ahLst/>
              <a:cxnLst/>
              <a:rect l="l" t="t" r="r" b="b"/>
              <a:pathLst>
                <a:path w="1904" h="823594">
                  <a:moveTo>
                    <a:pt x="0" y="0"/>
                  </a:moveTo>
                  <a:lnTo>
                    <a:pt x="0" y="798601"/>
                  </a:lnTo>
                  <a:lnTo>
                    <a:pt x="1866" y="82298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684248" y="1885502"/>
              <a:ext cx="1905" cy="822960"/>
            </a:xfrm>
            <a:custGeom>
              <a:avLst/>
              <a:gdLst/>
              <a:ahLst/>
              <a:cxnLst/>
              <a:rect l="l" t="t" r="r" b="b"/>
              <a:pathLst>
                <a:path w="1904" h="822960">
                  <a:moveTo>
                    <a:pt x="1869" y="822930"/>
                  </a:moveTo>
                  <a:lnTo>
                    <a:pt x="0" y="79860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229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686044" y="1908797"/>
              <a:ext cx="36195" cy="800100"/>
            </a:xfrm>
            <a:custGeom>
              <a:avLst/>
              <a:gdLst/>
              <a:ahLst/>
              <a:cxnLst/>
              <a:rect l="l" t="t" r="r" b="b"/>
              <a:pathLst>
                <a:path w="36195" h="800100">
                  <a:moveTo>
                    <a:pt x="35763" y="0"/>
                  </a:moveTo>
                  <a:lnTo>
                    <a:pt x="0" y="1282"/>
                  </a:lnTo>
                  <a:lnTo>
                    <a:pt x="0" y="799884"/>
                  </a:lnTo>
                  <a:lnTo>
                    <a:pt x="35763" y="7986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686057" y="1908799"/>
              <a:ext cx="36195" cy="800100"/>
            </a:xfrm>
            <a:custGeom>
              <a:avLst/>
              <a:gdLst/>
              <a:ahLst/>
              <a:cxnLst/>
              <a:rect l="l" t="t" r="r" b="b"/>
              <a:pathLst>
                <a:path w="36195" h="800100">
                  <a:moveTo>
                    <a:pt x="0" y="799883"/>
                  </a:moveTo>
                  <a:lnTo>
                    <a:pt x="35770" y="7986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98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684151" y="18843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684163" y="18843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538711" y="2283028"/>
              <a:ext cx="2540" cy="447040"/>
            </a:xfrm>
            <a:custGeom>
              <a:avLst/>
              <a:gdLst/>
              <a:ahLst/>
              <a:cxnLst/>
              <a:rect l="l" t="t" r="r" b="b"/>
              <a:pathLst>
                <a:path w="2539" h="447039">
                  <a:moveTo>
                    <a:pt x="0" y="0"/>
                  </a:moveTo>
                  <a:lnTo>
                    <a:pt x="0" y="421868"/>
                  </a:lnTo>
                  <a:lnTo>
                    <a:pt x="1917" y="44678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538714" y="2283051"/>
              <a:ext cx="2540" cy="447040"/>
            </a:xfrm>
            <a:custGeom>
              <a:avLst/>
              <a:gdLst/>
              <a:ahLst/>
              <a:cxnLst/>
              <a:rect l="l" t="t" r="r" b="b"/>
              <a:pathLst>
                <a:path w="2539" h="447039">
                  <a:moveTo>
                    <a:pt x="1914" y="446858"/>
                  </a:moveTo>
                  <a:lnTo>
                    <a:pt x="0" y="4219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68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540387" y="2306446"/>
              <a:ext cx="36830" cy="423545"/>
            </a:xfrm>
            <a:custGeom>
              <a:avLst/>
              <a:gdLst/>
              <a:ahLst/>
              <a:cxnLst/>
              <a:rect l="l" t="t" r="r" b="b"/>
              <a:pathLst>
                <a:path w="36829" h="423544">
                  <a:moveTo>
                    <a:pt x="36525" y="0"/>
                  </a:moveTo>
                  <a:lnTo>
                    <a:pt x="0" y="1308"/>
                  </a:lnTo>
                  <a:lnTo>
                    <a:pt x="0" y="423176"/>
                  </a:lnTo>
                  <a:lnTo>
                    <a:pt x="36525" y="42186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540403" y="2306448"/>
              <a:ext cx="36830" cy="423545"/>
            </a:xfrm>
            <a:custGeom>
              <a:avLst/>
              <a:gdLst/>
              <a:ahLst/>
              <a:cxnLst/>
              <a:rect l="l" t="t" r="r" b="b"/>
              <a:pathLst>
                <a:path w="36829" h="423544">
                  <a:moveTo>
                    <a:pt x="0" y="423169"/>
                  </a:moveTo>
                  <a:lnTo>
                    <a:pt x="36517" y="42186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231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538495" y="22819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538500" y="228196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379770" y="2155786"/>
              <a:ext cx="1905" cy="583565"/>
            </a:xfrm>
            <a:custGeom>
              <a:avLst/>
              <a:gdLst/>
              <a:ahLst/>
              <a:cxnLst/>
              <a:rect l="l" t="t" r="r" b="b"/>
              <a:pathLst>
                <a:path w="1904" h="583564">
                  <a:moveTo>
                    <a:pt x="0" y="0"/>
                  </a:moveTo>
                  <a:lnTo>
                    <a:pt x="0" y="558965"/>
                  </a:lnTo>
                  <a:lnTo>
                    <a:pt x="1879" y="58334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379775" y="2155879"/>
              <a:ext cx="1905" cy="583565"/>
            </a:xfrm>
            <a:custGeom>
              <a:avLst/>
              <a:gdLst/>
              <a:ahLst/>
              <a:cxnLst/>
              <a:rect l="l" t="t" r="r" b="b"/>
              <a:pathLst>
                <a:path w="1904" h="583564">
                  <a:moveTo>
                    <a:pt x="1869" y="583236"/>
                  </a:moveTo>
                  <a:lnTo>
                    <a:pt x="0" y="5589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5832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381650" y="2179027"/>
              <a:ext cx="36195" cy="560705"/>
            </a:xfrm>
            <a:custGeom>
              <a:avLst/>
              <a:gdLst/>
              <a:ahLst/>
              <a:cxnLst/>
              <a:rect l="l" t="t" r="r" b="b"/>
              <a:pathLst>
                <a:path w="36195" h="560705">
                  <a:moveTo>
                    <a:pt x="35763" y="0"/>
                  </a:moveTo>
                  <a:lnTo>
                    <a:pt x="0" y="1270"/>
                  </a:lnTo>
                  <a:lnTo>
                    <a:pt x="0" y="560235"/>
                  </a:lnTo>
                  <a:lnTo>
                    <a:pt x="35763" y="5589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381661" y="2179018"/>
              <a:ext cx="36195" cy="560705"/>
            </a:xfrm>
            <a:custGeom>
              <a:avLst/>
              <a:gdLst/>
              <a:ahLst/>
              <a:cxnLst/>
              <a:rect l="l" t="t" r="r" b="b"/>
              <a:pathLst>
                <a:path w="36195" h="560705">
                  <a:moveTo>
                    <a:pt x="0" y="560250"/>
                  </a:moveTo>
                  <a:lnTo>
                    <a:pt x="35770" y="55897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602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379770" y="21543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379769" y="21543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228259" y="2292718"/>
              <a:ext cx="2540" cy="460375"/>
            </a:xfrm>
            <a:custGeom>
              <a:avLst/>
              <a:gdLst/>
              <a:ahLst/>
              <a:cxnLst/>
              <a:rect l="l" t="t" r="r" b="b"/>
              <a:pathLst>
                <a:path w="2539" h="460375">
                  <a:moveTo>
                    <a:pt x="0" y="0"/>
                  </a:moveTo>
                  <a:lnTo>
                    <a:pt x="0" y="435254"/>
                  </a:lnTo>
                  <a:lnTo>
                    <a:pt x="1917" y="46015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228260" y="2292721"/>
              <a:ext cx="2540" cy="460375"/>
            </a:xfrm>
            <a:custGeom>
              <a:avLst/>
              <a:gdLst/>
              <a:ahLst/>
              <a:cxnLst/>
              <a:rect l="l" t="t" r="r" b="b"/>
              <a:pathLst>
                <a:path w="2539" h="460375">
                  <a:moveTo>
                    <a:pt x="1914" y="460174"/>
                  </a:moveTo>
                  <a:lnTo>
                    <a:pt x="0" y="4352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601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230076" y="2316162"/>
              <a:ext cx="36195" cy="436880"/>
            </a:xfrm>
            <a:custGeom>
              <a:avLst/>
              <a:gdLst/>
              <a:ahLst/>
              <a:cxnLst/>
              <a:rect l="l" t="t" r="r" b="b"/>
              <a:pathLst>
                <a:path w="36195" h="436880">
                  <a:moveTo>
                    <a:pt x="35763" y="0"/>
                  </a:moveTo>
                  <a:lnTo>
                    <a:pt x="0" y="1282"/>
                  </a:lnTo>
                  <a:lnTo>
                    <a:pt x="0" y="436524"/>
                  </a:lnTo>
                  <a:lnTo>
                    <a:pt x="35763" y="43524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230089" y="2316167"/>
              <a:ext cx="36195" cy="436880"/>
            </a:xfrm>
            <a:custGeom>
              <a:avLst/>
              <a:gdLst/>
              <a:ahLst/>
              <a:cxnLst/>
              <a:rect l="l" t="t" r="r" b="b"/>
              <a:pathLst>
                <a:path w="36195" h="436880">
                  <a:moveTo>
                    <a:pt x="0" y="436524"/>
                  </a:moveTo>
                  <a:lnTo>
                    <a:pt x="35756" y="43524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365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228183" y="22916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228190" y="22916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071427" y="2403703"/>
              <a:ext cx="1905" cy="361950"/>
            </a:xfrm>
            <a:custGeom>
              <a:avLst/>
              <a:gdLst/>
              <a:ahLst/>
              <a:cxnLst/>
              <a:rect l="l" t="t" r="r" b="b"/>
              <a:pathLst>
                <a:path w="1904" h="361950">
                  <a:moveTo>
                    <a:pt x="0" y="0"/>
                  </a:moveTo>
                  <a:lnTo>
                    <a:pt x="0" y="337159"/>
                  </a:lnTo>
                  <a:lnTo>
                    <a:pt x="1866" y="36154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071418" y="2403610"/>
              <a:ext cx="1905" cy="361950"/>
            </a:xfrm>
            <a:custGeom>
              <a:avLst/>
              <a:gdLst/>
              <a:ahLst/>
              <a:cxnLst/>
              <a:rect l="l" t="t" r="r" b="b"/>
              <a:pathLst>
                <a:path w="1904" h="361950">
                  <a:moveTo>
                    <a:pt x="1878" y="361668"/>
                  </a:moveTo>
                  <a:lnTo>
                    <a:pt x="0" y="3372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1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073103" y="2426944"/>
              <a:ext cx="36830" cy="339090"/>
            </a:xfrm>
            <a:custGeom>
              <a:avLst/>
              <a:gdLst/>
              <a:ahLst/>
              <a:cxnLst/>
              <a:rect l="l" t="t" r="r" b="b"/>
              <a:pathLst>
                <a:path w="36829" h="339089">
                  <a:moveTo>
                    <a:pt x="36525" y="0"/>
                  </a:moveTo>
                  <a:lnTo>
                    <a:pt x="0" y="1308"/>
                  </a:lnTo>
                  <a:lnTo>
                    <a:pt x="0" y="338467"/>
                  </a:lnTo>
                  <a:lnTo>
                    <a:pt x="36525" y="33715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073114" y="2426948"/>
              <a:ext cx="36830" cy="339090"/>
            </a:xfrm>
            <a:custGeom>
              <a:avLst/>
              <a:gdLst/>
              <a:ahLst/>
              <a:cxnLst/>
              <a:rect l="l" t="t" r="r" b="b"/>
              <a:pathLst>
                <a:path w="36829" h="339089">
                  <a:moveTo>
                    <a:pt x="0" y="338466"/>
                  </a:moveTo>
                  <a:lnTo>
                    <a:pt x="36532" y="33716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38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071224" y="24022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071221" y="24022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016421" y="1651825"/>
              <a:ext cx="1905" cy="1131570"/>
            </a:xfrm>
            <a:custGeom>
              <a:avLst/>
              <a:gdLst/>
              <a:ahLst/>
              <a:cxnLst/>
              <a:rect l="l" t="t" r="r" b="b"/>
              <a:pathLst>
                <a:path w="1904" h="1131570">
                  <a:moveTo>
                    <a:pt x="0" y="0"/>
                  </a:moveTo>
                  <a:lnTo>
                    <a:pt x="0" y="1106779"/>
                  </a:lnTo>
                  <a:lnTo>
                    <a:pt x="1879" y="11311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016419" y="1651794"/>
              <a:ext cx="1905" cy="1131570"/>
            </a:xfrm>
            <a:custGeom>
              <a:avLst/>
              <a:gdLst/>
              <a:ahLst/>
              <a:cxnLst/>
              <a:rect l="l" t="t" r="r" b="b"/>
              <a:pathLst>
                <a:path w="1904" h="1131570">
                  <a:moveTo>
                    <a:pt x="1878" y="1131227"/>
                  </a:moveTo>
                  <a:lnTo>
                    <a:pt x="0" y="11067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312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018352" y="1675053"/>
              <a:ext cx="36195" cy="1108075"/>
            </a:xfrm>
            <a:custGeom>
              <a:avLst/>
              <a:gdLst/>
              <a:ahLst/>
              <a:cxnLst/>
              <a:rect l="l" t="t" r="r" b="b"/>
              <a:pathLst>
                <a:path w="36195" h="1108075">
                  <a:moveTo>
                    <a:pt x="35763" y="0"/>
                  </a:moveTo>
                  <a:lnTo>
                    <a:pt x="0" y="1282"/>
                  </a:lnTo>
                  <a:lnTo>
                    <a:pt x="0" y="1108062"/>
                  </a:lnTo>
                  <a:lnTo>
                    <a:pt x="35763" y="11067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018365" y="1675059"/>
              <a:ext cx="36195" cy="1108075"/>
            </a:xfrm>
            <a:custGeom>
              <a:avLst/>
              <a:gdLst/>
              <a:ahLst/>
              <a:cxnLst/>
              <a:rect l="l" t="t" r="r" b="b"/>
              <a:pathLst>
                <a:path w="36195" h="1108075">
                  <a:moveTo>
                    <a:pt x="0" y="1108059"/>
                  </a:moveTo>
                  <a:lnTo>
                    <a:pt x="35756" y="110677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080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016472" y="16504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016477" y="16504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857481" y="2480335"/>
              <a:ext cx="1905" cy="320675"/>
            </a:xfrm>
            <a:custGeom>
              <a:avLst/>
              <a:gdLst/>
              <a:ahLst/>
              <a:cxnLst/>
              <a:rect l="l" t="t" r="r" b="b"/>
              <a:pathLst>
                <a:path w="1904" h="320675">
                  <a:moveTo>
                    <a:pt x="0" y="0"/>
                  </a:moveTo>
                  <a:lnTo>
                    <a:pt x="0" y="295922"/>
                  </a:lnTo>
                  <a:lnTo>
                    <a:pt x="1866" y="32030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857472" y="2480239"/>
              <a:ext cx="1905" cy="320675"/>
            </a:xfrm>
            <a:custGeom>
              <a:avLst/>
              <a:gdLst/>
              <a:ahLst/>
              <a:cxnLst/>
              <a:rect l="l" t="t" r="r" b="b"/>
              <a:pathLst>
                <a:path w="1904" h="320675">
                  <a:moveTo>
                    <a:pt x="1869" y="320332"/>
                  </a:moveTo>
                  <a:lnTo>
                    <a:pt x="0" y="29600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203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859475" y="2503652"/>
              <a:ext cx="36195" cy="297815"/>
            </a:xfrm>
            <a:custGeom>
              <a:avLst/>
              <a:gdLst/>
              <a:ahLst/>
              <a:cxnLst/>
              <a:rect l="l" t="t" r="r" b="b"/>
              <a:pathLst>
                <a:path w="36195" h="297814">
                  <a:moveTo>
                    <a:pt x="35763" y="0"/>
                  </a:moveTo>
                  <a:lnTo>
                    <a:pt x="0" y="1270"/>
                  </a:lnTo>
                  <a:lnTo>
                    <a:pt x="0" y="297192"/>
                  </a:lnTo>
                  <a:lnTo>
                    <a:pt x="35763" y="2959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859480" y="2503645"/>
              <a:ext cx="36195" cy="297815"/>
            </a:xfrm>
            <a:custGeom>
              <a:avLst/>
              <a:gdLst/>
              <a:ahLst/>
              <a:cxnLst/>
              <a:rect l="l" t="t" r="r" b="b"/>
              <a:pathLst>
                <a:path w="36195" h="297814">
                  <a:moveTo>
                    <a:pt x="0" y="297208"/>
                  </a:moveTo>
                  <a:lnTo>
                    <a:pt x="35770" y="2959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7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857583" y="24789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857591" y="24789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705030" y="2291143"/>
              <a:ext cx="1905" cy="525145"/>
            </a:xfrm>
            <a:custGeom>
              <a:avLst/>
              <a:gdLst/>
              <a:ahLst/>
              <a:cxnLst/>
              <a:rect l="l" t="t" r="r" b="b"/>
              <a:pathLst>
                <a:path w="1904" h="525144">
                  <a:moveTo>
                    <a:pt x="0" y="0"/>
                  </a:moveTo>
                  <a:lnTo>
                    <a:pt x="0" y="500443"/>
                  </a:lnTo>
                  <a:lnTo>
                    <a:pt x="1879" y="52484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705022" y="2291030"/>
              <a:ext cx="1905" cy="525145"/>
            </a:xfrm>
            <a:custGeom>
              <a:avLst/>
              <a:gdLst/>
              <a:ahLst/>
              <a:cxnLst/>
              <a:rect l="l" t="t" r="r" b="b"/>
              <a:pathLst>
                <a:path w="1904" h="525144">
                  <a:moveTo>
                    <a:pt x="1878" y="524889"/>
                  </a:moveTo>
                  <a:lnTo>
                    <a:pt x="0" y="5004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48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707253" y="2314130"/>
              <a:ext cx="36195" cy="502284"/>
            </a:xfrm>
            <a:custGeom>
              <a:avLst/>
              <a:gdLst/>
              <a:ahLst/>
              <a:cxnLst/>
              <a:rect l="l" t="t" r="r" b="b"/>
              <a:pathLst>
                <a:path w="36195" h="502285">
                  <a:moveTo>
                    <a:pt x="35763" y="0"/>
                  </a:moveTo>
                  <a:lnTo>
                    <a:pt x="0" y="1282"/>
                  </a:lnTo>
                  <a:lnTo>
                    <a:pt x="0" y="501726"/>
                  </a:lnTo>
                  <a:lnTo>
                    <a:pt x="35763" y="5004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707261" y="2314124"/>
              <a:ext cx="36195" cy="502284"/>
            </a:xfrm>
            <a:custGeom>
              <a:avLst/>
              <a:gdLst/>
              <a:ahLst/>
              <a:cxnLst/>
              <a:rect l="l" t="t" r="r" b="b"/>
              <a:pathLst>
                <a:path w="36195" h="502285">
                  <a:moveTo>
                    <a:pt x="0" y="501722"/>
                  </a:moveTo>
                  <a:lnTo>
                    <a:pt x="35770" y="50045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017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705386" y="22895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705401" y="22895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419426" y="2789516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419420" y="278948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393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421077" y="2812859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295"/>
                  </a:lnTo>
                  <a:lnTo>
                    <a:pt x="0" y="6311"/>
                  </a:lnTo>
                  <a:lnTo>
                    <a:pt x="36525" y="50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421071" y="2812859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6313"/>
                  </a:moveTo>
                  <a:lnTo>
                    <a:pt x="36532" y="500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419184" y="27880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419187" y="27880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550243" y="2198928"/>
              <a:ext cx="1905" cy="633730"/>
            </a:xfrm>
            <a:custGeom>
              <a:avLst/>
              <a:gdLst/>
              <a:ahLst/>
              <a:cxnLst/>
              <a:rect l="l" t="t" r="r" b="b"/>
              <a:pathLst>
                <a:path w="1904" h="633730">
                  <a:moveTo>
                    <a:pt x="0" y="0"/>
                  </a:moveTo>
                  <a:lnTo>
                    <a:pt x="0" y="609117"/>
                  </a:lnTo>
                  <a:lnTo>
                    <a:pt x="1879" y="633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550240" y="2198926"/>
              <a:ext cx="1905" cy="633730"/>
            </a:xfrm>
            <a:custGeom>
              <a:avLst/>
              <a:gdLst/>
              <a:ahLst/>
              <a:cxnLst/>
              <a:rect l="l" t="t" r="r" b="b"/>
              <a:pathLst>
                <a:path w="1904" h="633730">
                  <a:moveTo>
                    <a:pt x="1878" y="633575"/>
                  </a:moveTo>
                  <a:lnTo>
                    <a:pt x="0" y="6091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335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552122" y="2222245"/>
              <a:ext cx="36195" cy="610870"/>
            </a:xfrm>
            <a:custGeom>
              <a:avLst/>
              <a:gdLst/>
              <a:ahLst/>
              <a:cxnLst/>
              <a:rect l="l" t="t" r="r" b="b"/>
              <a:pathLst>
                <a:path w="36195" h="610869">
                  <a:moveTo>
                    <a:pt x="35763" y="0"/>
                  </a:moveTo>
                  <a:lnTo>
                    <a:pt x="0" y="1270"/>
                  </a:lnTo>
                  <a:lnTo>
                    <a:pt x="0" y="610387"/>
                  </a:lnTo>
                  <a:lnTo>
                    <a:pt x="35763" y="609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552125" y="2222236"/>
              <a:ext cx="36195" cy="610870"/>
            </a:xfrm>
            <a:custGeom>
              <a:avLst/>
              <a:gdLst/>
              <a:ahLst/>
              <a:cxnLst/>
              <a:rect l="l" t="t" r="r" b="b"/>
              <a:pathLst>
                <a:path w="36195" h="610869">
                  <a:moveTo>
                    <a:pt x="0" y="610403"/>
                  </a:moveTo>
                  <a:lnTo>
                    <a:pt x="35770" y="60912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104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550230" y="21976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550235" y="21976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390565" y="2775267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0" y="0"/>
                  </a:moveTo>
                  <a:lnTo>
                    <a:pt x="0" y="46812"/>
                  </a:lnTo>
                  <a:lnTo>
                    <a:pt x="1879" y="7120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390566" y="2775311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1878" y="71244"/>
                  </a:moveTo>
                  <a:lnTo>
                    <a:pt x="0" y="4679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712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392178" y="2798355"/>
              <a:ext cx="36830" cy="48260"/>
            </a:xfrm>
            <a:custGeom>
              <a:avLst/>
              <a:gdLst/>
              <a:ahLst/>
              <a:cxnLst/>
              <a:rect l="l" t="t" r="r" b="b"/>
              <a:pathLst>
                <a:path w="36829" h="48260">
                  <a:moveTo>
                    <a:pt x="36525" y="0"/>
                  </a:moveTo>
                  <a:lnTo>
                    <a:pt x="0" y="1295"/>
                  </a:lnTo>
                  <a:lnTo>
                    <a:pt x="0" y="48107"/>
                  </a:lnTo>
                  <a:lnTo>
                    <a:pt x="36525" y="4681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392192" y="2798354"/>
              <a:ext cx="36830" cy="48260"/>
            </a:xfrm>
            <a:custGeom>
              <a:avLst/>
              <a:gdLst/>
              <a:ahLst/>
              <a:cxnLst/>
              <a:rect l="l" t="t" r="r" b="b"/>
              <a:pathLst>
                <a:path w="36829" h="48260">
                  <a:moveTo>
                    <a:pt x="0" y="48112"/>
                  </a:moveTo>
                  <a:lnTo>
                    <a:pt x="36532" y="46807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481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390311" y="277407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390316" y="27740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241899" y="2638996"/>
              <a:ext cx="1905" cy="221615"/>
            </a:xfrm>
            <a:custGeom>
              <a:avLst/>
              <a:gdLst/>
              <a:ahLst/>
              <a:cxnLst/>
              <a:rect l="l" t="t" r="r" b="b"/>
              <a:pathLst>
                <a:path w="1904" h="221614">
                  <a:moveTo>
                    <a:pt x="0" y="0"/>
                  </a:moveTo>
                  <a:lnTo>
                    <a:pt x="0" y="196723"/>
                  </a:lnTo>
                  <a:lnTo>
                    <a:pt x="1879" y="2211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241900" y="2639029"/>
              <a:ext cx="1905" cy="221615"/>
            </a:xfrm>
            <a:custGeom>
              <a:avLst/>
              <a:gdLst/>
              <a:ahLst/>
              <a:cxnLst/>
              <a:rect l="l" t="t" r="r" b="b"/>
              <a:pathLst>
                <a:path w="1904" h="221614">
                  <a:moveTo>
                    <a:pt x="1878" y="221148"/>
                  </a:moveTo>
                  <a:lnTo>
                    <a:pt x="0" y="196701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21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243664" y="2662034"/>
              <a:ext cx="36195" cy="198120"/>
            </a:xfrm>
            <a:custGeom>
              <a:avLst/>
              <a:gdLst/>
              <a:ahLst/>
              <a:cxnLst/>
              <a:rect l="l" t="t" r="r" b="b"/>
              <a:pathLst>
                <a:path w="36195" h="198119">
                  <a:moveTo>
                    <a:pt x="35775" y="0"/>
                  </a:moveTo>
                  <a:lnTo>
                    <a:pt x="0" y="1282"/>
                  </a:lnTo>
                  <a:lnTo>
                    <a:pt x="0" y="198005"/>
                  </a:lnTo>
                  <a:lnTo>
                    <a:pt x="35775" y="19673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243679" y="2662037"/>
              <a:ext cx="36195" cy="198120"/>
            </a:xfrm>
            <a:custGeom>
              <a:avLst/>
              <a:gdLst/>
              <a:ahLst/>
              <a:cxnLst/>
              <a:rect l="l" t="t" r="r" b="b"/>
              <a:pathLst>
                <a:path w="36195" h="198119">
                  <a:moveTo>
                    <a:pt x="0" y="198007"/>
                  </a:moveTo>
                  <a:lnTo>
                    <a:pt x="35770" y="19672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8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241797" y="26374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241801" y="26374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087747" y="2654617"/>
              <a:ext cx="1905" cy="217804"/>
            </a:xfrm>
            <a:custGeom>
              <a:avLst/>
              <a:gdLst/>
              <a:ahLst/>
              <a:cxnLst/>
              <a:rect l="l" t="t" r="r" b="b"/>
              <a:pathLst>
                <a:path w="1904" h="217805">
                  <a:moveTo>
                    <a:pt x="0" y="0"/>
                  </a:moveTo>
                  <a:lnTo>
                    <a:pt x="0" y="193382"/>
                  </a:lnTo>
                  <a:lnTo>
                    <a:pt x="1866" y="21776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087745" y="2654629"/>
              <a:ext cx="1905" cy="217804"/>
            </a:xfrm>
            <a:custGeom>
              <a:avLst/>
              <a:gdLst/>
              <a:ahLst/>
              <a:cxnLst/>
              <a:rect l="l" t="t" r="r" b="b"/>
              <a:pathLst>
                <a:path w="1904" h="217805">
                  <a:moveTo>
                    <a:pt x="1869" y="217733"/>
                  </a:moveTo>
                  <a:lnTo>
                    <a:pt x="0" y="1934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77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089728" y="2677921"/>
              <a:ext cx="36195" cy="194945"/>
            </a:xfrm>
            <a:custGeom>
              <a:avLst/>
              <a:gdLst/>
              <a:ahLst/>
              <a:cxnLst/>
              <a:rect l="l" t="t" r="r" b="b"/>
              <a:pathLst>
                <a:path w="36195" h="194944">
                  <a:moveTo>
                    <a:pt x="35763" y="0"/>
                  </a:moveTo>
                  <a:lnTo>
                    <a:pt x="0" y="1282"/>
                  </a:lnTo>
                  <a:lnTo>
                    <a:pt x="0" y="194652"/>
                  </a:lnTo>
                  <a:lnTo>
                    <a:pt x="35763" y="1933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089735" y="2677913"/>
              <a:ext cx="36195" cy="194945"/>
            </a:xfrm>
            <a:custGeom>
              <a:avLst/>
              <a:gdLst/>
              <a:ahLst/>
              <a:cxnLst/>
              <a:rect l="l" t="t" r="r" b="b"/>
              <a:pathLst>
                <a:path w="36195" h="194944">
                  <a:moveTo>
                    <a:pt x="0" y="194661"/>
                  </a:moveTo>
                  <a:lnTo>
                    <a:pt x="35770" y="193383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94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5087848" y="26531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5087841" y="26531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6034494" y="2075878"/>
              <a:ext cx="1905" cy="808355"/>
            </a:xfrm>
            <a:custGeom>
              <a:avLst/>
              <a:gdLst/>
              <a:ahLst/>
              <a:cxnLst/>
              <a:rect l="l" t="t" r="r" b="b"/>
              <a:pathLst>
                <a:path w="1904" h="808355">
                  <a:moveTo>
                    <a:pt x="0" y="0"/>
                  </a:moveTo>
                  <a:lnTo>
                    <a:pt x="0" y="783551"/>
                  </a:lnTo>
                  <a:lnTo>
                    <a:pt x="1879" y="80794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6034498" y="2075892"/>
              <a:ext cx="1905" cy="808355"/>
            </a:xfrm>
            <a:custGeom>
              <a:avLst/>
              <a:gdLst/>
              <a:ahLst/>
              <a:cxnLst/>
              <a:rect l="l" t="t" r="r" b="b"/>
              <a:pathLst>
                <a:path w="1904" h="808355">
                  <a:moveTo>
                    <a:pt x="1869" y="807838"/>
                  </a:moveTo>
                  <a:lnTo>
                    <a:pt x="0" y="78350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078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6036018" y="2099131"/>
              <a:ext cx="36830" cy="784860"/>
            </a:xfrm>
            <a:custGeom>
              <a:avLst/>
              <a:gdLst/>
              <a:ahLst/>
              <a:cxnLst/>
              <a:rect l="l" t="t" r="r" b="b"/>
              <a:pathLst>
                <a:path w="36829" h="784860">
                  <a:moveTo>
                    <a:pt x="36537" y="0"/>
                  </a:moveTo>
                  <a:lnTo>
                    <a:pt x="0" y="1308"/>
                  </a:lnTo>
                  <a:lnTo>
                    <a:pt x="0" y="784860"/>
                  </a:lnTo>
                  <a:lnTo>
                    <a:pt x="36537" y="783551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6036035" y="2099137"/>
              <a:ext cx="36830" cy="784860"/>
            </a:xfrm>
            <a:custGeom>
              <a:avLst/>
              <a:gdLst/>
              <a:ahLst/>
              <a:cxnLst/>
              <a:rect l="l" t="t" r="r" b="b"/>
              <a:pathLst>
                <a:path w="36829" h="784860">
                  <a:moveTo>
                    <a:pt x="0" y="784854"/>
                  </a:moveTo>
                  <a:lnTo>
                    <a:pt x="36517" y="78354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84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6034138" y="20744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6034149" y="20744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870829" y="2361132"/>
              <a:ext cx="2540" cy="542290"/>
            </a:xfrm>
            <a:custGeom>
              <a:avLst/>
              <a:gdLst/>
              <a:ahLst/>
              <a:cxnLst/>
              <a:rect l="l" t="t" r="r" b="b"/>
              <a:pathLst>
                <a:path w="2539" h="542289">
                  <a:moveTo>
                    <a:pt x="0" y="0"/>
                  </a:moveTo>
                  <a:lnTo>
                    <a:pt x="0" y="517156"/>
                  </a:lnTo>
                  <a:lnTo>
                    <a:pt x="1917" y="54207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870822" y="2361134"/>
              <a:ext cx="2540" cy="542290"/>
            </a:xfrm>
            <a:custGeom>
              <a:avLst/>
              <a:gdLst/>
              <a:ahLst/>
              <a:cxnLst/>
              <a:rect l="l" t="t" r="r" b="b"/>
              <a:pathLst>
                <a:path w="2539" h="542289">
                  <a:moveTo>
                    <a:pt x="1914" y="541975"/>
                  </a:moveTo>
                  <a:lnTo>
                    <a:pt x="0" y="517055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5419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872657" y="2384539"/>
              <a:ext cx="36195" cy="518795"/>
            </a:xfrm>
            <a:custGeom>
              <a:avLst/>
              <a:gdLst/>
              <a:ahLst/>
              <a:cxnLst/>
              <a:rect l="l" t="t" r="r" b="b"/>
              <a:pathLst>
                <a:path w="36195" h="518794">
                  <a:moveTo>
                    <a:pt x="35775" y="0"/>
                  </a:moveTo>
                  <a:lnTo>
                    <a:pt x="0" y="1270"/>
                  </a:lnTo>
                  <a:lnTo>
                    <a:pt x="0" y="518439"/>
                  </a:lnTo>
                  <a:lnTo>
                    <a:pt x="35775" y="51715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872668" y="2384541"/>
              <a:ext cx="36195" cy="518795"/>
            </a:xfrm>
            <a:custGeom>
              <a:avLst/>
              <a:gdLst/>
              <a:ahLst/>
              <a:cxnLst/>
              <a:rect l="l" t="t" r="r" b="b"/>
              <a:pathLst>
                <a:path w="36195" h="518794">
                  <a:moveTo>
                    <a:pt x="0" y="518440"/>
                  </a:moveTo>
                  <a:lnTo>
                    <a:pt x="35770" y="51716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184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870765" y="23598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870769" y="23598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718492" y="2492679"/>
              <a:ext cx="2540" cy="429895"/>
            </a:xfrm>
            <a:custGeom>
              <a:avLst/>
              <a:gdLst/>
              <a:ahLst/>
              <a:cxnLst/>
              <a:rect l="l" t="t" r="r" b="b"/>
              <a:pathLst>
                <a:path w="2539" h="429894">
                  <a:moveTo>
                    <a:pt x="0" y="0"/>
                  </a:moveTo>
                  <a:lnTo>
                    <a:pt x="0" y="404583"/>
                  </a:lnTo>
                  <a:lnTo>
                    <a:pt x="1917" y="42950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718490" y="2492673"/>
              <a:ext cx="2540" cy="429895"/>
            </a:xfrm>
            <a:custGeom>
              <a:avLst/>
              <a:gdLst/>
              <a:ahLst/>
              <a:cxnLst/>
              <a:rect l="l" t="t" r="r" b="b"/>
              <a:pathLst>
                <a:path w="2539" h="429894">
                  <a:moveTo>
                    <a:pt x="1914" y="429483"/>
                  </a:moveTo>
                  <a:lnTo>
                    <a:pt x="0" y="40456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294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720753" y="2516136"/>
              <a:ext cx="36195" cy="406400"/>
            </a:xfrm>
            <a:custGeom>
              <a:avLst/>
              <a:gdLst/>
              <a:ahLst/>
              <a:cxnLst/>
              <a:rect l="l" t="t" r="r" b="b"/>
              <a:pathLst>
                <a:path w="36195" h="406400">
                  <a:moveTo>
                    <a:pt x="35763" y="0"/>
                  </a:moveTo>
                  <a:lnTo>
                    <a:pt x="0" y="1270"/>
                  </a:lnTo>
                  <a:lnTo>
                    <a:pt x="0" y="405866"/>
                  </a:lnTo>
                  <a:lnTo>
                    <a:pt x="35763" y="4045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720765" y="2516137"/>
              <a:ext cx="36195" cy="406400"/>
            </a:xfrm>
            <a:custGeom>
              <a:avLst/>
              <a:gdLst/>
              <a:ahLst/>
              <a:cxnLst/>
              <a:rect l="l" t="t" r="r" b="b"/>
              <a:pathLst>
                <a:path w="36195" h="406400">
                  <a:moveTo>
                    <a:pt x="0" y="405867"/>
                  </a:moveTo>
                  <a:lnTo>
                    <a:pt x="35756" y="40458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58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718848" y="24912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718854" y="249125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2588120" y="2896565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91"/>
                  </a:lnTo>
                  <a:lnTo>
                    <a:pt x="1866" y="3497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2588115" y="2896506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5100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1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2589936" y="2919615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75" y="0"/>
                  </a:moveTo>
                  <a:lnTo>
                    <a:pt x="0" y="1270"/>
                  </a:lnTo>
                  <a:lnTo>
                    <a:pt x="0" y="11861"/>
                  </a:lnTo>
                  <a:lnTo>
                    <a:pt x="35775" y="1059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2589940" y="2919613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72"/>
                  </a:moveTo>
                  <a:lnTo>
                    <a:pt x="35770" y="1058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2588082" y="28954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2588085" y="28954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560657" y="2643136"/>
              <a:ext cx="1905" cy="293370"/>
            </a:xfrm>
            <a:custGeom>
              <a:avLst/>
              <a:gdLst/>
              <a:ahLst/>
              <a:cxnLst/>
              <a:rect l="l" t="t" r="r" b="b"/>
              <a:pathLst>
                <a:path w="1904" h="293369">
                  <a:moveTo>
                    <a:pt x="0" y="0"/>
                  </a:moveTo>
                  <a:lnTo>
                    <a:pt x="0" y="268617"/>
                  </a:lnTo>
                  <a:lnTo>
                    <a:pt x="1879" y="2930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560659" y="2643193"/>
              <a:ext cx="1905" cy="293370"/>
            </a:xfrm>
            <a:custGeom>
              <a:avLst/>
              <a:gdLst/>
              <a:ahLst/>
              <a:cxnLst/>
              <a:rect l="l" t="t" r="r" b="b"/>
              <a:pathLst>
                <a:path w="1904" h="293369">
                  <a:moveTo>
                    <a:pt x="1869" y="292939"/>
                  </a:moveTo>
                  <a:lnTo>
                    <a:pt x="0" y="26861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9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562371" y="2666288"/>
              <a:ext cx="36195" cy="270510"/>
            </a:xfrm>
            <a:custGeom>
              <a:avLst/>
              <a:gdLst/>
              <a:ahLst/>
              <a:cxnLst/>
              <a:rect l="l" t="t" r="r" b="b"/>
              <a:pathLst>
                <a:path w="36195" h="270510">
                  <a:moveTo>
                    <a:pt x="35763" y="0"/>
                  </a:moveTo>
                  <a:lnTo>
                    <a:pt x="0" y="1282"/>
                  </a:lnTo>
                  <a:lnTo>
                    <a:pt x="0" y="269900"/>
                  </a:lnTo>
                  <a:lnTo>
                    <a:pt x="35763" y="2686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562382" y="2666291"/>
              <a:ext cx="36195" cy="270510"/>
            </a:xfrm>
            <a:custGeom>
              <a:avLst/>
              <a:gdLst/>
              <a:ahLst/>
              <a:cxnLst/>
              <a:rect l="l" t="t" r="r" b="b"/>
              <a:pathLst>
                <a:path w="36195" h="270510">
                  <a:moveTo>
                    <a:pt x="0" y="269895"/>
                  </a:moveTo>
                  <a:lnTo>
                    <a:pt x="35756" y="26861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98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560492" y="26418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560500" y="26418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400421" y="2647276"/>
              <a:ext cx="1905" cy="301625"/>
            </a:xfrm>
            <a:custGeom>
              <a:avLst/>
              <a:gdLst/>
              <a:ahLst/>
              <a:cxnLst/>
              <a:rect l="l" t="t" r="r" b="b"/>
              <a:pathLst>
                <a:path w="1904" h="301625">
                  <a:moveTo>
                    <a:pt x="0" y="0"/>
                  </a:moveTo>
                  <a:lnTo>
                    <a:pt x="0" y="276974"/>
                  </a:lnTo>
                  <a:lnTo>
                    <a:pt x="1879" y="30137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5400422" y="2647262"/>
              <a:ext cx="1905" cy="301625"/>
            </a:xfrm>
            <a:custGeom>
              <a:avLst/>
              <a:gdLst/>
              <a:ahLst/>
              <a:cxnLst/>
              <a:rect l="l" t="t" r="r" b="b"/>
              <a:pathLst>
                <a:path w="1904" h="301625">
                  <a:moveTo>
                    <a:pt x="1869" y="301309"/>
                  </a:moveTo>
                  <a:lnTo>
                    <a:pt x="0" y="2769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13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402326" y="2670428"/>
              <a:ext cx="36195" cy="278765"/>
            </a:xfrm>
            <a:custGeom>
              <a:avLst/>
              <a:gdLst/>
              <a:ahLst/>
              <a:cxnLst/>
              <a:rect l="l" t="t" r="r" b="b"/>
              <a:pathLst>
                <a:path w="36195" h="278764">
                  <a:moveTo>
                    <a:pt x="35763" y="0"/>
                  </a:moveTo>
                  <a:lnTo>
                    <a:pt x="0" y="1282"/>
                  </a:lnTo>
                  <a:lnTo>
                    <a:pt x="0" y="278257"/>
                  </a:lnTo>
                  <a:lnTo>
                    <a:pt x="35763" y="2769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402334" y="2670422"/>
              <a:ext cx="36195" cy="278765"/>
            </a:xfrm>
            <a:custGeom>
              <a:avLst/>
              <a:gdLst/>
              <a:ahLst/>
              <a:cxnLst/>
              <a:rect l="l" t="t" r="r" b="b"/>
              <a:pathLst>
                <a:path w="36195" h="278764">
                  <a:moveTo>
                    <a:pt x="0" y="278260"/>
                  </a:moveTo>
                  <a:lnTo>
                    <a:pt x="35770" y="27698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78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400446" y="26457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400455" y="26457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254650" y="2672918"/>
              <a:ext cx="1905" cy="291465"/>
            </a:xfrm>
            <a:custGeom>
              <a:avLst/>
              <a:gdLst/>
              <a:ahLst/>
              <a:cxnLst/>
              <a:rect l="l" t="t" r="r" b="b"/>
              <a:pathLst>
                <a:path w="1904" h="291464">
                  <a:moveTo>
                    <a:pt x="0" y="0"/>
                  </a:moveTo>
                  <a:lnTo>
                    <a:pt x="0" y="266954"/>
                  </a:lnTo>
                  <a:lnTo>
                    <a:pt x="1866" y="29133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254643" y="2672949"/>
              <a:ext cx="1905" cy="291465"/>
            </a:xfrm>
            <a:custGeom>
              <a:avLst/>
              <a:gdLst/>
              <a:ahLst/>
              <a:cxnLst/>
              <a:rect l="l" t="t" r="r" b="b"/>
              <a:pathLst>
                <a:path w="1904" h="291464">
                  <a:moveTo>
                    <a:pt x="1869" y="291290"/>
                  </a:moveTo>
                  <a:lnTo>
                    <a:pt x="0" y="26696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12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256263" y="2696057"/>
              <a:ext cx="36830" cy="268605"/>
            </a:xfrm>
            <a:custGeom>
              <a:avLst/>
              <a:gdLst/>
              <a:ahLst/>
              <a:cxnLst/>
              <a:rect l="l" t="t" r="r" b="b"/>
              <a:pathLst>
                <a:path w="36829" h="268605">
                  <a:moveTo>
                    <a:pt x="36525" y="0"/>
                  </a:moveTo>
                  <a:lnTo>
                    <a:pt x="0" y="1308"/>
                  </a:lnTo>
                  <a:lnTo>
                    <a:pt x="0" y="268249"/>
                  </a:lnTo>
                  <a:lnTo>
                    <a:pt x="36525" y="26694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256263" y="2696058"/>
              <a:ext cx="36830" cy="268605"/>
            </a:xfrm>
            <a:custGeom>
              <a:avLst/>
              <a:gdLst/>
              <a:ahLst/>
              <a:cxnLst/>
              <a:rect l="l" t="t" r="r" b="b"/>
              <a:pathLst>
                <a:path w="36829" h="268605">
                  <a:moveTo>
                    <a:pt x="0" y="268240"/>
                  </a:moveTo>
                  <a:lnTo>
                    <a:pt x="36532" y="26694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682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254383" y="267140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254383" y="26714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103482" y="2681858"/>
              <a:ext cx="1905" cy="293370"/>
            </a:xfrm>
            <a:custGeom>
              <a:avLst/>
              <a:gdLst/>
              <a:ahLst/>
              <a:cxnLst/>
              <a:rect l="l" t="t" r="r" b="b"/>
              <a:pathLst>
                <a:path w="1904" h="293369">
                  <a:moveTo>
                    <a:pt x="0" y="0"/>
                  </a:moveTo>
                  <a:lnTo>
                    <a:pt x="0" y="268617"/>
                  </a:lnTo>
                  <a:lnTo>
                    <a:pt x="1866" y="2930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103481" y="2681866"/>
              <a:ext cx="1905" cy="293370"/>
            </a:xfrm>
            <a:custGeom>
              <a:avLst/>
              <a:gdLst/>
              <a:ahLst/>
              <a:cxnLst/>
              <a:rect l="l" t="t" r="r" b="b"/>
              <a:pathLst>
                <a:path w="1904" h="293369">
                  <a:moveTo>
                    <a:pt x="1869" y="292939"/>
                  </a:moveTo>
                  <a:lnTo>
                    <a:pt x="0" y="26861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9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105234" y="2705048"/>
              <a:ext cx="36195" cy="270510"/>
            </a:xfrm>
            <a:custGeom>
              <a:avLst/>
              <a:gdLst/>
              <a:ahLst/>
              <a:cxnLst/>
              <a:rect l="l" t="t" r="r" b="b"/>
              <a:pathLst>
                <a:path w="36195" h="270510">
                  <a:moveTo>
                    <a:pt x="35763" y="0"/>
                  </a:moveTo>
                  <a:lnTo>
                    <a:pt x="0" y="1270"/>
                  </a:lnTo>
                  <a:lnTo>
                    <a:pt x="0" y="269887"/>
                  </a:lnTo>
                  <a:lnTo>
                    <a:pt x="35763" y="2686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105236" y="2705050"/>
              <a:ext cx="36195" cy="270510"/>
            </a:xfrm>
            <a:custGeom>
              <a:avLst/>
              <a:gdLst/>
              <a:ahLst/>
              <a:cxnLst/>
              <a:rect l="l" t="t" r="r" b="b"/>
              <a:pathLst>
                <a:path w="36195" h="270510">
                  <a:moveTo>
                    <a:pt x="0" y="269885"/>
                  </a:moveTo>
                  <a:lnTo>
                    <a:pt x="35770" y="26860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69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103355" y="26807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103361" y="26807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876340" y="1928190"/>
              <a:ext cx="1905" cy="1080770"/>
            </a:xfrm>
            <a:custGeom>
              <a:avLst/>
              <a:gdLst/>
              <a:ahLst/>
              <a:cxnLst/>
              <a:rect l="l" t="t" r="r" b="b"/>
              <a:pathLst>
                <a:path w="1904" h="1080770">
                  <a:moveTo>
                    <a:pt x="0" y="0"/>
                  </a:moveTo>
                  <a:lnTo>
                    <a:pt x="0" y="1056068"/>
                  </a:lnTo>
                  <a:lnTo>
                    <a:pt x="1866" y="108046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876330" y="1928195"/>
              <a:ext cx="1905" cy="1080770"/>
            </a:xfrm>
            <a:custGeom>
              <a:avLst/>
              <a:gdLst/>
              <a:ahLst/>
              <a:cxnLst/>
              <a:rect l="l" t="t" r="r" b="b"/>
              <a:pathLst>
                <a:path w="1904" h="1080770">
                  <a:moveTo>
                    <a:pt x="1878" y="1080498"/>
                  </a:moveTo>
                  <a:lnTo>
                    <a:pt x="0" y="105605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804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878512" y="1951481"/>
              <a:ext cx="36195" cy="1057910"/>
            </a:xfrm>
            <a:custGeom>
              <a:avLst/>
              <a:gdLst/>
              <a:ahLst/>
              <a:cxnLst/>
              <a:rect l="l" t="t" r="r" b="b"/>
              <a:pathLst>
                <a:path w="36195" h="1057910">
                  <a:moveTo>
                    <a:pt x="35763" y="0"/>
                  </a:moveTo>
                  <a:lnTo>
                    <a:pt x="0" y="1270"/>
                  </a:lnTo>
                  <a:lnTo>
                    <a:pt x="0" y="1057338"/>
                  </a:lnTo>
                  <a:lnTo>
                    <a:pt x="35763" y="10560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878515" y="1951474"/>
              <a:ext cx="36195" cy="1057910"/>
            </a:xfrm>
            <a:custGeom>
              <a:avLst/>
              <a:gdLst/>
              <a:ahLst/>
              <a:cxnLst/>
              <a:rect l="l" t="t" r="r" b="b"/>
              <a:pathLst>
                <a:path w="36195" h="1057910">
                  <a:moveTo>
                    <a:pt x="0" y="1057349"/>
                  </a:moveTo>
                  <a:lnTo>
                    <a:pt x="35770" y="105607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573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876620" y="19266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876621" y="1926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729985" y="2825902"/>
              <a:ext cx="1905" cy="200025"/>
            </a:xfrm>
            <a:custGeom>
              <a:avLst/>
              <a:gdLst/>
              <a:ahLst/>
              <a:cxnLst/>
              <a:rect l="l" t="t" r="r" b="b"/>
              <a:pathLst>
                <a:path w="1904" h="200025">
                  <a:moveTo>
                    <a:pt x="0" y="0"/>
                  </a:moveTo>
                  <a:lnTo>
                    <a:pt x="0" y="175552"/>
                  </a:lnTo>
                  <a:lnTo>
                    <a:pt x="1879" y="19994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729989" y="2825947"/>
              <a:ext cx="1905" cy="200025"/>
            </a:xfrm>
            <a:custGeom>
              <a:avLst/>
              <a:gdLst/>
              <a:ahLst/>
              <a:cxnLst/>
              <a:rect l="l" t="t" r="r" b="b"/>
              <a:pathLst>
                <a:path w="1904" h="200025">
                  <a:moveTo>
                    <a:pt x="1869" y="199851"/>
                  </a:moveTo>
                  <a:lnTo>
                    <a:pt x="0" y="17552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998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731802" y="2849194"/>
              <a:ext cx="36195" cy="177165"/>
            </a:xfrm>
            <a:custGeom>
              <a:avLst/>
              <a:gdLst/>
              <a:ahLst/>
              <a:cxnLst/>
              <a:rect l="l" t="t" r="r" b="b"/>
              <a:pathLst>
                <a:path w="36195" h="177164">
                  <a:moveTo>
                    <a:pt x="35763" y="0"/>
                  </a:moveTo>
                  <a:lnTo>
                    <a:pt x="0" y="1282"/>
                  </a:lnTo>
                  <a:lnTo>
                    <a:pt x="0" y="176834"/>
                  </a:lnTo>
                  <a:lnTo>
                    <a:pt x="35763" y="1755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731812" y="2849199"/>
              <a:ext cx="36195" cy="177165"/>
            </a:xfrm>
            <a:custGeom>
              <a:avLst/>
              <a:gdLst/>
              <a:ahLst/>
              <a:cxnLst/>
              <a:rect l="l" t="t" r="r" b="b"/>
              <a:pathLst>
                <a:path w="36195" h="177164">
                  <a:moveTo>
                    <a:pt x="0" y="176829"/>
                  </a:moveTo>
                  <a:lnTo>
                    <a:pt x="35770" y="17555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68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729909" y="28247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729920" y="28247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2288984" y="300051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3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2288988" y="3000555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2291245" y="302393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2291248" y="302393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2289352" y="29989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2289361" y="29989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899" y="26184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99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573674" y="2692437"/>
              <a:ext cx="1905" cy="351155"/>
            </a:xfrm>
            <a:custGeom>
              <a:avLst/>
              <a:gdLst/>
              <a:ahLst/>
              <a:cxnLst/>
              <a:rect l="l" t="t" r="r" b="b"/>
              <a:pathLst>
                <a:path w="1904" h="351155">
                  <a:moveTo>
                    <a:pt x="0" y="0"/>
                  </a:moveTo>
                  <a:lnTo>
                    <a:pt x="0" y="326580"/>
                  </a:lnTo>
                  <a:lnTo>
                    <a:pt x="1879" y="35096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573672" y="2692450"/>
              <a:ext cx="1905" cy="351155"/>
            </a:xfrm>
            <a:custGeom>
              <a:avLst/>
              <a:gdLst/>
              <a:ahLst/>
              <a:cxnLst/>
              <a:rect l="l" t="t" r="r" b="b"/>
              <a:pathLst>
                <a:path w="1904" h="351155">
                  <a:moveTo>
                    <a:pt x="1869" y="350897"/>
                  </a:moveTo>
                  <a:lnTo>
                    <a:pt x="0" y="32656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08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575185" y="2715437"/>
              <a:ext cx="36830" cy="328295"/>
            </a:xfrm>
            <a:custGeom>
              <a:avLst/>
              <a:gdLst/>
              <a:ahLst/>
              <a:cxnLst/>
              <a:rect l="l" t="t" r="r" b="b"/>
              <a:pathLst>
                <a:path w="36829" h="328294">
                  <a:moveTo>
                    <a:pt x="36512" y="0"/>
                  </a:moveTo>
                  <a:lnTo>
                    <a:pt x="0" y="1308"/>
                  </a:lnTo>
                  <a:lnTo>
                    <a:pt x="0" y="327888"/>
                  </a:lnTo>
                  <a:lnTo>
                    <a:pt x="36512" y="326580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575196" y="2715443"/>
              <a:ext cx="36830" cy="328295"/>
            </a:xfrm>
            <a:custGeom>
              <a:avLst/>
              <a:gdLst/>
              <a:ahLst/>
              <a:cxnLst/>
              <a:rect l="l" t="t" r="r" b="b"/>
              <a:pathLst>
                <a:path w="36829" h="328294">
                  <a:moveTo>
                    <a:pt x="0" y="327882"/>
                  </a:moveTo>
                  <a:lnTo>
                    <a:pt x="36517" y="32656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278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573306" y="26911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573314" y="26911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419521" y="2949295"/>
              <a:ext cx="2540" cy="107950"/>
            </a:xfrm>
            <a:custGeom>
              <a:avLst/>
              <a:gdLst/>
              <a:ahLst/>
              <a:cxnLst/>
              <a:rect l="l" t="t" r="r" b="b"/>
              <a:pathLst>
                <a:path w="2539" h="107950">
                  <a:moveTo>
                    <a:pt x="0" y="0"/>
                  </a:moveTo>
                  <a:lnTo>
                    <a:pt x="0" y="83032"/>
                  </a:lnTo>
                  <a:lnTo>
                    <a:pt x="1917" y="10795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419526" y="2949258"/>
              <a:ext cx="2540" cy="108585"/>
            </a:xfrm>
            <a:custGeom>
              <a:avLst/>
              <a:gdLst/>
              <a:ahLst/>
              <a:cxnLst/>
              <a:rect l="l" t="t" r="r" b="b"/>
              <a:pathLst>
                <a:path w="2539" h="108585">
                  <a:moveTo>
                    <a:pt x="1914" y="107988"/>
                  </a:moveTo>
                  <a:lnTo>
                    <a:pt x="0" y="8306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7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421338" y="2972765"/>
              <a:ext cx="36195" cy="84455"/>
            </a:xfrm>
            <a:custGeom>
              <a:avLst/>
              <a:gdLst/>
              <a:ahLst/>
              <a:cxnLst/>
              <a:rect l="l" t="t" r="r" b="b"/>
              <a:pathLst>
                <a:path w="36195" h="84455">
                  <a:moveTo>
                    <a:pt x="35763" y="0"/>
                  </a:moveTo>
                  <a:lnTo>
                    <a:pt x="0" y="1282"/>
                  </a:lnTo>
                  <a:lnTo>
                    <a:pt x="0" y="84315"/>
                  </a:lnTo>
                  <a:lnTo>
                    <a:pt x="35763" y="8303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421340" y="2972764"/>
              <a:ext cx="36195" cy="84455"/>
            </a:xfrm>
            <a:custGeom>
              <a:avLst/>
              <a:gdLst/>
              <a:ahLst/>
              <a:cxnLst/>
              <a:rect l="l" t="t" r="r" b="b"/>
              <a:pathLst>
                <a:path w="36195" h="84455">
                  <a:moveTo>
                    <a:pt x="0" y="84319"/>
                  </a:moveTo>
                  <a:lnTo>
                    <a:pt x="35770" y="830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43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19433" y="29478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19439" y="29478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264175" y="2895853"/>
              <a:ext cx="2540" cy="173990"/>
            </a:xfrm>
            <a:custGeom>
              <a:avLst/>
              <a:gdLst/>
              <a:ahLst/>
              <a:cxnLst/>
              <a:rect l="l" t="t" r="r" b="b"/>
              <a:pathLst>
                <a:path w="2539" h="173989">
                  <a:moveTo>
                    <a:pt x="0" y="0"/>
                  </a:moveTo>
                  <a:lnTo>
                    <a:pt x="0" y="148793"/>
                  </a:lnTo>
                  <a:lnTo>
                    <a:pt x="1917" y="17369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264172" y="2895877"/>
              <a:ext cx="2540" cy="173990"/>
            </a:xfrm>
            <a:custGeom>
              <a:avLst/>
              <a:gdLst/>
              <a:ahLst/>
              <a:cxnLst/>
              <a:rect l="l" t="t" r="r" b="b"/>
              <a:pathLst>
                <a:path w="2539" h="173989">
                  <a:moveTo>
                    <a:pt x="1914" y="173682"/>
                  </a:moveTo>
                  <a:lnTo>
                    <a:pt x="0" y="14876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736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265864" y="2919297"/>
              <a:ext cx="36830" cy="150495"/>
            </a:xfrm>
            <a:custGeom>
              <a:avLst/>
              <a:gdLst/>
              <a:ahLst/>
              <a:cxnLst/>
              <a:rect l="l" t="t" r="r" b="b"/>
              <a:pathLst>
                <a:path w="36829" h="150494">
                  <a:moveTo>
                    <a:pt x="36525" y="0"/>
                  </a:moveTo>
                  <a:lnTo>
                    <a:pt x="0" y="1320"/>
                  </a:lnTo>
                  <a:lnTo>
                    <a:pt x="0" y="150114"/>
                  </a:lnTo>
                  <a:lnTo>
                    <a:pt x="36525" y="14880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265874" y="2919303"/>
              <a:ext cx="36830" cy="150495"/>
            </a:xfrm>
            <a:custGeom>
              <a:avLst/>
              <a:gdLst/>
              <a:ahLst/>
              <a:cxnLst/>
              <a:rect l="l" t="t" r="r" b="b"/>
              <a:pathLst>
                <a:path w="36829" h="150494">
                  <a:moveTo>
                    <a:pt x="0" y="150101"/>
                  </a:moveTo>
                  <a:lnTo>
                    <a:pt x="36517" y="14879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501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263959" y="289463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263968" y="289463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0"/>
                  </a:moveTo>
                  <a:lnTo>
                    <a:pt x="38433" y="24905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914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112537" y="2775178"/>
              <a:ext cx="1905" cy="309245"/>
            </a:xfrm>
            <a:custGeom>
              <a:avLst/>
              <a:gdLst/>
              <a:ahLst/>
              <a:cxnLst/>
              <a:rect l="l" t="t" r="r" b="b"/>
              <a:pathLst>
                <a:path w="1904" h="309244">
                  <a:moveTo>
                    <a:pt x="0" y="0"/>
                  </a:moveTo>
                  <a:lnTo>
                    <a:pt x="0" y="284772"/>
                  </a:lnTo>
                  <a:lnTo>
                    <a:pt x="1879" y="30916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112539" y="2775255"/>
              <a:ext cx="1905" cy="309245"/>
            </a:xfrm>
            <a:custGeom>
              <a:avLst/>
              <a:gdLst/>
              <a:ahLst/>
              <a:cxnLst/>
              <a:rect l="l" t="t" r="r" b="b"/>
              <a:pathLst>
                <a:path w="1904" h="309244">
                  <a:moveTo>
                    <a:pt x="1869" y="309045"/>
                  </a:moveTo>
                  <a:lnTo>
                    <a:pt x="0" y="28471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90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114404" y="2798305"/>
              <a:ext cx="36195" cy="286385"/>
            </a:xfrm>
            <a:custGeom>
              <a:avLst/>
              <a:gdLst/>
              <a:ahLst/>
              <a:cxnLst/>
              <a:rect l="l" t="t" r="r" b="b"/>
              <a:pathLst>
                <a:path w="36195" h="286385">
                  <a:moveTo>
                    <a:pt x="35763" y="0"/>
                  </a:moveTo>
                  <a:lnTo>
                    <a:pt x="0" y="1270"/>
                  </a:lnTo>
                  <a:lnTo>
                    <a:pt x="0" y="286042"/>
                  </a:lnTo>
                  <a:lnTo>
                    <a:pt x="35763" y="2847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114401" y="2798305"/>
              <a:ext cx="36195" cy="286385"/>
            </a:xfrm>
            <a:custGeom>
              <a:avLst/>
              <a:gdLst/>
              <a:ahLst/>
              <a:cxnLst/>
              <a:rect l="l" t="t" r="r" b="b"/>
              <a:pathLst>
                <a:path w="36195" h="286385">
                  <a:moveTo>
                    <a:pt x="0" y="286045"/>
                  </a:moveTo>
                  <a:lnTo>
                    <a:pt x="35770" y="28476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860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112524" y="27738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112525" y="27738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006128" y="1108239"/>
              <a:ext cx="1905" cy="2006600"/>
            </a:xfrm>
            <a:custGeom>
              <a:avLst/>
              <a:gdLst/>
              <a:ahLst/>
              <a:cxnLst/>
              <a:rect l="l" t="t" r="r" b="b"/>
              <a:pathLst>
                <a:path w="1905" h="2006600">
                  <a:moveTo>
                    <a:pt x="0" y="0"/>
                  </a:moveTo>
                  <a:lnTo>
                    <a:pt x="0" y="1981733"/>
                  </a:lnTo>
                  <a:lnTo>
                    <a:pt x="1879" y="200611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006131" y="1108279"/>
              <a:ext cx="1905" cy="2006600"/>
            </a:xfrm>
            <a:custGeom>
              <a:avLst/>
              <a:gdLst/>
              <a:ahLst/>
              <a:cxnLst/>
              <a:rect l="l" t="t" r="r" b="b"/>
              <a:pathLst>
                <a:path w="1905" h="2006600">
                  <a:moveTo>
                    <a:pt x="1869" y="2006058"/>
                  </a:moveTo>
                  <a:lnTo>
                    <a:pt x="0" y="198172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060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007664" y="1131518"/>
              <a:ext cx="36830" cy="1983105"/>
            </a:xfrm>
            <a:custGeom>
              <a:avLst/>
              <a:gdLst/>
              <a:ahLst/>
              <a:cxnLst/>
              <a:rect l="l" t="t" r="r" b="b"/>
              <a:pathLst>
                <a:path w="36830" h="1983105">
                  <a:moveTo>
                    <a:pt x="36525" y="0"/>
                  </a:moveTo>
                  <a:lnTo>
                    <a:pt x="0" y="1308"/>
                  </a:lnTo>
                  <a:lnTo>
                    <a:pt x="0" y="1983041"/>
                  </a:lnTo>
                  <a:lnTo>
                    <a:pt x="36525" y="19817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007667" y="1131516"/>
              <a:ext cx="36830" cy="1983105"/>
            </a:xfrm>
            <a:custGeom>
              <a:avLst/>
              <a:gdLst/>
              <a:ahLst/>
              <a:cxnLst/>
              <a:rect l="l" t="t" r="r" b="b"/>
              <a:pathLst>
                <a:path w="36830" h="1983105">
                  <a:moveTo>
                    <a:pt x="0" y="1983041"/>
                  </a:moveTo>
                  <a:lnTo>
                    <a:pt x="36532" y="198172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983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005772" y="11069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005770" y="11069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340415" y="309201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1150"/>
                  </a:lnTo>
                  <a:lnTo>
                    <a:pt x="1879" y="3553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340407" y="3091968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1878" y="35607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6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4342472" y="3115246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35763" y="0"/>
                  </a:moveTo>
                  <a:lnTo>
                    <a:pt x="0" y="1282"/>
                  </a:lnTo>
                  <a:lnTo>
                    <a:pt x="0" y="12420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4342473" y="3115249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0" y="12420"/>
                  </a:moveTo>
                  <a:lnTo>
                    <a:pt x="35770" y="111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4340593" y="30905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4340593" y="30906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5742533" y="2875482"/>
              <a:ext cx="1905" cy="254000"/>
            </a:xfrm>
            <a:custGeom>
              <a:avLst/>
              <a:gdLst/>
              <a:ahLst/>
              <a:cxnLst/>
              <a:rect l="l" t="t" r="r" b="b"/>
              <a:pathLst>
                <a:path w="1904" h="254000">
                  <a:moveTo>
                    <a:pt x="0" y="0"/>
                  </a:moveTo>
                  <a:lnTo>
                    <a:pt x="0" y="229603"/>
                  </a:lnTo>
                  <a:lnTo>
                    <a:pt x="1866" y="25400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5742522" y="2875413"/>
              <a:ext cx="1905" cy="254000"/>
            </a:xfrm>
            <a:custGeom>
              <a:avLst/>
              <a:gdLst/>
              <a:ahLst/>
              <a:cxnLst/>
              <a:rect l="l" t="t" r="r" b="b"/>
              <a:pathLst>
                <a:path w="1904" h="254000">
                  <a:moveTo>
                    <a:pt x="1869" y="254004"/>
                  </a:moveTo>
                  <a:lnTo>
                    <a:pt x="0" y="22967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540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5744336" y="2898698"/>
              <a:ext cx="36195" cy="231140"/>
            </a:xfrm>
            <a:custGeom>
              <a:avLst/>
              <a:gdLst/>
              <a:ahLst/>
              <a:cxnLst/>
              <a:rect l="l" t="t" r="r" b="b"/>
              <a:pathLst>
                <a:path w="36195" h="231139">
                  <a:moveTo>
                    <a:pt x="35763" y="0"/>
                  </a:moveTo>
                  <a:lnTo>
                    <a:pt x="0" y="1282"/>
                  </a:lnTo>
                  <a:lnTo>
                    <a:pt x="0" y="230873"/>
                  </a:lnTo>
                  <a:lnTo>
                    <a:pt x="35763" y="2296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5744339" y="2898694"/>
              <a:ext cx="36195" cy="231140"/>
            </a:xfrm>
            <a:custGeom>
              <a:avLst/>
              <a:gdLst/>
              <a:ahLst/>
              <a:cxnLst/>
              <a:rect l="l" t="t" r="r" b="b"/>
              <a:pathLst>
                <a:path w="36195" h="231139">
                  <a:moveTo>
                    <a:pt x="0" y="230885"/>
                  </a:moveTo>
                  <a:lnTo>
                    <a:pt x="35770" y="2296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0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5742457" y="28739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5742464" y="28739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2453055" y="311125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2453054" y="311125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2454618" y="313465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2454615" y="313466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32" y="54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2452712" y="311011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2452725" y="311011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175937" y="3102063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1137"/>
                  </a:lnTo>
                  <a:lnTo>
                    <a:pt x="1879" y="3553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175932" y="3102012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1878" y="35607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6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177665" y="3125215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35763" y="0"/>
                  </a:moveTo>
                  <a:lnTo>
                    <a:pt x="0" y="1270"/>
                  </a:lnTo>
                  <a:lnTo>
                    <a:pt x="0" y="12420"/>
                  </a:lnTo>
                  <a:lnTo>
                    <a:pt x="35763" y="111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177669" y="3125212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0" y="12430"/>
                  </a:moveTo>
                  <a:lnTo>
                    <a:pt x="35756" y="111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175785" y="31008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175786" y="31008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020502" y="3107321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0" y="0"/>
                  </a:moveTo>
                  <a:lnTo>
                    <a:pt x="0" y="7797"/>
                  </a:lnTo>
                  <a:lnTo>
                    <a:pt x="1879" y="3218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020506" y="3107292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1878" y="32310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3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4022140" y="3130460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36525" y="0"/>
                  </a:moveTo>
                  <a:lnTo>
                    <a:pt x="0" y="1308"/>
                  </a:lnTo>
                  <a:lnTo>
                    <a:pt x="0" y="9105"/>
                  </a:lnTo>
                  <a:lnTo>
                    <a:pt x="36525" y="779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022146" y="3130459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0" y="9112"/>
                  </a:moveTo>
                  <a:lnTo>
                    <a:pt x="36532" y="780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1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020274" y="31058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020273" y="31058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864089" y="3089719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4" h="52705">
                  <a:moveTo>
                    <a:pt x="0" y="0"/>
                  </a:moveTo>
                  <a:lnTo>
                    <a:pt x="0" y="27863"/>
                  </a:lnTo>
                  <a:lnTo>
                    <a:pt x="1879" y="522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864090" y="3089807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4" h="52705">
                  <a:moveTo>
                    <a:pt x="1869" y="52103"/>
                  </a:moveTo>
                  <a:lnTo>
                    <a:pt x="0" y="2777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21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865905" y="3112858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5" h="29210">
                  <a:moveTo>
                    <a:pt x="35763" y="0"/>
                  </a:moveTo>
                  <a:lnTo>
                    <a:pt x="0" y="1282"/>
                  </a:lnTo>
                  <a:lnTo>
                    <a:pt x="0" y="29146"/>
                  </a:lnTo>
                  <a:lnTo>
                    <a:pt x="35763" y="278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3865919" y="3112862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5" h="29210">
                  <a:moveTo>
                    <a:pt x="0" y="29137"/>
                  </a:moveTo>
                  <a:lnTo>
                    <a:pt x="35756" y="278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3864038" y="30882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3864040" y="30882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3075533" y="2651620"/>
              <a:ext cx="1905" cy="493395"/>
            </a:xfrm>
            <a:custGeom>
              <a:avLst/>
              <a:gdLst/>
              <a:ahLst/>
              <a:cxnLst/>
              <a:rect l="l" t="t" r="r" b="b"/>
              <a:pathLst>
                <a:path w="1905" h="493394">
                  <a:moveTo>
                    <a:pt x="0" y="0"/>
                  </a:moveTo>
                  <a:lnTo>
                    <a:pt x="0" y="468134"/>
                  </a:lnTo>
                  <a:lnTo>
                    <a:pt x="1905" y="49303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3075522" y="2651613"/>
              <a:ext cx="2540" cy="493395"/>
            </a:xfrm>
            <a:custGeom>
              <a:avLst/>
              <a:gdLst/>
              <a:ahLst/>
              <a:cxnLst/>
              <a:rect l="l" t="t" r="r" b="b"/>
              <a:pathLst>
                <a:path w="2539" h="493394">
                  <a:moveTo>
                    <a:pt x="1914" y="493021"/>
                  </a:moveTo>
                  <a:lnTo>
                    <a:pt x="0" y="46810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930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3077121" y="2675089"/>
              <a:ext cx="36830" cy="469900"/>
            </a:xfrm>
            <a:custGeom>
              <a:avLst/>
              <a:gdLst/>
              <a:ahLst/>
              <a:cxnLst/>
              <a:rect l="l" t="t" r="r" b="b"/>
              <a:pathLst>
                <a:path w="36830" h="469900">
                  <a:moveTo>
                    <a:pt x="36512" y="0"/>
                  </a:moveTo>
                  <a:lnTo>
                    <a:pt x="0" y="1308"/>
                  </a:lnTo>
                  <a:lnTo>
                    <a:pt x="0" y="469430"/>
                  </a:lnTo>
                  <a:lnTo>
                    <a:pt x="36512" y="46813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3077125" y="2675091"/>
              <a:ext cx="36830" cy="469900"/>
            </a:xfrm>
            <a:custGeom>
              <a:avLst/>
              <a:gdLst/>
              <a:ahLst/>
              <a:cxnLst/>
              <a:rect l="l" t="t" r="r" b="b"/>
              <a:pathLst>
                <a:path w="36830" h="469900">
                  <a:moveTo>
                    <a:pt x="0" y="469429"/>
                  </a:moveTo>
                  <a:lnTo>
                    <a:pt x="36517" y="46812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694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3075216" y="265012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3075220" y="265012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587428" y="2979445"/>
              <a:ext cx="1905" cy="167005"/>
            </a:xfrm>
            <a:custGeom>
              <a:avLst/>
              <a:gdLst/>
              <a:ahLst/>
              <a:cxnLst/>
              <a:rect l="l" t="t" r="r" b="b"/>
              <a:pathLst>
                <a:path w="1904" h="167005">
                  <a:moveTo>
                    <a:pt x="0" y="0"/>
                  </a:moveTo>
                  <a:lnTo>
                    <a:pt x="0" y="142113"/>
                  </a:lnTo>
                  <a:lnTo>
                    <a:pt x="1879" y="16650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5587431" y="2979419"/>
              <a:ext cx="1905" cy="167005"/>
            </a:xfrm>
            <a:custGeom>
              <a:avLst/>
              <a:gdLst/>
              <a:ahLst/>
              <a:cxnLst/>
              <a:rect l="l" t="t" r="r" b="b"/>
              <a:pathLst>
                <a:path w="1904" h="167005">
                  <a:moveTo>
                    <a:pt x="1878" y="166615"/>
                  </a:moveTo>
                  <a:lnTo>
                    <a:pt x="0" y="14216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666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5589181" y="3002660"/>
              <a:ext cx="36195" cy="143510"/>
            </a:xfrm>
            <a:custGeom>
              <a:avLst/>
              <a:gdLst/>
              <a:ahLst/>
              <a:cxnLst/>
              <a:rect l="l" t="t" r="r" b="b"/>
              <a:pathLst>
                <a:path w="36195" h="143510">
                  <a:moveTo>
                    <a:pt x="35763" y="0"/>
                  </a:moveTo>
                  <a:lnTo>
                    <a:pt x="0" y="1282"/>
                  </a:lnTo>
                  <a:lnTo>
                    <a:pt x="0" y="143383"/>
                  </a:lnTo>
                  <a:lnTo>
                    <a:pt x="35763" y="1421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5589189" y="3002662"/>
              <a:ext cx="36195" cy="143510"/>
            </a:xfrm>
            <a:custGeom>
              <a:avLst/>
              <a:gdLst/>
              <a:ahLst/>
              <a:cxnLst/>
              <a:rect l="l" t="t" r="r" b="b"/>
              <a:pathLst>
                <a:path w="36195" h="143510">
                  <a:moveTo>
                    <a:pt x="0" y="143383"/>
                  </a:moveTo>
                  <a:lnTo>
                    <a:pt x="35770" y="142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3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5587301" y="29783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587307" y="29783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551326" y="3004222"/>
              <a:ext cx="1905" cy="144780"/>
            </a:xfrm>
            <a:custGeom>
              <a:avLst/>
              <a:gdLst/>
              <a:ahLst/>
              <a:cxnLst/>
              <a:rect l="l" t="t" r="r" b="b"/>
              <a:pathLst>
                <a:path w="1904" h="144780">
                  <a:moveTo>
                    <a:pt x="0" y="0"/>
                  </a:moveTo>
                  <a:lnTo>
                    <a:pt x="0" y="120383"/>
                  </a:lnTo>
                  <a:lnTo>
                    <a:pt x="1866" y="14476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551322" y="3004174"/>
              <a:ext cx="1905" cy="145415"/>
            </a:xfrm>
            <a:custGeom>
              <a:avLst/>
              <a:gdLst/>
              <a:ahLst/>
              <a:cxnLst/>
              <a:rect l="l" t="t" r="r" b="b"/>
              <a:pathLst>
                <a:path w="1904" h="145414">
                  <a:moveTo>
                    <a:pt x="1869" y="144810"/>
                  </a:moveTo>
                  <a:lnTo>
                    <a:pt x="0" y="12035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448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552837" y="3027336"/>
              <a:ext cx="36830" cy="121920"/>
            </a:xfrm>
            <a:custGeom>
              <a:avLst/>
              <a:gdLst/>
              <a:ahLst/>
              <a:cxnLst/>
              <a:rect l="l" t="t" r="r" b="b"/>
              <a:pathLst>
                <a:path w="36829" h="121919">
                  <a:moveTo>
                    <a:pt x="36525" y="0"/>
                  </a:moveTo>
                  <a:lnTo>
                    <a:pt x="0" y="1308"/>
                  </a:lnTo>
                  <a:lnTo>
                    <a:pt x="0" y="121678"/>
                  </a:lnTo>
                  <a:lnTo>
                    <a:pt x="36525" y="12038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552846" y="3027338"/>
              <a:ext cx="36830" cy="121920"/>
            </a:xfrm>
            <a:custGeom>
              <a:avLst/>
              <a:gdLst/>
              <a:ahLst/>
              <a:cxnLst/>
              <a:rect l="l" t="t" r="r" b="b"/>
              <a:pathLst>
                <a:path w="36829" h="121919">
                  <a:moveTo>
                    <a:pt x="0" y="121684"/>
                  </a:moveTo>
                  <a:lnTo>
                    <a:pt x="36517" y="12037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216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550958" y="30027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550963" y="30027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238665" y="2476093"/>
              <a:ext cx="2540" cy="675005"/>
            </a:xfrm>
            <a:custGeom>
              <a:avLst/>
              <a:gdLst/>
              <a:ahLst/>
              <a:cxnLst/>
              <a:rect l="l" t="t" r="r" b="b"/>
              <a:pathLst>
                <a:path w="2539" h="675005">
                  <a:moveTo>
                    <a:pt x="0" y="0"/>
                  </a:moveTo>
                  <a:lnTo>
                    <a:pt x="0" y="649795"/>
                  </a:lnTo>
                  <a:lnTo>
                    <a:pt x="1917" y="67471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238663" y="2476080"/>
              <a:ext cx="2540" cy="675005"/>
            </a:xfrm>
            <a:custGeom>
              <a:avLst/>
              <a:gdLst/>
              <a:ahLst/>
              <a:cxnLst/>
              <a:rect l="l" t="t" r="r" b="b"/>
              <a:pathLst>
                <a:path w="2539" h="675005">
                  <a:moveTo>
                    <a:pt x="1914" y="674758"/>
                  </a:moveTo>
                  <a:lnTo>
                    <a:pt x="0" y="64971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747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240874" y="2499550"/>
              <a:ext cx="36195" cy="651510"/>
            </a:xfrm>
            <a:custGeom>
              <a:avLst/>
              <a:gdLst/>
              <a:ahLst/>
              <a:cxnLst/>
              <a:rect l="l" t="t" r="r" b="b"/>
              <a:pathLst>
                <a:path w="36195" h="651510">
                  <a:moveTo>
                    <a:pt x="35763" y="0"/>
                  </a:moveTo>
                  <a:lnTo>
                    <a:pt x="0" y="1270"/>
                  </a:lnTo>
                  <a:lnTo>
                    <a:pt x="0" y="651078"/>
                  </a:lnTo>
                  <a:lnTo>
                    <a:pt x="35763" y="6497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240880" y="2499543"/>
              <a:ext cx="36195" cy="651510"/>
            </a:xfrm>
            <a:custGeom>
              <a:avLst/>
              <a:gdLst/>
              <a:ahLst/>
              <a:cxnLst/>
              <a:rect l="l" t="t" r="r" b="b"/>
              <a:pathLst>
                <a:path w="36195" h="651510">
                  <a:moveTo>
                    <a:pt x="0" y="651087"/>
                  </a:moveTo>
                  <a:lnTo>
                    <a:pt x="35770" y="64979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510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238969" y="24748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238969" y="24748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392512" y="3033051"/>
              <a:ext cx="2540" cy="118110"/>
            </a:xfrm>
            <a:custGeom>
              <a:avLst/>
              <a:gdLst/>
              <a:ahLst/>
              <a:cxnLst/>
              <a:rect l="l" t="t" r="r" b="b"/>
              <a:pathLst>
                <a:path w="2539" h="118110">
                  <a:moveTo>
                    <a:pt x="0" y="0"/>
                  </a:moveTo>
                  <a:lnTo>
                    <a:pt x="0" y="93065"/>
                  </a:lnTo>
                  <a:lnTo>
                    <a:pt x="1917" y="11797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392519" y="3033117"/>
              <a:ext cx="2540" cy="118110"/>
            </a:xfrm>
            <a:custGeom>
              <a:avLst/>
              <a:gdLst/>
              <a:ahLst/>
              <a:cxnLst/>
              <a:rect l="l" t="t" r="r" b="b"/>
              <a:pathLst>
                <a:path w="2539" h="118110">
                  <a:moveTo>
                    <a:pt x="1914" y="118007"/>
                  </a:moveTo>
                  <a:lnTo>
                    <a:pt x="0" y="9308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18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394265" y="3056496"/>
              <a:ext cx="36195" cy="94615"/>
            </a:xfrm>
            <a:custGeom>
              <a:avLst/>
              <a:gdLst/>
              <a:ahLst/>
              <a:cxnLst/>
              <a:rect l="l" t="t" r="r" b="b"/>
              <a:pathLst>
                <a:path w="36195" h="94614">
                  <a:moveTo>
                    <a:pt x="35763" y="0"/>
                  </a:moveTo>
                  <a:lnTo>
                    <a:pt x="0" y="1282"/>
                  </a:lnTo>
                  <a:lnTo>
                    <a:pt x="0" y="94348"/>
                  </a:lnTo>
                  <a:lnTo>
                    <a:pt x="35763" y="930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3394263" y="3056494"/>
              <a:ext cx="36195" cy="94615"/>
            </a:xfrm>
            <a:custGeom>
              <a:avLst/>
              <a:gdLst/>
              <a:ahLst/>
              <a:cxnLst/>
              <a:rect l="l" t="t" r="r" b="b"/>
              <a:pathLst>
                <a:path w="36195" h="94614">
                  <a:moveTo>
                    <a:pt x="0" y="94345"/>
                  </a:moveTo>
                  <a:lnTo>
                    <a:pt x="35770" y="9306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43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3392360" y="30318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3392369" y="30318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5426824" y="3025101"/>
              <a:ext cx="1905" cy="137795"/>
            </a:xfrm>
            <a:custGeom>
              <a:avLst/>
              <a:gdLst/>
              <a:ahLst/>
              <a:cxnLst/>
              <a:rect l="l" t="t" r="r" b="b"/>
              <a:pathLst>
                <a:path w="1904" h="137794">
                  <a:moveTo>
                    <a:pt x="0" y="0"/>
                  </a:moveTo>
                  <a:lnTo>
                    <a:pt x="0" y="113131"/>
                  </a:lnTo>
                  <a:lnTo>
                    <a:pt x="1879" y="13751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5426823" y="3025062"/>
              <a:ext cx="1905" cy="137795"/>
            </a:xfrm>
            <a:custGeom>
              <a:avLst/>
              <a:gdLst/>
              <a:ahLst/>
              <a:cxnLst/>
              <a:rect l="l" t="t" r="r" b="b"/>
              <a:pathLst>
                <a:path w="1904" h="137794">
                  <a:moveTo>
                    <a:pt x="1878" y="137572"/>
                  </a:moveTo>
                  <a:lnTo>
                    <a:pt x="0" y="11312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7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5428691" y="3048317"/>
              <a:ext cx="36195" cy="114935"/>
            </a:xfrm>
            <a:custGeom>
              <a:avLst/>
              <a:gdLst/>
              <a:ahLst/>
              <a:cxnLst/>
              <a:rect l="l" t="t" r="r" b="b"/>
              <a:pathLst>
                <a:path w="36195" h="114935">
                  <a:moveTo>
                    <a:pt x="35763" y="0"/>
                  </a:moveTo>
                  <a:lnTo>
                    <a:pt x="0" y="1282"/>
                  </a:lnTo>
                  <a:lnTo>
                    <a:pt x="0" y="114414"/>
                  </a:lnTo>
                  <a:lnTo>
                    <a:pt x="35763" y="1131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5428709" y="3048314"/>
              <a:ext cx="36195" cy="114935"/>
            </a:xfrm>
            <a:custGeom>
              <a:avLst/>
              <a:gdLst/>
              <a:ahLst/>
              <a:cxnLst/>
              <a:rect l="l" t="t" r="r" b="b"/>
              <a:pathLst>
                <a:path w="36195" h="114935">
                  <a:moveTo>
                    <a:pt x="0" y="114408"/>
                  </a:moveTo>
                  <a:lnTo>
                    <a:pt x="35756" y="1131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44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5426811" y="30240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5426820" y="30240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5280253" y="3063519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0" y="0"/>
                  </a:moveTo>
                  <a:lnTo>
                    <a:pt x="0" y="83591"/>
                  </a:lnTo>
                  <a:lnTo>
                    <a:pt x="1905" y="10850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5280245" y="3063438"/>
              <a:ext cx="2540" cy="109220"/>
            </a:xfrm>
            <a:custGeom>
              <a:avLst/>
              <a:gdLst/>
              <a:ahLst/>
              <a:cxnLst/>
              <a:rect l="l" t="t" r="r" b="b"/>
              <a:pathLst>
                <a:path w="2539" h="109219">
                  <a:moveTo>
                    <a:pt x="1914" y="108622"/>
                  </a:moveTo>
                  <a:lnTo>
                    <a:pt x="0" y="8370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86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5282133" y="3087001"/>
              <a:ext cx="36195" cy="85090"/>
            </a:xfrm>
            <a:custGeom>
              <a:avLst/>
              <a:gdLst/>
              <a:ahLst/>
              <a:cxnLst/>
              <a:rect l="l" t="t" r="r" b="b"/>
              <a:pathLst>
                <a:path w="36195" h="85089">
                  <a:moveTo>
                    <a:pt x="35763" y="0"/>
                  </a:moveTo>
                  <a:lnTo>
                    <a:pt x="0" y="1270"/>
                  </a:lnTo>
                  <a:lnTo>
                    <a:pt x="0" y="84874"/>
                  </a:lnTo>
                  <a:lnTo>
                    <a:pt x="35763" y="83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5282136" y="3086998"/>
              <a:ext cx="36195" cy="85090"/>
            </a:xfrm>
            <a:custGeom>
              <a:avLst/>
              <a:gdLst/>
              <a:ahLst/>
              <a:cxnLst/>
              <a:rect l="l" t="t" r="r" b="b"/>
              <a:pathLst>
                <a:path w="36195" h="85089">
                  <a:moveTo>
                    <a:pt x="0" y="84877"/>
                  </a:moveTo>
                  <a:lnTo>
                    <a:pt x="35770" y="8359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48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5280228" y="30620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5280223" y="306200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5123993" y="3065538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4" h="122555">
                  <a:moveTo>
                    <a:pt x="0" y="0"/>
                  </a:moveTo>
                  <a:lnTo>
                    <a:pt x="0" y="98082"/>
                  </a:lnTo>
                  <a:lnTo>
                    <a:pt x="1879" y="1224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5123992" y="3065580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4" h="122555">
                  <a:moveTo>
                    <a:pt x="1869" y="122362"/>
                  </a:moveTo>
                  <a:lnTo>
                    <a:pt x="0" y="9803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23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5126177" y="3088652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4">
                  <a:moveTo>
                    <a:pt x="35763" y="0"/>
                  </a:moveTo>
                  <a:lnTo>
                    <a:pt x="0" y="1282"/>
                  </a:lnTo>
                  <a:lnTo>
                    <a:pt x="0" y="99364"/>
                  </a:lnTo>
                  <a:lnTo>
                    <a:pt x="35763" y="980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5126196" y="3088648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4">
                  <a:moveTo>
                    <a:pt x="0" y="99363"/>
                  </a:moveTo>
                  <a:lnTo>
                    <a:pt x="35756" y="9808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93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5124310" y="30643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5124314" y="30643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4969611" y="3132835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4" h="62230">
                  <a:moveTo>
                    <a:pt x="0" y="0"/>
                  </a:moveTo>
                  <a:lnTo>
                    <a:pt x="0" y="37350"/>
                  </a:lnTo>
                  <a:lnTo>
                    <a:pt x="1879" y="6173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4969609" y="3132762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4" h="62230">
                  <a:moveTo>
                    <a:pt x="1878" y="61859"/>
                  </a:moveTo>
                  <a:lnTo>
                    <a:pt x="0" y="3741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18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4971796" y="3156000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5" h="38735">
                  <a:moveTo>
                    <a:pt x="35763" y="0"/>
                  </a:moveTo>
                  <a:lnTo>
                    <a:pt x="0" y="1282"/>
                  </a:lnTo>
                  <a:lnTo>
                    <a:pt x="0" y="38620"/>
                  </a:lnTo>
                  <a:lnTo>
                    <a:pt x="35763" y="373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4971807" y="3155997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5" h="38735">
                  <a:moveTo>
                    <a:pt x="0" y="38616"/>
                  </a:moveTo>
                  <a:lnTo>
                    <a:pt x="35756" y="3733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86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4969916" y="31312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4969922" y="31312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476129" y="3164992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0" y="0"/>
                  </a:moveTo>
                  <a:lnTo>
                    <a:pt x="0" y="12255"/>
                  </a:lnTo>
                  <a:lnTo>
                    <a:pt x="1879" y="3665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476123" y="3164956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1878" y="36622"/>
                  </a:moveTo>
                  <a:lnTo>
                    <a:pt x="0" y="1217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6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478276" y="3187966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69">
                  <a:moveTo>
                    <a:pt x="35763" y="0"/>
                  </a:moveTo>
                  <a:lnTo>
                    <a:pt x="0" y="1282"/>
                  </a:lnTo>
                  <a:lnTo>
                    <a:pt x="0" y="13538"/>
                  </a:lnTo>
                  <a:lnTo>
                    <a:pt x="35763" y="122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478288" y="3187968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69">
                  <a:moveTo>
                    <a:pt x="0" y="13534"/>
                  </a:moveTo>
                  <a:lnTo>
                    <a:pt x="35756" y="1226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476409" y="31634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476420" y="31634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151123" y="3143910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5">
                  <a:moveTo>
                    <a:pt x="0" y="0"/>
                  </a:moveTo>
                  <a:lnTo>
                    <a:pt x="0" y="34544"/>
                  </a:lnTo>
                  <a:lnTo>
                    <a:pt x="1879" y="5894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151121" y="3143837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5" h="59689">
                  <a:moveTo>
                    <a:pt x="1878" y="59069"/>
                  </a:moveTo>
                  <a:lnTo>
                    <a:pt x="0" y="3462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90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153333" y="3167151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5763" y="0"/>
                  </a:moveTo>
                  <a:lnTo>
                    <a:pt x="0" y="1282"/>
                  </a:lnTo>
                  <a:lnTo>
                    <a:pt x="0" y="35839"/>
                  </a:lnTo>
                  <a:lnTo>
                    <a:pt x="35763" y="345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153335" y="3167147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0" y="35839"/>
                  </a:moveTo>
                  <a:lnTo>
                    <a:pt x="35770" y="3456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58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151441" y="31423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151445" y="31423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3300717" y="3158172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0" y="0"/>
                  </a:moveTo>
                  <a:lnTo>
                    <a:pt x="0" y="21183"/>
                  </a:lnTo>
                  <a:lnTo>
                    <a:pt x="1879" y="4556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300721" y="3158233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1869" y="45508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5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3302939" y="3181172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5" h="22860">
                  <a:moveTo>
                    <a:pt x="35763" y="0"/>
                  </a:moveTo>
                  <a:lnTo>
                    <a:pt x="0" y="1270"/>
                  </a:lnTo>
                  <a:lnTo>
                    <a:pt x="0" y="22453"/>
                  </a:lnTo>
                  <a:lnTo>
                    <a:pt x="35763" y="211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302940" y="3181168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5" h="22860">
                  <a:moveTo>
                    <a:pt x="0" y="22446"/>
                  </a:moveTo>
                  <a:lnTo>
                    <a:pt x="35770" y="2117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24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301072" y="31569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301082" y="31569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816449" y="3160051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4" h="48260">
                  <a:moveTo>
                    <a:pt x="0" y="0"/>
                  </a:moveTo>
                  <a:lnTo>
                    <a:pt x="0" y="23406"/>
                  </a:lnTo>
                  <a:lnTo>
                    <a:pt x="1866" y="4780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816443" y="3160094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4" h="48260">
                  <a:moveTo>
                    <a:pt x="1869" y="47791"/>
                  </a:moveTo>
                  <a:lnTo>
                    <a:pt x="0" y="2333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7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818672" y="3183191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5" h="24764">
                  <a:moveTo>
                    <a:pt x="35763" y="0"/>
                  </a:moveTo>
                  <a:lnTo>
                    <a:pt x="0" y="1270"/>
                  </a:lnTo>
                  <a:lnTo>
                    <a:pt x="0" y="24676"/>
                  </a:lnTo>
                  <a:lnTo>
                    <a:pt x="35763" y="233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818683" y="3183185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5" h="24764">
                  <a:moveTo>
                    <a:pt x="0" y="24686"/>
                  </a:moveTo>
                  <a:lnTo>
                    <a:pt x="35756" y="2340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6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816792" y="31584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816803" y="31584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350626" y="3202266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0" y="0"/>
                  </a:moveTo>
                  <a:lnTo>
                    <a:pt x="0" y="6692"/>
                  </a:lnTo>
                  <a:lnTo>
                    <a:pt x="1917" y="3161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350626" y="3202250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1914" y="31641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6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352912" y="3225736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5">
                  <a:moveTo>
                    <a:pt x="35763" y="0"/>
                  </a:moveTo>
                  <a:lnTo>
                    <a:pt x="0" y="1270"/>
                  </a:lnTo>
                  <a:lnTo>
                    <a:pt x="0" y="7962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352917" y="3225734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5">
                  <a:moveTo>
                    <a:pt x="0" y="7959"/>
                  </a:moveTo>
                  <a:lnTo>
                    <a:pt x="35770" y="66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351007" y="32007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351016" y="320079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190796" y="3206318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56"/>
                  </a:lnTo>
                  <a:lnTo>
                    <a:pt x="1879" y="3275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190798" y="3206306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78" y="32817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192333" y="3229584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36525" y="0"/>
                  </a:moveTo>
                  <a:lnTo>
                    <a:pt x="0" y="1308"/>
                  </a:lnTo>
                  <a:lnTo>
                    <a:pt x="0" y="9664"/>
                  </a:lnTo>
                  <a:lnTo>
                    <a:pt x="36525" y="835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192337" y="3229584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0" y="9659"/>
                  </a:moveTo>
                  <a:lnTo>
                    <a:pt x="36532" y="836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6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190453" y="320499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190450" y="32050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874820" y="3212960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0" y="0"/>
                  </a:moveTo>
                  <a:lnTo>
                    <a:pt x="0" y="7797"/>
                  </a:lnTo>
                  <a:lnTo>
                    <a:pt x="1917" y="3271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874826" y="3213035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1914" y="32655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6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876916" y="3236429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8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876923" y="3236435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9074"/>
                  </a:moveTo>
                  <a:lnTo>
                    <a:pt x="35770" y="77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875011" y="32116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3875019" y="321168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2616288" y="3211372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39" h="36830">
                  <a:moveTo>
                    <a:pt x="0" y="0"/>
                  </a:moveTo>
                  <a:lnTo>
                    <a:pt x="0" y="11696"/>
                  </a:lnTo>
                  <a:lnTo>
                    <a:pt x="1917" y="3660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2616285" y="3211351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39" h="36830">
                  <a:moveTo>
                    <a:pt x="1914" y="36587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5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2618066" y="3234804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70"/>
                  </a:lnTo>
                  <a:lnTo>
                    <a:pt x="0" y="12979"/>
                  </a:lnTo>
                  <a:lnTo>
                    <a:pt x="35763" y="116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2618068" y="3234800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77"/>
                  </a:moveTo>
                  <a:lnTo>
                    <a:pt x="35770" y="116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2616162" y="321024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2616173" y="32102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3251581" y="2999981"/>
              <a:ext cx="1905" cy="253365"/>
            </a:xfrm>
            <a:custGeom>
              <a:avLst/>
              <a:gdLst/>
              <a:ahLst/>
              <a:cxnLst/>
              <a:rect l="l" t="t" r="r" b="b"/>
              <a:pathLst>
                <a:path w="1904" h="253364">
                  <a:moveTo>
                    <a:pt x="0" y="0"/>
                  </a:moveTo>
                  <a:lnTo>
                    <a:pt x="0" y="228485"/>
                  </a:lnTo>
                  <a:lnTo>
                    <a:pt x="1879" y="25286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3251577" y="2999876"/>
              <a:ext cx="1905" cy="253365"/>
            </a:xfrm>
            <a:custGeom>
              <a:avLst/>
              <a:gdLst/>
              <a:ahLst/>
              <a:cxnLst/>
              <a:rect l="l" t="t" r="r" b="b"/>
              <a:pathLst>
                <a:path w="1904" h="253364">
                  <a:moveTo>
                    <a:pt x="1878" y="252981"/>
                  </a:moveTo>
                  <a:lnTo>
                    <a:pt x="0" y="2285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29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3253321" y="3023260"/>
              <a:ext cx="36195" cy="229870"/>
            </a:xfrm>
            <a:custGeom>
              <a:avLst/>
              <a:gdLst/>
              <a:ahLst/>
              <a:cxnLst/>
              <a:rect l="l" t="t" r="r" b="b"/>
              <a:pathLst>
                <a:path w="36195" h="229870">
                  <a:moveTo>
                    <a:pt x="35763" y="0"/>
                  </a:moveTo>
                  <a:lnTo>
                    <a:pt x="0" y="1282"/>
                  </a:lnTo>
                  <a:lnTo>
                    <a:pt x="0" y="229768"/>
                  </a:lnTo>
                  <a:lnTo>
                    <a:pt x="35763" y="22848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3253335" y="3023257"/>
              <a:ext cx="36195" cy="229870"/>
            </a:xfrm>
            <a:custGeom>
              <a:avLst/>
              <a:gdLst/>
              <a:ahLst/>
              <a:cxnLst/>
              <a:rect l="l" t="t" r="r" b="b"/>
              <a:pathLst>
                <a:path w="36195" h="229870">
                  <a:moveTo>
                    <a:pt x="0" y="229769"/>
                  </a:moveTo>
                  <a:lnTo>
                    <a:pt x="35756" y="2284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297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3251428" y="2998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3251435" y="29987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558768" y="322941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558764" y="32293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560927" y="325246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560934" y="325246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559060" y="32283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559058" y="32283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098114" y="323082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098120" y="323078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100108" y="325382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70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100110" y="325382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098241" y="32294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098253" y="32294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402457" y="3219703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39" h="36829">
                  <a:moveTo>
                    <a:pt x="0" y="0"/>
                  </a:moveTo>
                  <a:lnTo>
                    <a:pt x="0" y="11696"/>
                  </a:lnTo>
                  <a:lnTo>
                    <a:pt x="1917" y="3660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402448" y="3219645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39" h="36829">
                  <a:moveTo>
                    <a:pt x="1914" y="36587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5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404641" y="3243097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35763" y="0"/>
                  </a:moveTo>
                  <a:lnTo>
                    <a:pt x="0" y="1282"/>
                  </a:lnTo>
                  <a:lnTo>
                    <a:pt x="0" y="12979"/>
                  </a:lnTo>
                  <a:lnTo>
                    <a:pt x="35763" y="11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404649" y="3243100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0" y="12977"/>
                  </a:moveTo>
                  <a:lnTo>
                    <a:pt x="35756" y="1169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402736" y="32184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402745" y="32184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5449392" y="2926257"/>
              <a:ext cx="1905" cy="337185"/>
            </a:xfrm>
            <a:custGeom>
              <a:avLst/>
              <a:gdLst/>
              <a:ahLst/>
              <a:cxnLst/>
              <a:rect l="l" t="t" r="r" b="b"/>
              <a:pathLst>
                <a:path w="1904" h="337185">
                  <a:moveTo>
                    <a:pt x="0" y="0"/>
                  </a:moveTo>
                  <a:lnTo>
                    <a:pt x="0" y="312648"/>
                  </a:lnTo>
                  <a:lnTo>
                    <a:pt x="1866" y="33703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5449384" y="2926274"/>
              <a:ext cx="1905" cy="337185"/>
            </a:xfrm>
            <a:custGeom>
              <a:avLst/>
              <a:gdLst/>
              <a:ahLst/>
              <a:cxnLst/>
              <a:rect l="l" t="t" r="r" b="b"/>
              <a:pathLst>
                <a:path w="1904" h="337185">
                  <a:moveTo>
                    <a:pt x="1878" y="337064"/>
                  </a:moveTo>
                  <a:lnTo>
                    <a:pt x="0" y="31261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70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5450928" y="2949409"/>
              <a:ext cx="36830" cy="314325"/>
            </a:xfrm>
            <a:custGeom>
              <a:avLst/>
              <a:gdLst/>
              <a:ahLst/>
              <a:cxnLst/>
              <a:rect l="l" t="t" r="r" b="b"/>
              <a:pathLst>
                <a:path w="36829" h="314325">
                  <a:moveTo>
                    <a:pt x="36525" y="0"/>
                  </a:moveTo>
                  <a:lnTo>
                    <a:pt x="0" y="1308"/>
                  </a:lnTo>
                  <a:lnTo>
                    <a:pt x="0" y="313944"/>
                  </a:lnTo>
                  <a:lnTo>
                    <a:pt x="36525" y="31264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5450933" y="2949417"/>
              <a:ext cx="36830" cy="314325"/>
            </a:xfrm>
            <a:custGeom>
              <a:avLst/>
              <a:gdLst/>
              <a:ahLst/>
              <a:cxnLst/>
              <a:rect l="l" t="t" r="r" b="b"/>
              <a:pathLst>
                <a:path w="36829" h="314325">
                  <a:moveTo>
                    <a:pt x="0" y="313942"/>
                  </a:moveTo>
                  <a:lnTo>
                    <a:pt x="36532" y="31263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139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5449049" y="29248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5449050" y="29248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5288026" y="2836659"/>
              <a:ext cx="1905" cy="441325"/>
            </a:xfrm>
            <a:custGeom>
              <a:avLst/>
              <a:gdLst/>
              <a:ahLst/>
              <a:cxnLst/>
              <a:rect l="l" t="t" r="r" b="b"/>
              <a:pathLst>
                <a:path w="1904" h="441325">
                  <a:moveTo>
                    <a:pt x="0" y="0"/>
                  </a:moveTo>
                  <a:lnTo>
                    <a:pt x="0" y="416852"/>
                  </a:lnTo>
                  <a:lnTo>
                    <a:pt x="1866" y="44124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5288022" y="2836688"/>
              <a:ext cx="1905" cy="441325"/>
            </a:xfrm>
            <a:custGeom>
              <a:avLst/>
              <a:gdLst/>
              <a:ahLst/>
              <a:cxnLst/>
              <a:rect l="l" t="t" r="r" b="b"/>
              <a:pathLst>
                <a:path w="1904" h="441325">
                  <a:moveTo>
                    <a:pt x="1869" y="441194"/>
                  </a:moveTo>
                  <a:lnTo>
                    <a:pt x="0" y="41686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411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5290274" y="2859684"/>
              <a:ext cx="36195" cy="418465"/>
            </a:xfrm>
            <a:custGeom>
              <a:avLst/>
              <a:gdLst/>
              <a:ahLst/>
              <a:cxnLst/>
              <a:rect l="l" t="t" r="r" b="b"/>
              <a:pathLst>
                <a:path w="36195" h="418464">
                  <a:moveTo>
                    <a:pt x="35763" y="0"/>
                  </a:moveTo>
                  <a:lnTo>
                    <a:pt x="0" y="1282"/>
                  </a:lnTo>
                  <a:lnTo>
                    <a:pt x="0" y="418134"/>
                  </a:lnTo>
                  <a:lnTo>
                    <a:pt x="35763" y="4168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5290281" y="2859689"/>
              <a:ext cx="36195" cy="418465"/>
            </a:xfrm>
            <a:custGeom>
              <a:avLst/>
              <a:gdLst/>
              <a:ahLst/>
              <a:cxnLst/>
              <a:rect l="l" t="t" r="r" b="b"/>
              <a:pathLst>
                <a:path w="36195" h="418464">
                  <a:moveTo>
                    <a:pt x="0" y="418134"/>
                  </a:moveTo>
                  <a:lnTo>
                    <a:pt x="35756" y="41684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181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5288394" y="28352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5288409" y="28352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5139194" y="2616771"/>
              <a:ext cx="2540" cy="676275"/>
            </a:xfrm>
            <a:custGeom>
              <a:avLst/>
              <a:gdLst/>
              <a:ahLst/>
              <a:cxnLst/>
              <a:rect l="l" t="t" r="r" b="b"/>
              <a:pathLst>
                <a:path w="2539" h="676275">
                  <a:moveTo>
                    <a:pt x="0" y="0"/>
                  </a:moveTo>
                  <a:lnTo>
                    <a:pt x="0" y="650913"/>
                  </a:lnTo>
                  <a:lnTo>
                    <a:pt x="1917" y="67581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5139194" y="2616732"/>
              <a:ext cx="2540" cy="676275"/>
            </a:xfrm>
            <a:custGeom>
              <a:avLst/>
              <a:gdLst/>
              <a:ahLst/>
              <a:cxnLst/>
              <a:rect l="l" t="t" r="r" b="b"/>
              <a:pathLst>
                <a:path w="2539" h="676275">
                  <a:moveTo>
                    <a:pt x="1914" y="675899"/>
                  </a:moveTo>
                  <a:lnTo>
                    <a:pt x="0" y="6509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758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5141074" y="2640202"/>
              <a:ext cx="36195" cy="652780"/>
            </a:xfrm>
            <a:custGeom>
              <a:avLst/>
              <a:gdLst/>
              <a:ahLst/>
              <a:cxnLst/>
              <a:rect l="l" t="t" r="r" b="b"/>
              <a:pathLst>
                <a:path w="36195" h="652779">
                  <a:moveTo>
                    <a:pt x="35763" y="0"/>
                  </a:moveTo>
                  <a:lnTo>
                    <a:pt x="0" y="1282"/>
                  </a:lnTo>
                  <a:lnTo>
                    <a:pt x="0" y="652195"/>
                  </a:lnTo>
                  <a:lnTo>
                    <a:pt x="35763" y="6509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5141078" y="2640202"/>
              <a:ext cx="36195" cy="652780"/>
            </a:xfrm>
            <a:custGeom>
              <a:avLst/>
              <a:gdLst/>
              <a:ahLst/>
              <a:cxnLst/>
              <a:rect l="l" t="t" r="r" b="b"/>
              <a:pathLst>
                <a:path w="36195" h="652779">
                  <a:moveTo>
                    <a:pt x="0" y="652201"/>
                  </a:moveTo>
                  <a:lnTo>
                    <a:pt x="35756" y="65091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522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5139169" y="26154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5139175" y="26154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4982349" y="3166516"/>
              <a:ext cx="1905" cy="135890"/>
            </a:xfrm>
            <a:custGeom>
              <a:avLst/>
              <a:gdLst/>
              <a:ahLst/>
              <a:cxnLst/>
              <a:rect l="l" t="t" r="r" b="b"/>
              <a:pathLst>
                <a:path w="1904" h="135889">
                  <a:moveTo>
                    <a:pt x="0" y="0"/>
                  </a:moveTo>
                  <a:lnTo>
                    <a:pt x="0" y="111455"/>
                  </a:lnTo>
                  <a:lnTo>
                    <a:pt x="1866" y="13585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4982342" y="3166563"/>
              <a:ext cx="1905" cy="135890"/>
            </a:xfrm>
            <a:custGeom>
              <a:avLst/>
              <a:gdLst/>
              <a:ahLst/>
              <a:cxnLst/>
              <a:rect l="l" t="t" r="r" b="b"/>
              <a:pathLst>
                <a:path w="1904" h="135889">
                  <a:moveTo>
                    <a:pt x="1878" y="135797"/>
                  </a:moveTo>
                  <a:lnTo>
                    <a:pt x="0" y="1113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5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4983899" y="3189833"/>
              <a:ext cx="36830" cy="113030"/>
            </a:xfrm>
            <a:custGeom>
              <a:avLst/>
              <a:gdLst/>
              <a:ahLst/>
              <a:cxnLst/>
              <a:rect l="l" t="t" r="r" b="b"/>
              <a:pathLst>
                <a:path w="36829" h="113029">
                  <a:moveTo>
                    <a:pt x="36525" y="0"/>
                  </a:moveTo>
                  <a:lnTo>
                    <a:pt x="0" y="1295"/>
                  </a:lnTo>
                  <a:lnTo>
                    <a:pt x="0" y="112750"/>
                  </a:lnTo>
                  <a:lnTo>
                    <a:pt x="36525" y="11145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4983903" y="3189824"/>
              <a:ext cx="36830" cy="113030"/>
            </a:xfrm>
            <a:custGeom>
              <a:avLst/>
              <a:gdLst/>
              <a:ahLst/>
              <a:cxnLst/>
              <a:rect l="l" t="t" r="r" b="b"/>
              <a:pathLst>
                <a:path w="36829" h="113029">
                  <a:moveTo>
                    <a:pt x="0" y="112763"/>
                  </a:moveTo>
                  <a:lnTo>
                    <a:pt x="36532" y="1114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2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4982006" y="31654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982017" y="31654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4827752" y="3274174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0" y="0"/>
                  </a:moveTo>
                  <a:lnTo>
                    <a:pt x="0" y="22847"/>
                  </a:lnTo>
                  <a:lnTo>
                    <a:pt x="1866" y="4724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4827742" y="3274157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1869" y="47157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1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4829683" y="3297211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29">
                  <a:moveTo>
                    <a:pt x="35763" y="0"/>
                  </a:moveTo>
                  <a:lnTo>
                    <a:pt x="0" y="1282"/>
                  </a:lnTo>
                  <a:lnTo>
                    <a:pt x="0" y="24130"/>
                  </a:lnTo>
                  <a:lnTo>
                    <a:pt x="35763" y="22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829687" y="3297216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29">
                  <a:moveTo>
                    <a:pt x="0" y="24129"/>
                  </a:moveTo>
                  <a:lnTo>
                    <a:pt x="35770" y="228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1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827816" y="32728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827809" y="32728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366323" y="3300107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0" y="0"/>
                  </a:moveTo>
                  <a:lnTo>
                    <a:pt x="0" y="13931"/>
                  </a:lnTo>
                  <a:lnTo>
                    <a:pt x="1866" y="3831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4366318" y="3300044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1878" y="38397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3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4367822" y="3323132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25" y="0"/>
                  </a:moveTo>
                  <a:lnTo>
                    <a:pt x="0" y="1308"/>
                  </a:lnTo>
                  <a:lnTo>
                    <a:pt x="0" y="15240"/>
                  </a:lnTo>
                  <a:lnTo>
                    <a:pt x="36525" y="1393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4367829" y="332312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15245"/>
                  </a:moveTo>
                  <a:lnTo>
                    <a:pt x="36517" y="13940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15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4365955" y="32985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4365957" y="32985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3299091" y="333214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3299087" y="3332154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878" y="28251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8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3301250" y="3355314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35775" y="0"/>
                  </a:moveTo>
                  <a:lnTo>
                    <a:pt x="0" y="1270"/>
                  </a:lnTo>
                  <a:lnTo>
                    <a:pt x="0" y="5168"/>
                  </a:lnTo>
                  <a:lnTo>
                    <a:pt x="35775" y="389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3301259" y="3355306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3299383" y="33308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3299385" y="33308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143474" y="3160839"/>
              <a:ext cx="1905" cy="236854"/>
            </a:xfrm>
            <a:custGeom>
              <a:avLst/>
              <a:gdLst/>
              <a:ahLst/>
              <a:cxnLst/>
              <a:rect l="l" t="t" r="r" b="b"/>
              <a:pathLst>
                <a:path w="1904" h="236854">
                  <a:moveTo>
                    <a:pt x="0" y="0"/>
                  </a:moveTo>
                  <a:lnTo>
                    <a:pt x="0" y="212331"/>
                  </a:lnTo>
                  <a:lnTo>
                    <a:pt x="1866" y="23671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5143468" y="3160879"/>
              <a:ext cx="1905" cy="236854"/>
            </a:xfrm>
            <a:custGeom>
              <a:avLst/>
              <a:gdLst/>
              <a:ahLst/>
              <a:cxnLst/>
              <a:rect l="l" t="t" r="r" b="b"/>
              <a:pathLst>
                <a:path w="1904" h="236854">
                  <a:moveTo>
                    <a:pt x="1878" y="236748"/>
                  </a:moveTo>
                  <a:lnTo>
                    <a:pt x="0" y="21230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367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5145328" y="3183864"/>
              <a:ext cx="36195" cy="213995"/>
            </a:xfrm>
            <a:custGeom>
              <a:avLst/>
              <a:gdLst/>
              <a:ahLst/>
              <a:cxnLst/>
              <a:rect l="l" t="t" r="r" b="b"/>
              <a:pathLst>
                <a:path w="36195" h="213995">
                  <a:moveTo>
                    <a:pt x="35763" y="0"/>
                  </a:moveTo>
                  <a:lnTo>
                    <a:pt x="0" y="1282"/>
                  </a:lnTo>
                  <a:lnTo>
                    <a:pt x="0" y="213614"/>
                  </a:lnTo>
                  <a:lnTo>
                    <a:pt x="35763" y="2123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145345" y="3183871"/>
              <a:ext cx="36195" cy="213995"/>
            </a:xfrm>
            <a:custGeom>
              <a:avLst/>
              <a:gdLst/>
              <a:ahLst/>
              <a:cxnLst/>
              <a:rect l="l" t="t" r="r" b="b"/>
              <a:pathLst>
                <a:path w="36195" h="213995">
                  <a:moveTo>
                    <a:pt x="0" y="213598"/>
                  </a:moveTo>
                  <a:lnTo>
                    <a:pt x="35756" y="212320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13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143462" y="31597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143472" y="31597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996230" y="3272548"/>
              <a:ext cx="1905" cy="138430"/>
            </a:xfrm>
            <a:custGeom>
              <a:avLst/>
              <a:gdLst/>
              <a:ahLst/>
              <a:cxnLst/>
              <a:rect l="l" t="t" r="r" b="b"/>
              <a:pathLst>
                <a:path w="1904" h="138429">
                  <a:moveTo>
                    <a:pt x="0" y="0"/>
                  </a:moveTo>
                  <a:lnTo>
                    <a:pt x="0" y="113690"/>
                  </a:lnTo>
                  <a:lnTo>
                    <a:pt x="1879" y="1380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996228" y="3272434"/>
              <a:ext cx="1905" cy="138430"/>
            </a:xfrm>
            <a:custGeom>
              <a:avLst/>
              <a:gdLst/>
              <a:ahLst/>
              <a:cxnLst/>
              <a:rect l="l" t="t" r="r" b="b"/>
              <a:pathLst>
                <a:path w="1904" h="138429">
                  <a:moveTo>
                    <a:pt x="1878" y="138206"/>
                  </a:moveTo>
                  <a:lnTo>
                    <a:pt x="0" y="11375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8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998326" y="3295903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70">
                  <a:moveTo>
                    <a:pt x="35763" y="0"/>
                  </a:moveTo>
                  <a:lnTo>
                    <a:pt x="0" y="1282"/>
                  </a:lnTo>
                  <a:lnTo>
                    <a:pt x="0" y="114960"/>
                  </a:lnTo>
                  <a:lnTo>
                    <a:pt x="35763" y="1136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998341" y="3295902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70">
                  <a:moveTo>
                    <a:pt x="0" y="114966"/>
                  </a:moveTo>
                  <a:lnTo>
                    <a:pt x="35756" y="1136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49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4996434" y="32712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996436" y="32712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4839563" y="3366541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4" h="53339">
                  <a:moveTo>
                    <a:pt x="0" y="0"/>
                  </a:moveTo>
                  <a:lnTo>
                    <a:pt x="0" y="28422"/>
                  </a:lnTo>
                  <a:lnTo>
                    <a:pt x="1866" y="5280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4839558" y="3366543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4" h="53339">
                  <a:moveTo>
                    <a:pt x="1869" y="52737"/>
                  </a:moveTo>
                  <a:lnTo>
                    <a:pt x="0" y="2840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27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4841786" y="3389667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5" h="29845">
                  <a:moveTo>
                    <a:pt x="35775" y="0"/>
                  </a:moveTo>
                  <a:lnTo>
                    <a:pt x="0" y="1282"/>
                  </a:lnTo>
                  <a:lnTo>
                    <a:pt x="0" y="29692"/>
                  </a:lnTo>
                  <a:lnTo>
                    <a:pt x="35775" y="2842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4841797" y="3389661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5" h="29845">
                  <a:moveTo>
                    <a:pt x="0" y="29705"/>
                  </a:moveTo>
                  <a:lnTo>
                    <a:pt x="35770" y="2842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7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4839919" y="33655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4839921" y="33655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4376826" y="3381514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0" y="0"/>
                  </a:moveTo>
                  <a:lnTo>
                    <a:pt x="0" y="36233"/>
                  </a:lnTo>
                  <a:lnTo>
                    <a:pt x="1879" y="6061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4376827" y="3381511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1869" y="60600"/>
                  </a:moveTo>
                  <a:lnTo>
                    <a:pt x="0" y="3614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0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378858" y="3404819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35763" y="0"/>
                  </a:moveTo>
                  <a:lnTo>
                    <a:pt x="0" y="1270"/>
                  </a:lnTo>
                  <a:lnTo>
                    <a:pt x="0" y="37503"/>
                  </a:lnTo>
                  <a:lnTo>
                    <a:pt x="35763" y="362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4378862" y="3404818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0" y="37501"/>
                  </a:moveTo>
                  <a:lnTo>
                    <a:pt x="35770" y="362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75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376966" y="33800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376980" y="33800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3583139" y="343618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3583141" y="343624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3585235" y="345954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3585241" y="345953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3583343" y="34350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3583349" y="34350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5006581" y="3295675"/>
              <a:ext cx="1905" cy="215900"/>
            </a:xfrm>
            <a:custGeom>
              <a:avLst/>
              <a:gdLst/>
              <a:ahLst/>
              <a:cxnLst/>
              <a:rect l="l" t="t" r="r" b="b"/>
              <a:pathLst>
                <a:path w="1904" h="215900">
                  <a:moveTo>
                    <a:pt x="0" y="0"/>
                  </a:moveTo>
                  <a:lnTo>
                    <a:pt x="0" y="191147"/>
                  </a:lnTo>
                  <a:lnTo>
                    <a:pt x="1879" y="21553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5006583" y="3295711"/>
              <a:ext cx="1905" cy="215900"/>
            </a:xfrm>
            <a:custGeom>
              <a:avLst/>
              <a:gdLst/>
              <a:ahLst/>
              <a:cxnLst/>
              <a:rect l="l" t="t" r="r" b="b"/>
              <a:pathLst>
                <a:path w="1904" h="215900">
                  <a:moveTo>
                    <a:pt x="1869" y="215450"/>
                  </a:moveTo>
                  <a:lnTo>
                    <a:pt x="0" y="1911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54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5008321" y="3318674"/>
              <a:ext cx="36195" cy="193040"/>
            </a:xfrm>
            <a:custGeom>
              <a:avLst/>
              <a:gdLst/>
              <a:ahLst/>
              <a:cxnLst/>
              <a:rect l="l" t="t" r="r" b="b"/>
              <a:pathLst>
                <a:path w="36195" h="193039">
                  <a:moveTo>
                    <a:pt x="35763" y="0"/>
                  </a:moveTo>
                  <a:lnTo>
                    <a:pt x="0" y="1282"/>
                  </a:lnTo>
                  <a:lnTo>
                    <a:pt x="0" y="192430"/>
                  </a:lnTo>
                  <a:lnTo>
                    <a:pt x="35763" y="1911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5008325" y="3318680"/>
              <a:ext cx="36195" cy="193040"/>
            </a:xfrm>
            <a:custGeom>
              <a:avLst/>
              <a:gdLst/>
              <a:ahLst/>
              <a:cxnLst/>
              <a:rect l="l" t="t" r="r" b="b"/>
              <a:pathLst>
                <a:path w="36195" h="193039">
                  <a:moveTo>
                    <a:pt x="0" y="192431"/>
                  </a:moveTo>
                  <a:lnTo>
                    <a:pt x="35770" y="19115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2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5006454" y="32945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5006454" y="32945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853178" y="3402774"/>
              <a:ext cx="1905" cy="119380"/>
            </a:xfrm>
            <a:custGeom>
              <a:avLst/>
              <a:gdLst/>
              <a:ahLst/>
              <a:cxnLst/>
              <a:rect l="l" t="t" r="r" b="b"/>
              <a:pathLst>
                <a:path w="1904" h="119379">
                  <a:moveTo>
                    <a:pt x="0" y="0"/>
                  </a:moveTo>
                  <a:lnTo>
                    <a:pt x="0" y="94742"/>
                  </a:lnTo>
                  <a:lnTo>
                    <a:pt x="1879" y="11912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3708322" y="2984306"/>
              <a:ext cx="1035607" cy="8686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853180" y="3402787"/>
              <a:ext cx="1905" cy="119380"/>
            </a:xfrm>
            <a:custGeom>
              <a:avLst/>
              <a:gdLst/>
              <a:ahLst/>
              <a:cxnLst/>
              <a:rect l="l" t="t" r="r" b="b"/>
              <a:pathLst>
                <a:path w="1904" h="119379">
                  <a:moveTo>
                    <a:pt x="1869" y="119065"/>
                  </a:moveTo>
                  <a:lnTo>
                    <a:pt x="0" y="9473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9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855032" y="3426078"/>
              <a:ext cx="36195" cy="96520"/>
            </a:xfrm>
            <a:custGeom>
              <a:avLst/>
              <a:gdLst/>
              <a:ahLst/>
              <a:cxnLst/>
              <a:rect l="l" t="t" r="r" b="b"/>
              <a:pathLst>
                <a:path w="36195" h="96520">
                  <a:moveTo>
                    <a:pt x="35763" y="0"/>
                  </a:moveTo>
                  <a:lnTo>
                    <a:pt x="0" y="1282"/>
                  </a:lnTo>
                  <a:lnTo>
                    <a:pt x="0" y="96024"/>
                  </a:lnTo>
                  <a:lnTo>
                    <a:pt x="35763" y="947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855028" y="3426085"/>
              <a:ext cx="36195" cy="96520"/>
            </a:xfrm>
            <a:custGeom>
              <a:avLst/>
              <a:gdLst/>
              <a:ahLst/>
              <a:cxnLst/>
              <a:rect l="l" t="t" r="r" b="b"/>
              <a:pathLst>
                <a:path w="36195" h="96520">
                  <a:moveTo>
                    <a:pt x="0" y="96018"/>
                  </a:moveTo>
                  <a:lnTo>
                    <a:pt x="35770" y="947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60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853139" y="34017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4853149" y="34017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4390669" y="352181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4390667" y="352179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4392244" y="354510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4392250" y="354510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4390351" y="352073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4390354" y="352074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3597262" y="354332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3597262" y="354328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3598875" y="356636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3598874" y="3566358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3597008" y="35420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3597009" y="35420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4865700" y="3566655"/>
              <a:ext cx="2540" cy="58419"/>
            </a:xfrm>
            <a:custGeom>
              <a:avLst/>
              <a:gdLst/>
              <a:ahLst/>
              <a:cxnLst/>
              <a:rect l="l" t="t" r="r" b="b"/>
              <a:pathLst>
                <a:path w="2539" h="58420">
                  <a:moveTo>
                    <a:pt x="0" y="0"/>
                  </a:moveTo>
                  <a:lnTo>
                    <a:pt x="0" y="33451"/>
                  </a:lnTo>
                  <a:lnTo>
                    <a:pt x="1917" y="5835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4865704" y="3566656"/>
              <a:ext cx="2540" cy="58419"/>
            </a:xfrm>
            <a:custGeom>
              <a:avLst/>
              <a:gdLst/>
              <a:ahLst/>
              <a:cxnLst/>
              <a:rect l="l" t="t" r="r" b="b"/>
              <a:pathLst>
                <a:path w="2539" h="58420">
                  <a:moveTo>
                    <a:pt x="1914" y="58400"/>
                  </a:moveTo>
                  <a:lnTo>
                    <a:pt x="0" y="3348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84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4867503" y="3590111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5" h="34925">
                  <a:moveTo>
                    <a:pt x="35763" y="0"/>
                  </a:moveTo>
                  <a:lnTo>
                    <a:pt x="0" y="1282"/>
                  </a:lnTo>
                  <a:lnTo>
                    <a:pt x="0" y="34715"/>
                  </a:lnTo>
                  <a:lnTo>
                    <a:pt x="35763" y="334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4867512" y="3590111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5" h="34925">
                  <a:moveTo>
                    <a:pt x="0" y="34713"/>
                  </a:moveTo>
                  <a:lnTo>
                    <a:pt x="35756" y="3343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4865598" y="35655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4865610" y="356556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1288286" y="1491748"/>
              <a:ext cx="2176780" cy="1877695"/>
            </a:xfrm>
            <a:custGeom>
              <a:avLst/>
              <a:gdLst/>
              <a:ahLst/>
              <a:cxnLst/>
              <a:rect l="l" t="t" r="r" b="b"/>
              <a:pathLst>
                <a:path w="2176779" h="1877695">
                  <a:moveTo>
                    <a:pt x="1060185" y="15265"/>
                  </a:moveTo>
                  <a:lnTo>
                    <a:pt x="1069516" y="31830"/>
                  </a:lnTo>
                  <a:lnTo>
                    <a:pt x="1095502" y="30901"/>
                  </a:lnTo>
                  <a:lnTo>
                    <a:pt x="1075281" y="42074"/>
                  </a:lnTo>
                  <a:lnTo>
                    <a:pt x="1084597" y="58639"/>
                  </a:lnTo>
                  <a:lnTo>
                    <a:pt x="1062775" y="48968"/>
                  </a:lnTo>
                  <a:lnTo>
                    <a:pt x="1042555" y="60142"/>
                  </a:lnTo>
                  <a:lnTo>
                    <a:pt x="1049294" y="42993"/>
                  </a:lnTo>
                  <a:lnTo>
                    <a:pt x="1027473" y="33332"/>
                  </a:lnTo>
                  <a:lnTo>
                    <a:pt x="1053459" y="32403"/>
                  </a:lnTo>
                  <a:lnTo>
                    <a:pt x="1060185" y="15265"/>
                  </a:lnTo>
                  <a:close/>
                </a:path>
                <a:path w="2176779" h="1877695">
                  <a:moveTo>
                    <a:pt x="1064598" y="122304"/>
                  </a:moveTo>
                  <a:lnTo>
                    <a:pt x="1073928" y="138868"/>
                  </a:lnTo>
                  <a:lnTo>
                    <a:pt x="1099915" y="137949"/>
                  </a:lnTo>
                  <a:lnTo>
                    <a:pt x="1079694" y="149113"/>
                  </a:lnTo>
                  <a:lnTo>
                    <a:pt x="1089010" y="165678"/>
                  </a:lnTo>
                  <a:lnTo>
                    <a:pt x="1067188" y="156017"/>
                  </a:lnTo>
                  <a:lnTo>
                    <a:pt x="1046967" y="167181"/>
                  </a:lnTo>
                  <a:lnTo>
                    <a:pt x="1053707" y="150042"/>
                  </a:lnTo>
                  <a:lnTo>
                    <a:pt x="1031885" y="140371"/>
                  </a:lnTo>
                  <a:lnTo>
                    <a:pt x="1057872" y="139452"/>
                  </a:lnTo>
                  <a:lnTo>
                    <a:pt x="1064598" y="122304"/>
                  </a:lnTo>
                  <a:close/>
                </a:path>
                <a:path w="2176779" h="1877695">
                  <a:moveTo>
                    <a:pt x="894298" y="11303"/>
                  </a:moveTo>
                  <a:lnTo>
                    <a:pt x="903628" y="27867"/>
                  </a:lnTo>
                  <a:lnTo>
                    <a:pt x="929615" y="26948"/>
                  </a:lnTo>
                  <a:lnTo>
                    <a:pt x="909394" y="38112"/>
                  </a:lnTo>
                  <a:lnTo>
                    <a:pt x="918724" y="54676"/>
                  </a:lnTo>
                  <a:lnTo>
                    <a:pt x="896888" y="45016"/>
                  </a:lnTo>
                  <a:lnTo>
                    <a:pt x="876667" y="56180"/>
                  </a:lnTo>
                  <a:lnTo>
                    <a:pt x="883408" y="39041"/>
                  </a:lnTo>
                  <a:lnTo>
                    <a:pt x="861585" y="29370"/>
                  </a:lnTo>
                  <a:lnTo>
                    <a:pt x="887572" y="28451"/>
                  </a:lnTo>
                  <a:lnTo>
                    <a:pt x="894298" y="11303"/>
                  </a:lnTo>
                  <a:close/>
                </a:path>
                <a:path w="2176779" h="1877695">
                  <a:moveTo>
                    <a:pt x="309137" y="608295"/>
                  </a:moveTo>
                  <a:lnTo>
                    <a:pt x="318468" y="624870"/>
                  </a:lnTo>
                  <a:lnTo>
                    <a:pt x="344454" y="623941"/>
                  </a:lnTo>
                  <a:lnTo>
                    <a:pt x="324233" y="635104"/>
                  </a:lnTo>
                  <a:lnTo>
                    <a:pt x="333549" y="651669"/>
                  </a:lnTo>
                  <a:lnTo>
                    <a:pt x="311727" y="642008"/>
                  </a:lnTo>
                  <a:lnTo>
                    <a:pt x="291506" y="653172"/>
                  </a:lnTo>
                  <a:lnTo>
                    <a:pt x="298247" y="636033"/>
                  </a:lnTo>
                  <a:lnTo>
                    <a:pt x="276425" y="626372"/>
                  </a:lnTo>
                  <a:lnTo>
                    <a:pt x="302411" y="625443"/>
                  </a:lnTo>
                  <a:lnTo>
                    <a:pt x="309137" y="608295"/>
                  </a:lnTo>
                  <a:close/>
                </a:path>
                <a:path w="2176779" h="1877695">
                  <a:moveTo>
                    <a:pt x="489001" y="724675"/>
                  </a:moveTo>
                  <a:lnTo>
                    <a:pt x="498332" y="741250"/>
                  </a:lnTo>
                  <a:lnTo>
                    <a:pt x="524318" y="740321"/>
                  </a:lnTo>
                  <a:lnTo>
                    <a:pt x="504097" y="751485"/>
                  </a:lnTo>
                  <a:lnTo>
                    <a:pt x="513413" y="768049"/>
                  </a:lnTo>
                  <a:lnTo>
                    <a:pt x="491592" y="758388"/>
                  </a:lnTo>
                  <a:lnTo>
                    <a:pt x="471370" y="769552"/>
                  </a:lnTo>
                  <a:lnTo>
                    <a:pt x="478111" y="752413"/>
                  </a:lnTo>
                  <a:lnTo>
                    <a:pt x="456289" y="742752"/>
                  </a:lnTo>
                  <a:lnTo>
                    <a:pt x="482275" y="741823"/>
                  </a:lnTo>
                  <a:lnTo>
                    <a:pt x="489001" y="724675"/>
                  </a:lnTo>
                  <a:close/>
                </a:path>
                <a:path w="2176779" h="1877695">
                  <a:moveTo>
                    <a:pt x="501859" y="832462"/>
                  </a:moveTo>
                  <a:lnTo>
                    <a:pt x="511190" y="849027"/>
                  </a:lnTo>
                  <a:lnTo>
                    <a:pt x="537176" y="848098"/>
                  </a:lnTo>
                  <a:lnTo>
                    <a:pt x="516955" y="859271"/>
                  </a:lnTo>
                  <a:lnTo>
                    <a:pt x="526286" y="875836"/>
                  </a:lnTo>
                  <a:lnTo>
                    <a:pt x="504464" y="866175"/>
                  </a:lnTo>
                  <a:lnTo>
                    <a:pt x="484229" y="877339"/>
                  </a:lnTo>
                  <a:lnTo>
                    <a:pt x="490969" y="860200"/>
                  </a:lnTo>
                  <a:lnTo>
                    <a:pt x="469147" y="850529"/>
                  </a:lnTo>
                  <a:lnTo>
                    <a:pt x="495134" y="849610"/>
                  </a:lnTo>
                  <a:lnTo>
                    <a:pt x="501859" y="832462"/>
                  </a:lnTo>
                  <a:close/>
                </a:path>
                <a:path w="2176779" h="1877695">
                  <a:moveTo>
                    <a:pt x="487661" y="935485"/>
                  </a:moveTo>
                  <a:lnTo>
                    <a:pt x="496978" y="952060"/>
                  </a:lnTo>
                  <a:lnTo>
                    <a:pt x="522964" y="951131"/>
                  </a:lnTo>
                  <a:lnTo>
                    <a:pt x="502743" y="962295"/>
                  </a:lnTo>
                  <a:lnTo>
                    <a:pt x="512073" y="978859"/>
                  </a:lnTo>
                  <a:lnTo>
                    <a:pt x="490252" y="969198"/>
                  </a:lnTo>
                  <a:lnTo>
                    <a:pt x="470030" y="980362"/>
                  </a:lnTo>
                  <a:lnTo>
                    <a:pt x="476756" y="963224"/>
                  </a:lnTo>
                  <a:lnTo>
                    <a:pt x="454935" y="953563"/>
                  </a:lnTo>
                  <a:lnTo>
                    <a:pt x="480921" y="952634"/>
                  </a:lnTo>
                  <a:lnTo>
                    <a:pt x="487661" y="935485"/>
                  </a:lnTo>
                  <a:close/>
                </a:path>
                <a:path w="2176779" h="1877695">
                  <a:moveTo>
                    <a:pt x="744638" y="0"/>
                  </a:moveTo>
                  <a:lnTo>
                    <a:pt x="753969" y="16574"/>
                  </a:lnTo>
                  <a:lnTo>
                    <a:pt x="779954" y="15635"/>
                  </a:lnTo>
                  <a:lnTo>
                    <a:pt x="759734" y="26809"/>
                  </a:lnTo>
                  <a:lnTo>
                    <a:pt x="769050" y="43373"/>
                  </a:lnTo>
                  <a:lnTo>
                    <a:pt x="747228" y="33712"/>
                  </a:lnTo>
                  <a:lnTo>
                    <a:pt x="727007" y="44876"/>
                  </a:lnTo>
                  <a:lnTo>
                    <a:pt x="733748" y="27737"/>
                  </a:lnTo>
                  <a:lnTo>
                    <a:pt x="711925" y="18067"/>
                  </a:lnTo>
                  <a:lnTo>
                    <a:pt x="737911" y="17138"/>
                  </a:lnTo>
                  <a:lnTo>
                    <a:pt x="744638" y="0"/>
                  </a:lnTo>
                  <a:close/>
                </a:path>
                <a:path w="2176779" h="1877695">
                  <a:moveTo>
                    <a:pt x="447207" y="91293"/>
                  </a:moveTo>
                  <a:lnTo>
                    <a:pt x="456523" y="107857"/>
                  </a:lnTo>
                  <a:lnTo>
                    <a:pt x="482510" y="106938"/>
                  </a:lnTo>
                  <a:lnTo>
                    <a:pt x="462288" y="118102"/>
                  </a:lnTo>
                  <a:lnTo>
                    <a:pt x="471619" y="134666"/>
                  </a:lnTo>
                  <a:lnTo>
                    <a:pt x="449783" y="125006"/>
                  </a:lnTo>
                  <a:lnTo>
                    <a:pt x="429576" y="136169"/>
                  </a:lnTo>
                  <a:lnTo>
                    <a:pt x="436302" y="119031"/>
                  </a:lnTo>
                  <a:lnTo>
                    <a:pt x="414480" y="109360"/>
                  </a:lnTo>
                  <a:lnTo>
                    <a:pt x="440467" y="108441"/>
                  </a:lnTo>
                  <a:lnTo>
                    <a:pt x="447207" y="91293"/>
                  </a:lnTo>
                  <a:close/>
                </a:path>
                <a:path w="2176779" h="1877695">
                  <a:moveTo>
                    <a:pt x="147292" y="279469"/>
                  </a:moveTo>
                  <a:lnTo>
                    <a:pt x="156609" y="296034"/>
                  </a:lnTo>
                  <a:lnTo>
                    <a:pt x="182595" y="295105"/>
                  </a:lnTo>
                  <a:lnTo>
                    <a:pt x="162374" y="306279"/>
                  </a:lnTo>
                  <a:lnTo>
                    <a:pt x="171705" y="322843"/>
                  </a:lnTo>
                  <a:lnTo>
                    <a:pt x="149882" y="313172"/>
                  </a:lnTo>
                  <a:lnTo>
                    <a:pt x="129662" y="324346"/>
                  </a:lnTo>
                  <a:lnTo>
                    <a:pt x="136387" y="307198"/>
                  </a:lnTo>
                  <a:lnTo>
                    <a:pt x="114566" y="297537"/>
                  </a:lnTo>
                  <a:lnTo>
                    <a:pt x="140552" y="296608"/>
                  </a:lnTo>
                  <a:lnTo>
                    <a:pt x="147292" y="279469"/>
                  </a:lnTo>
                  <a:close/>
                </a:path>
                <a:path w="2176779" h="1877695">
                  <a:moveTo>
                    <a:pt x="164434" y="383452"/>
                  </a:moveTo>
                  <a:lnTo>
                    <a:pt x="173765" y="400017"/>
                  </a:lnTo>
                  <a:lnTo>
                    <a:pt x="199737" y="399098"/>
                  </a:lnTo>
                  <a:lnTo>
                    <a:pt x="179516" y="410262"/>
                  </a:lnTo>
                  <a:lnTo>
                    <a:pt x="188846" y="426826"/>
                  </a:lnTo>
                  <a:lnTo>
                    <a:pt x="167025" y="417165"/>
                  </a:lnTo>
                  <a:lnTo>
                    <a:pt x="146803" y="428329"/>
                  </a:lnTo>
                  <a:lnTo>
                    <a:pt x="153544" y="411190"/>
                  </a:lnTo>
                  <a:lnTo>
                    <a:pt x="131707" y="401520"/>
                  </a:lnTo>
                  <a:lnTo>
                    <a:pt x="157694" y="400601"/>
                  </a:lnTo>
                  <a:lnTo>
                    <a:pt x="164434" y="383452"/>
                  </a:lnTo>
                  <a:close/>
                </a:path>
                <a:path w="2176779" h="1877695">
                  <a:moveTo>
                    <a:pt x="176811" y="494897"/>
                  </a:moveTo>
                  <a:lnTo>
                    <a:pt x="186141" y="511461"/>
                  </a:lnTo>
                  <a:lnTo>
                    <a:pt x="212128" y="510533"/>
                  </a:lnTo>
                  <a:lnTo>
                    <a:pt x="191907" y="521706"/>
                  </a:lnTo>
                  <a:lnTo>
                    <a:pt x="201223" y="538271"/>
                  </a:lnTo>
                  <a:lnTo>
                    <a:pt x="179401" y="528600"/>
                  </a:lnTo>
                  <a:lnTo>
                    <a:pt x="159180" y="539774"/>
                  </a:lnTo>
                  <a:lnTo>
                    <a:pt x="165921" y="522635"/>
                  </a:lnTo>
                  <a:lnTo>
                    <a:pt x="144084" y="512965"/>
                  </a:lnTo>
                  <a:lnTo>
                    <a:pt x="170070" y="512036"/>
                  </a:lnTo>
                  <a:lnTo>
                    <a:pt x="176811" y="494897"/>
                  </a:lnTo>
                  <a:close/>
                </a:path>
                <a:path w="2176779" h="1877695">
                  <a:moveTo>
                    <a:pt x="181545" y="596203"/>
                  </a:moveTo>
                  <a:lnTo>
                    <a:pt x="190862" y="612768"/>
                  </a:lnTo>
                  <a:lnTo>
                    <a:pt x="216848" y="611839"/>
                  </a:lnTo>
                  <a:lnTo>
                    <a:pt x="196627" y="623013"/>
                  </a:lnTo>
                  <a:lnTo>
                    <a:pt x="205958" y="639577"/>
                  </a:lnTo>
                  <a:lnTo>
                    <a:pt x="184136" y="629916"/>
                  </a:lnTo>
                  <a:lnTo>
                    <a:pt x="163915" y="641080"/>
                  </a:lnTo>
                  <a:lnTo>
                    <a:pt x="170641" y="623942"/>
                  </a:lnTo>
                  <a:lnTo>
                    <a:pt x="148819" y="614271"/>
                  </a:lnTo>
                  <a:lnTo>
                    <a:pt x="174805" y="613342"/>
                  </a:lnTo>
                  <a:lnTo>
                    <a:pt x="181545" y="596203"/>
                  </a:lnTo>
                  <a:close/>
                </a:path>
                <a:path w="2176779" h="1877695">
                  <a:moveTo>
                    <a:pt x="32726" y="585910"/>
                  </a:moveTo>
                  <a:lnTo>
                    <a:pt x="42057" y="602484"/>
                  </a:lnTo>
                  <a:lnTo>
                    <a:pt x="68028" y="601546"/>
                  </a:lnTo>
                  <a:lnTo>
                    <a:pt x="47807" y="612720"/>
                  </a:lnTo>
                  <a:lnTo>
                    <a:pt x="57138" y="629284"/>
                  </a:lnTo>
                  <a:lnTo>
                    <a:pt x="35316" y="619623"/>
                  </a:lnTo>
                  <a:lnTo>
                    <a:pt x="15095" y="630787"/>
                  </a:lnTo>
                  <a:lnTo>
                    <a:pt x="21835" y="613648"/>
                  </a:lnTo>
                  <a:lnTo>
                    <a:pt x="0" y="603987"/>
                  </a:lnTo>
                  <a:lnTo>
                    <a:pt x="25985" y="603049"/>
                  </a:lnTo>
                  <a:lnTo>
                    <a:pt x="32726" y="585910"/>
                  </a:lnTo>
                  <a:close/>
                </a:path>
                <a:path w="2176779" h="1877695">
                  <a:moveTo>
                    <a:pt x="197207" y="700769"/>
                  </a:moveTo>
                  <a:lnTo>
                    <a:pt x="206537" y="717334"/>
                  </a:lnTo>
                  <a:lnTo>
                    <a:pt x="232523" y="716405"/>
                  </a:lnTo>
                  <a:lnTo>
                    <a:pt x="212302" y="727569"/>
                  </a:lnTo>
                  <a:lnTo>
                    <a:pt x="221633" y="744143"/>
                  </a:lnTo>
                  <a:lnTo>
                    <a:pt x="199797" y="734472"/>
                  </a:lnTo>
                  <a:lnTo>
                    <a:pt x="179575" y="745636"/>
                  </a:lnTo>
                  <a:lnTo>
                    <a:pt x="186316" y="728497"/>
                  </a:lnTo>
                  <a:lnTo>
                    <a:pt x="164494" y="718836"/>
                  </a:lnTo>
                  <a:lnTo>
                    <a:pt x="190480" y="717908"/>
                  </a:lnTo>
                  <a:lnTo>
                    <a:pt x="197207" y="700769"/>
                  </a:lnTo>
                  <a:close/>
                </a:path>
                <a:path w="2176779" h="1877695">
                  <a:moveTo>
                    <a:pt x="327532" y="718485"/>
                  </a:moveTo>
                  <a:lnTo>
                    <a:pt x="336848" y="735050"/>
                  </a:lnTo>
                  <a:lnTo>
                    <a:pt x="362834" y="734121"/>
                  </a:lnTo>
                  <a:lnTo>
                    <a:pt x="342614" y="745294"/>
                  </a:lnTo>
                  <a:lnTo>
                    <a:pt x="351944" y="761859"/>
                  </a:lnTo>
                  <a:lnTo>
                    <a:pt x="330123" y="752198"/>
                  </a:lnTo>
                  <a:lnTo>
                    <a:pt x="309902" y="763361"/>
                  </a:lnTo>
                  <a:lnTo>
                    <a:pt x="316628" y="746223"/>
                  </a:lnTo>
                  <a:lnTo>
                    <a:pt x="294805" y="736552"/>
                  </a:lnTo>
                  <a:lnTo>
                    <a:pt x="320792" y="735623"/>
                  </a:lnTo>
                  <a:lnTo>
                    <a:pt x="327532" y="718485"/>
                  </a:lnTo>
                  <a:close/>
                </a:path>
                <a:path w="2176779" h="1877695">
                  <a:moveTo>
                    <a:pt x="349798" y="819684"/>
                  </a:moveTo>
                  <a:lnTo>
                    <a:pt x="359128" y="836249"/>
                  </a:lnTo>
                  <a:lnTo>
                    <a:pt x="385115" y="835320"/>
                  </a:lnTo>
                  <a:lnTo>
                    <a:pt x="364894" y="846493"/>
                  </a:lnTo>
                  <a:lnTo>
                    <a:pt x="374210" y="863058"/>
                  </a:lnTo>
                  <a:lnTo>
                    <a:pt x="352389" y="853397"/>
                  </a:lnTo>
                  <a:lnTo>
                    <a:pt x="332167" y="864561"/>
                  </a:lnTo>
                  <a:lnTo>
                    <a:pt x="338908" y="847422"/>
                  </a:lnTo>
                  <a:lnTo>
                    <a:pt x="317086" y="837751"/>
                  </a:lnTo>
                  <a:lnTo>
                    <a:pt x="343057" y="836823"/>
                  </a:lnTo>
                  <a:lnTo>
                    <a:pt x="349798" y="819684"/>
                  </a:lnTo>
                  <a:close/>
                </a:path>
                <a:path w="2176779" h="1877695">
                  <a:moveTo>
                    <a:pt x="187492" y="802592"/>
                  </a:moveTo>
                  <a:lnTo>
                    <a:pt x="196808" y="819157"/>
                  </a:lnTo>
                  <a:lnTo>
                    <a:pt x="222794" y="818228"/>
                  </a:lnTo>
                  <a:lnTo>
                    <a:pt x="202573" y="829392"/>
                  </a:lnTo>
                  <a:lnTo>
                    <a:pt x="211904" y="845966"/>
                  </a:lnTo>
                  <a:lnTo>
                    <a:pt x="190068" y="836305"/>
                  </a:lnTo>
                  <a:lnTo>
                    <a:pt x="169847" y="847469"/>
                  </a:lnTo>
                  <a:lnTo>
                    <a:pt x="176586" y="830321"/>
                  </a:lnTo>
                  <a:lnTo>
                    <a:pt x="154765" y="820660"/>
                  </a:lnTo>
                  <a:lnTo>
                    <a:pt x="180751" y="819731"/>
                  </a:lnTo>
                  <a:lnTo>
                    <a:pt x="187492" y="802592"/>
                  </a:lnTo>
                  <a:close/>
                </a:path>
                <a:path w="2176779" h="1877695">
                  <a:moveTo>
                    <a:pt x="212726" y="1021814"/>
                  </a:moveTo>
                  <a:lnTo>
                    <a:pt x="222043" y="1038388"/>
                  </a:lnTo>
                  <a:lnTo>
                    <a:pt x="248028" y="1037450"/>
                  </a:lnTo>
                  <a:lnTo>
                    <a:pt x="227808" y="1048623"/>
                  </a:lnTo>
                  <a:lnTo>
                    <a:pt x="237138" y="1065188"/>
                  </a:lnTo>
                  <a:lnTo>
                    <a:pt x="215317" y="1055527"/>
                  </a:lnTo>
                  <a:lnTo>
                    <a:pt x="195095" y="1066690"/>
                  </a:lnTo>
                  <a:lnTo>
                    <a:pt x="201822" y="1049552"/>
                  </a:lnTo>
                  <a:lnTo>
                    <a:pt x="180000" y="1039891"/>
                  </a:lnTo>
                  <a:lnTo>
                    <a:pt x="205986" y="1038952"/>
                  </a:lnTo>
                  <a:lnTo>
                    <a:pt x="212726" y="1021814"/>
                  </a:lnTo>
                  <a:close/>
                </a:path>
                <a:path w="2176779" h="1877695">
                  <a:moveTo>
                    <a:pt x="373526" y="1038960"/>
                  </a:moveTo>
                  <a:lnTo>
                    <a:pt x="382843" y="1055535"/>
                  </a:lnTo>
                  <a:lnTo>
                    <a:pt x="408829" y="1054606"/>
                  </a:lnTo>
                  <a:lnTo>
                    <a:pt x="388608" y="1065769"/>
                  </a:lnTo>
                  <a:lnTo>
                    <a:pt x="397938" y="1082334"/>
                  </a:lnTo>
                  <a:lnTo>
                    <a:pt x="376117" y="1072673"/>
                  </a:lnTo>
                  <a:lnTo>
                    <a:pt x="355895" y="1083837"/>
                  </a:lnTo>
                  <a:lnTo>
                    <a:pt x="362621" y="1066698"/>
                  </a:lnTo>
                  <a:lnTo>
                    <a:pt x="340800" y="1057037"/>
                  </a:lnTo>
                  <a:lnTo>
                    <a:pt x="366786" y="1056108"/>
                  </a:lnTo>
                  <a:lnTo>
                    <a:pt x="373526" y="1038960"/>
                  </a:lnTo>
                  <a:close/>
                </a:path>
                <a:path w="2176779" h="1877695">
                  <a:moveTo>
                    <a:pt x="522628" y="1043002"/>
                  </a:moveTo>
                  <a:lnTo>
                    <a:pt x="531945" y="1059577"/>
                  </a:lnTo>
                  <a:lnTo>
                    <a:pt x="557930" y="1058638"/>
                  </a:lnTo>
                  <a:lnTo>
                    <a:pt x="537710" y="1069812"/>
                  </a:lnTo>
                  <a:lnTo>
                    <a:pt x="547040" y="1086376"/>
                  </a:lnTo>
                  <a:lnTo>
                    <a:pt x="525219" y="1076715"/>
                  </a:lnTo>
                  <a:lnTo>
                    <a:pt x="504997" y="1087879"/>
                  </a:lnTo>
                  <a:lnTo>
                    <a:pt x="511724" y="1070740"/>
                  </a:lnTo>
                  <a:lnTo>
                    <a:pt x="489902" y="1061079"/>
                  </a:lnTo>
                  <a:lnTo>
                    <a:pt x="515887" y="1060141"/>
                  </a:lnTo>
                  <a:lnTo>
                    <a:pt x="522628" y="1043002"/>
                  </a:lnTo>
                  <a:close/>
                </a:path>
                <a:path w="2176779" h="1877695">
                  <a:moveTo>
                    <a:pt x="670408" y="1049692"/>
                  </a:moveTo>
                  <a:lnTo>
                    <a:pt x="679725" y="1066257"/>
                  </a:lnTo>
                  <a:lnTo>
                    <a:pt x="705711" y="1065328"/>
                  </a:lnTo>
                  <a:lnTo>
                    <a:pt x="685490" y="1076501"/>
                  </a:lnTo>
                  <a:lnTo>
                    <a:pt x="694821" y="1093066"/>
                  </a:lnTo>
                  <a:lnTo>
                    <a:pt x="672998" y="1083395"/>
                  </a:lnTo>
                  <a:lnTo>
                    <a:pt x="652778" y="1094568"/>
                  </a:lnTo>
                  <a:lnTo>
                    <a:pt x="659504" y="1077430"/>
                  </a:lnTo>
                  <a:lnTo>
                    <a:pt x="637682" y="1067759"/>
                  </a:lnTo>
                  <a:lnTo>
                    <a:pt x="663668" y="1066831"/>
                  </a:lnTo>
                  <a:lnTo>
                    <a:pt x="670408" y="1049692"/>
                  </a:lnTo>
                  <a:close/>
                </a:path>
                <a:path w="2176779" h="1877695">
                  <a:moveTo>
                    <a:pt x="1072853" y="229735"/>
                  </a:moveTo>
                  <a:lnTo>
                    <a:pt x="1082184" y="246299"/>
                  </a:lnTo>
                  <a:lnTo>
                    <a:pt x="1108170" y="245371"/>
                  </a:lnTo>
                  <a:lnTo>
                    <a:pt x="1087949" y="256544"/>
                  </a:lnTo>
                  <a:lnTo>
                    <a:pt x="1097265" y="273109"/>
                  </a:lnTo>
                  <a:lnTo>
                    <a:pt x="1075443" y="263438"/>
                  </a:lnTo>
                  <a:lnTo>
                    <a:pt x="1055222" y="274612"/>
                  </a:lnTo>
                  <a:lnTo>
                    <a:pt x="1061963" y="257473"/>
                  </a:lnTo>
                  <a:lnTo>
                    <a:pt x="1040141" y="247802"/>
                  </a:lnTo>
                  <a:lnTo>
                    <a:pt x="1066127" y="246873"/>
                  </a:lnTo>
                  <a:lnTo>
                    <a:pt x="1072853" y="229735"/>
                  </a:lnTo>
                  <a:close/>
                </a:path>
                <a:path w="2176779" h="1877695">
                  <a:moveTo>
                    <a:pt x="1534190" y="354788"/>
                  </a:moveTo>
                  <a:lnTo>
                    <a:pt x="1543507" y="371362"/>
                  </a:lnTo>
                  <a:lnTo>
                    <a:pt x="1569493" y="370434"/>
                  </a:lnTo>
                  <a:lnTo>
                    <a:pt x="1549272" y="381597"/>
                  </a:lnTo>
                  <a:lnTo>
                    <a:pt x="1558602" y="398162"/>
                  </a:lnTo>
                  <a:lnTo>
                    <a:pt x="1536780" y="388501"/>
                  </a:lnTo>
                  <a:lnTo>
                    <a:pt x="1516559" y="399664"/>
                  </a:lnTo>
                  <a:lnTo>
                    <a:pt x="1523300" y="382526"/>
                  </a:lnTo>
                  <a:lnTo>
                    <a:pt x="1501463" y="372855"/>
                  </a:lnTo>
                  <a:lnTo>
                    <a:pt x="1527450" y="371936"/>
                  </a:lnTo>
                  <a:lnTo>
                    <a:pt x="1534190" y="354788"/>
                  </a:lnTo>
                  <a:close/>
                </a:path>
                <a:path w="2176779" h="1877695">
                  <a:moveTo>
                    <a:pt x="1161022" y="1396952"/>
                  </a:moveTo>
                  <a:lnTo>
                    <a:pt x="1170352" y="1413516"/>
                  </a:lnTo>
                  <a:lnTo>
                    <a:pt x="1196339" y="1412597"/>
                  </a:lnTo>
                  <a:lnTo>
                    <a:pt x="1176118" y="1423761"/>
                  </a:lnTo>
                  <a:lnTo>
                    <a:pt x="1185434" y="1440326"/>
                  </a:lnTo>
                  <a:lnTo>
                    <a:pt x="1163613" y="1430665"/>
                  </a:lnTo>
                  <a:lnTo>
                    <a:pt x="1143391" y="1441829"/>
                  </a:lnTo>
                  <a:lnTo>
                    <a:pt x="1150132" y="1424690"/>
                  </a:lnTo>
                  <a:lnTo>
                    <a:pt x="1128295" y="1415019"/>
                  </a:lnTo>
                  <a:lnTo>
                    <a:pt x="1154282" y="1414100"/>
                  </a:lnTo>
                  <a:lnTo>
                    <a:pt x="1161022" y="1396952"/>
                  </a:lnTo>
                  <a:close/>
                </a:path>
                <a:path w="2176779" h="1877695">
                  <a:moveTo>
                    <a:pt x="1149453" y="1494680"/>
                  </a:moveTo>
                  <a:lnTo>
                    <a:pt x="1158783" y="1511245"/>
                  </a:lnTo>
                  <a:lnTo>
                    <a:pt x="1184769" y="1510316"/>
                  </a:lnTo>
                  <a:lnTo>
                    <a:pt x="1164549" y="1521489"/>
                  </a:lnTo>
                  <a:lnTo>
                    <a:pt x="1173865" y="1538054"/>
                  </a:lnTo>
                  <a:lnTo>
                    <a:pt x="1152043" y="1528383"/>
                  </a:lnTo>
                  <a:lnTo>
                    <a:pt x="1131822" y="1539557"/>
                  </a:lnTo>
                  <a:lnTo>
                    <a:pt x="1138562" y="1522408"/>
                  </a:lnTo>
                  <a:lnTo>
                    <a:pt x="1116740" y="1512747"/>
                  </a:lnTo>
                  <a:lnTo>
                    <a:pt x="1142727" y="1511818"/>
                  </a:lnTo>
                  <a:lnTo>
                    <a:pt x="1149453" y="1494680"/>
                  </a:lnTo>
                  <a:close/>
                </a:path>
                <a:path w="2176779" h="1877695">
                  <a:moveTo>
                    <a:pt x="1830028" y="1831510"/>
                  </a:moveTo>
                  <a:lnTo>
                    <a:pt x="1839358" y="1848074"/>
                  </a:lnTo>
                  <a:lnTo>
                    <a:pt x="1865344" y="1847146"/>
                  </a:lnTo>
                  <a:lnTo>
                    <a:pt x="1845124" y="1858319"/>
                  </a:lnTo>
                  <a:lnTo>
                    <a:pt x="1854440" y="1874884"/>
                  </a:lnTo>
                  <a:lnTo>
                    <a:pt x="1832618" y="1865223"/>
                  </a:lnTo>
                  <a:lnTo>
                    <a:pt x="1812397" y="1876387"/>
                  </a:lnTo>
                  <a:lnTo>
                    <a:pt x="1819138" y="1859248"/>
                  </a:lnTo>
                  <a:lnTo>
                    <a:pt x="1797315" y="1849577"/>
                  </a:lnTo>
                  <a:lnTo>
                    <a:pt x="1823302" y="1848648"/>
                  </a:lnTo>
                  <a:lnTo>
                    <a:pt x="1830028" y="1831510"/>
                  </a:lnTo>
                  <a:close/>
                </a:path>
                <a:path w="2176779" h="1877695">
                  <a:moveTo>
                    <a:pt x="2141417" y="1832352"/>
                  </a:moveTo>
                  <a:lnTo>
                    <a:pt x="2150747" y="1848917"/>
                  </a:lnTo>
                  <a:lnTo>
                    <a:pt x="2176733" y="1847988"/>
                  </a:lnTo>
                  <a:lnTo>
                    <a:pt x="2156512" y="1859151"/>
                  </a:lnTo>
                  <a:lnTo>
                    <a:pt x="2165829" y="1875726"/>
                  </a:lnTo>
                  <a:lnTo>
                    <a:pt x="2144006" y="1866055"/>
                  </a:lnTo>
                  <a:lnTo>
                    <a:pt x="2123786" y="1877229"/>
                  </a:lnTo>
                  <a:lnTo>
                    <a:pt x="2130526" y="1860080"/>
                  </a:lnTo>
                  <a:lnTo>
                    <a:pt x="2108704" y="1850419"/>
                  </a:lnTo>
                  <a:lnTo>
                    <a:pt x="2134690" y="1849490"/>
                  </a:lnTo>
                  <a:lnTo>
                    <a:pt x="2141417" y="1832352"/>
                  </a:lnTo>
                  <a:close/>
                </a:path>
                <a:path w="2176779" h="1877695">
                  <a:moveTo>
                    <a:pt x="825751" y="1065473"/>
                  </a:moveTo>
                  <a:lnTo>
                    <a:pt x="835081" y="1082037"/>
                  </a:lnTo>
                  <a:lnTo>
                    <a:pt x="861067" y="1081108"/>
                  </a:lnTo>
                  <a:lnTo>
                    <a:pt x="840847" y="1092282"/>
                  </a:lnTo>
                  <a:lnTo>
                    <a:pt x="850163" y="1108847"/>
                  </a:lnTo>
                  <a:lnTo>
                    <a:pt x="828341" y="1099176"/>
                  </a:lnTo>
                  <a:lnTo>
                    <a:pt x="808120" y="1110350"/>
                  </a:lnTo>
                  <a:lnTo>
                    <a:pt x="814861" y="1093211"/>
                  </a:lnTo>
                  <a:lnTo>
                    <a:pt x="793038" y="1083540"/>
                  </a:lnTo>
                  <a:lnTo>
                    <a:pt x="819010" y="1082612"/>
                  </a:lnTo>
                  <a:lnTo>
                    <a:pt x="825751" y="1065473"/>
                  </a:lnTo>
                  <a:close/>
                </a:path>
                <a:path w="2176779" h="1877695">
                  <a:moveTo>
                    <a:pt x="806175" y="1168168"/>
                  </a:moveTo>
                  <a:lnTo>
                    <a:pt x="815505" y="1184733"/>
                  </a:lnTo>
                  <a:lnTo>
                    <a:pt x="841492" y="1183814"/>
                  </a:lnTo>
                  <a:lnTo>
                    <a:pt x="821271" y="1194977"/>
                  </a:lnTo>
                  <a:lnTo>
                    <a:pt x="830587" y="1211542"/>
                  </a:lnTo>
                  <a:lnTo>
                    <a:pt x="808765" y="1201881"/>
                  </a:lnTo>
                  <a:lnTo>
                    <a:pt x="788544" y="1213045"/>
                  </a:lnTo>
                  <a:lnTo>
                    <a:pt x="795285" y="1195906"/>
                  </a:lnTo>
                  <a:lnTo>
                    <a:pt x="773462" y="1186235"/>
                  </a:lnTo>
                  <a:lnTo>
                    <a:pt x="799449" y="1185316"/>
                  </a:lnTo>
                  <a:lnTo>
                    <a:pt x="806175" y="1168168"/>
                  </a:lnTo>
                  <a:close/>
                </a:path>
                <a:path w="2176779" h="1877695">
                  <a:moveTo>
                    <a:pt x="995499" y="1288381"/>
                  </a:moveTo>
                  <a:lnTo>
                    <a:pt x="1004816" y="1304955"/>
                  </a:lnTo>
                  <a:lnTo>
                    <a:pt x="1030801" y="1304017"/>
                  </a:lnTo>
                  <a:lnTo>
                    <a:pt x="1010581" y="1315190"/>
                  </a:lnTo>
                  <a:lnTo>
                    <a:pt x="1019911" y="1331755"/>
                  </a:lnTo>
                  <a:lnTo>
                    <a:pt x="998090" y="1322094"/>
                  </a:lnTo>
                  <a:lnTo>
                    <a:pt x="977868" y="1333257"/>
                  </a:lnTo>
                  <a:lnTo>
                    <a:pt x="984594" y="1316119"/>
                  </a:lnTo>
                  <a:lnTo>
                    <a:pt x="962773" y="1306458"/>
                  </a:lnTo>
                  <a:lnTo>
                    <a:pt x="988758" y="1305519"/>
                  </a:lnTo>
                  <a:lnTo>
                    <a:pt x="995499" y="1288381"/>
                  </a:lnTo>
                  <a:close/>
                </a:path>
                <a:path w="2176779" h="1877695">
                  <a:moveTo>
                    <a:pt x="1014401" y="1395431"/>
                  </a:moveTo>
                  <a:lnTo>
                    <a:pt x="1023732" y="1411996"/>
                  </a:lnTo>
                  <a:lnTo>
                    <a:pt x="1049718" y="1411067"/>
                  </a:lnTo>
                  <a:lnTo>
                    <a:pt x="1029497" y="1422231"/>
                  </a:lnTo>
                  <a:lnTo>
                    <a:pt x="1038814" y="1438805"/>
                  </a:lnTo>
                  <a:lnTo>
                    <a:pt x="1016991" y="1429134"/>
                  </a:lnTo>
                  <a:lnTo>
                    <a:pt x="996771" y="1440308"/>
                  </a:lnTo>
                  <a:lnTo>
                    <a:pt x="1003511" y="1423169"/>
                  </a:lnTo>
                  <a:lnTo>
                    <a:pt x="981689" y="1413498"/>
                  </a:lnTo>
                  <a:lnTo>
                    <a:pt x="1007661" y="1412570"/>
                  </a:lnTo>
                  <a:lnTo>
                    <a:pt x="1014401" y="1395431"/>
                  </a:lnTo>
                  <a:close/>
                </a:path>
                <a:path w="2176779" h="1877695">
                  <a:moveTo>
                    <a:pt x="1027351" y="1603640"/>
                  </a:moveTo>
                  <a:lnTo>
                    <a:pt x="1036668" y="1620215"/>
                  </a:lnTo>
                  <a:lnTo>
                    <a:pt x="1062653" y="1619276"/>
                  </a:lnTo>
                  <a:lnTo>
                    <a:pt x="1042433" y="1630450"/>
                  </a:lnTo>
                  <a:lnTo>
                    <a:pt x="1051763" y="1647014"/>
                  </a:lnTo>
                  <a:lnTo>
                    <a:pt x="1029941" y="1637353"/>
                  </a:lnTo>
                  <a:lnTo>
                    <a:pt x="1009720" y="1648517"/>
                  </a:lnTo>
                  <a:lnTo>
                    <a:pt x="1016446" y="1631379"/>
                  </a:lnTo>
                  <a:lnTo>
                    <a:pt x="994625" y="1621718"/>
                  </a:lnTo>
                  <a:lnTo>
                    <a:pt x="1020610" y="1620779"/>
                  </a:lnTo>
                  <a:lnTo>
                    <a:pt x="1027351" y="1603640"/>
                  </a:lnTo>
                  <a:close/>
                </a:path>
                <a:path w="2176779" h="1877695">
                  <a:moveTo>
                    <a:pt x="1195489" y="1716289"/>
                  </a:moveTo>
                  <a:lnTo>
                    <a:pt x="1204805" y="1732854"/>
                  </a:lnTo>
                  <a:lnTo>
                    <a:pt x="1230792" y="1731925"/>
                  </a:lnTo>
                  <a:lnTo>
                    <a:pt x="1210570" y="1743088"/>
                  </a:lnTo>
                  <a:lnTo>
                    <a:pt x="1219902" y="1759663"/>
                  </a:lnTo>
                  <a:lnTo>
                    <a:pt x="1198079" y="1749992"/>
                  </a:lnTo>
                  <a:lnTo>
                    <a:pt x="1177859" y="1761165"/>
                  </a:lnTo>
                  <a:lnTo>
                    <a:pt x="1184584" y="1744017"/>
                  </a:lnTo>
                  <a:lnTo>
                    <a:pt x="1162763" y="1734356"/>
                  </a:lnTo>
                  <a:lnTo>
                    <a:pt x="1188749" y="1733427"/>
                  </a:lnTo>
                  <a:lnTo>
                    <a:pt x="1195489" y="1716289"/>
                  </a:lnTo>
                  <a:close/>
                </a:path>
                <a:path w="2176779" h="1877695">
                  <a:moveTo>
                    <a:pt x="1455977" y="1193860"/>
                  </a:moveTo>
                  <a:lnTo>
                    <a:pt x="1465308" y="1210425"/>
                  </a:lnTo>
                  <a:lnTo>
                    <a:pt x="1491280" y="1209506"/>
                  </a:lnTo>
                  <a:lnTo>
                    <a:pt x="1471059" y="1220670"/>
                  </a:lnTo>
                  <a:lnTo>
                    <a:pt x="1480389" y="1237234"/>
                  </a:lnTo>
                  <a:lnTo>
                    <a:pt x="1458568" y="1227573"/>
                  </a:lnTo>
                  <a:lnTo>
                    <a:pt x="1438346" y="1238737"/>
                  </a:lnTo>
                  <a:lnTo>
                    <a:pt x="1445073" y="1221599"/>
                  </a:lnTo>
                  <a:lnTo>
                    <a:pt x="1423251" y="1211938"/>
                  </a:lnTo>
                  <a:lnTo>
                    <a:pt x="1449237" y="1211009"/>
                  </a:lnTo>
                  <a:lnTo>
                    <a:pt x="1455977" y="1193860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2903689" y="3106126"/>
              <a:ext cx="156862" cy="1604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2561445" y="2787768"/>
              <a:ext cx="1066800" cy="579755"/>
            </a:xfrm>
            <a:custGeom>
              <a:avLst/>
              <a:gdLst/>
              <a:ahLst/>
              <a:cxnLst/>
              <a:rect l="l" t="t" r="r" b="b"/>
              <a:pathLst>
                <a:path w="1066800" h="579754">
                  <a:moveTo>
                    <a:pt x="401882" y="534268"/>
                  </a:moveTo>
                  <a:lnTo>
                    <a:pt x="411198" y="550833"/>
                  </a:lnTo>
                  <a:lnTo>
                    <a:pt x="437185" y="549904"/>
                  </a:lnTo>
                  <a:lnTo>
                    <a:pt x="416963" y="561068"/>
                  </a:lnTo>
                  <a:lnTo>
                    <a:pt x="426294" y="577632"/>
                  </a:lnTo>
                  <a:lnTo>
                    <a:pt x="404472" y="567971"/>
                  </a:lnTo>
                  <a:lnTo>
                    <a:pt x="384252" y="579144"/>
                  </a:lnTo>
                  <a:lnTo>
                    <a:pt x="390991" y="561996"/>
                  </a:lnTo>
                  <a:lnTo>
                    <a:pt x="369155" y="552335"/>
                  </a:lnTo>
                  <a:lnTo>
                    <a:pt x="395142" y="551407"/>
                  </a:lnTo>
                  <a:lnTo>
                    <a:pt x="401882" y="534268"/>
                  </a:lnTo>
                  <a:close/>
                </a:path>
                <a:path w="1066800" h="579754">
                  <a:moveTo>
                    <a:pt x="211747" y="214764"/>
                  </a:moveTo>
                  <a:lnTo>
                    <a:pt x="221078" y="231338"/>
                  </a:lnTo>
                  <a:lnTo>
                    <a:pt x="247065" y="230409"/>
                  </a:lnTo>
                  <a:lnTo>
                    <a:pt x="226843" y="241573"/>
                  </a:lnTo>
                  <a:lnTo>
                    <a:pt x="236159" y="258138"/>
                  </a:lnTo>
                  <a:lnTo>
                    <a:pt x="214338" y="248477"/>
                  </a:lnTo>
                  <a:lnTo>
                    <a:pt x="194117" y="259641"/>
                  </a:lnTo>
                  <a:lnTo>
                    <a:pt x="200857" y="242502"/>
                  </a:lnTo>
                  <a:lnTo>
                    <a:pt x="179021" y="232841"/>
                  </a:lnTo>
                  <a:lnTo>
                    <a:pt x="205007" y="231913"/>
                  </a:lnTo>
                  <a:lnTo>
                    <a:pt x="211747" y="214764"/>
                  </a:lnTo>
                  <a:close/>
                </a:path>
                <a:path w="1066800" h="579754">
                  <a:moveTo>
                    <a:pt x="52719" y="210566"/>
                  </a:moveTo>
                  <a:lnTo>
                    <a:pt x="62036" y="227141"/>
                  </a:lnTo>
                  <a:lnTo>
                    <a:pt x="88022" y="226203"/>
                  </a:lnTo>
                  <a:lnTo>
                    <a:pt x="67801" y="237376"/>
                  </a:lnTo>
                  <a:lnTo>
                    <a:pt x="77132" y="253940"/>
                  </a:lnTo>
                  <a:lnTo>
                    <a:pt x="55296" y="244280"/>
                  </a:lnTo>
                  <a:lnTo>
                    <a:pt x="35074" y="255444"/>
                  </a:lnTo>
                  <a:lnTo>
                    <a:pt x="41815" y="238305"/>
                  </a:lnTo>
                  <a:lnTo>
                    <a:pt x="19993" y="228644"/>
                  </a:lnTo>
                  <a:lnTo>
                    <a:pt x="45979" y="227705"/>
                  </a:lnTo>
                  <a:lnTo>
                    <a:pt x="52719" y="210566"/>
                  </a:lnTo>
                  <a:close/>
                </a:path>
                <a:path w="1066800" h="579754">
                  <a:moveTo>
                    <a:pt x="61696" y="317452"/>
                  </a:moveTo>
                  <a:lnTo>
                    <a:pt x="71012" y="334017"/>
                  </a:lnTo>
                  <a:lnTo>
                    <a:pt x="96998" y="333088"/>
                  </a:lnTo>
                  <a:lnTo>
                    <a:pt x="76777" y="344252"/>
                  </a:lnTo>
                  <a:lnTo>
                    <a:pt x="86108" y="360826"/>
                  </a:lnTo>
                  <a:lnTo>
                    <a:pt x="64285" y="351155"/>
                  </a:lnTo>
                  <a:lnTo>
                    <a:pt x="44051" y="362329"/>
                  </a:lnTo>
                  <a:lnTo>
                    <a:pt x="50790" y="345180"/>
                  </a:lnTo>
                  <a:lnTo>
                    <a:pt x="28969" y="335519"/>
                  </a:lnTo>
                  <a:lnTo>
                    <a:pt x="54955" y="334591"/>
                  </a:lnTo>
                  <a:lnTo>
                    <a:pt x="61696" y="317452"/>
                  </a:lnTo>
                  <a:close/>
                </a:path>
                <a:path w="1066800" h="579754">
                  <a:moveTo>
                    <a:pt x="224446" y="320476"/>
                  </a:moveTo>
                  <a:lnTo>
                    <a:pt x="233777" y="337050"/>
                  </a:lnTo>
                  <a:lnTo>
                    <a:pt x="259764" y="336122"/>
                  </a:lnTo>
                  <a:lnTo>
                    <a:pt x="239542" y="347285"/>
                  </a:lnTo>
                  <a:lnTo>
                    <a:pt x="248858" y="363850"/>
                  </a:lnTo>
                  <a:lnTo>
                    <a:pt x="227037" y="354189"/>
                  </a:lnTo>
                  <a:lnTo>
                    <a:pt x="206815" y="365353"/>
                  </a:lnTo>
                  <a:lnTo>
                    <a:pt x="213556" y="348214"/>
                  </a:lnTo>
                  <a:lnTo>
                    <a:pt x="191734" y="338553"/>
                  </a:lnTo>
                  <a:lnTo>
                    <a:pt x="217720" y="337615"/>
                  </a:lnTo>
                  <a:lnTo>
                    <a:pt x="224446" y="320476"/>
                  </a:lnTo>
                  <a:close/>
                </a:path>
                <a:path w="1066800" h="579754">
                  <a:moveTo>
                    <a:pt x="231702" y="424823"/>
                  </a:moveTo>
                  <a:lnTo>
                    <a:pt x="241032" y="441387"/>
                  </a:lnTo>
                  <a:lnTo>
                    <a:pt x="267019" y="440458"/>
                  </a:lnTo>
                  <a:lnTo>
                    <a:pt x="246797" y="451622"/>
                  </a:lnTo>
                  <a:lnTo>
                    <a:pt x="256129" y="468196"/>
                  </a:lnTo>
                  <a:lnTo>
                    <a:pt x="234292" y="458526"/>
                  </a:lnTo>
                  <a:lnTo>
                    <a:pt x="214071" y="469699"/>
                  </a:lnTo>
                  <a:lnTo>
                    <a:pt x="220811" y="452551"/>
                  </a:lnTo>
                  <a:lnTo>
                    <a:pt x="198990" y="442890"/>
                  </a:lnTo>
                  <a:lnTo>
                    <a:pt x="224976" y="441961"/>
                  </a:lnTo>
                  <a:lnTo>
                    <a:pt x="231702" y="424823"/>
                  </a:lnTo>
                  <a:close/>
                </a:path>
                <a:path w="1066800" h="579754">
                  <a:moveTo>
                    <a:pt x="196047" y="109689"/>
                  </a:moveTo>
                  <a:lnTo>
                    <a:pt x="205378" y="126263"/>
                  </a:lnTo>
                  <a:lnTo>
                    <a:pt x="231349" y="125325"/>
                  </a:lnTo>
                  <a:lnTo>
                    <a:pt x="211129" y="136499"/>
                  </a:lnTo>
                  <a:lnTo>
                    <a:pt x="220459" y="153063"/>
                  </a:lnTo>
                  <a:lnTo>
                    <a:pt x="198638" y="143402"/>
                  </a:lnTo>
                  <a:lnTo>
                    <a:pt x="178416" y="154566"/>
                  </a:lnTo>
                  <a:lnTo>
                    <a:pt x="185157" y="137427"/>
                  </a:lnTo>
                  <a:lnTo>
                    <a:pt x="163321" y="127767"/>
                  </a:lnTo>
                  <a:lnTo>
                    <a:pt x="189306" y="126828"/>
                  </a:lnTo>
                  <a:lnTo>
                    <a:pt x="196047" y="109689"/>
                  </a:lnTo>
                  <a:close/>
                </a:path>
                <a:path w="1066800" h="579754">
                  <a:moveTo>
                    <a:pt x="32711" y="0"/>
                  </a:moveTo>
                  <a:lnTo>
                    <a:pt x="42042" y="16574"/>
                  </a:lnTo>
                  <a:lnTo>
                    <a:pt x="68029" y="15645"/>
                  </a:lnTo>
                  <a:lnTo>
                    <a:pt x="47807" y="26809"/>
                  </a:lnTo>
                  <a:lnTo>
                    <a:pt x="57123" y="43373"/>
                  </a:lnTo>
                  <a:lnTo>
                    <a:pt x="35316" y="33712"/>
                  </a:lnTo>
                  <a:lnTo>
                    <a:pt x="15081" y="44876"/>
                  </a:lnTo>
                  <a:lnTo>
                    <a:pt x="21821" y="27737"/>
                  </a:lnTo>
                  <a:lnTo>
                    <a:pt x="0" y="18076"/>
                  </a:lnTo>
                  <a:lnTo>
                    <a:pt x="25986" y="17148"/>
                  </a:lnTo>
                  <a:lnTo>
                    <a:pt x="32711" y="0"/>
                  </a:lnTo>
                  <a:close/>
                </a:path>
                <a:path w="1066800" h="579754">
                  <a:moveTo>
                    <a:pt x="189393" y="3251"/>
                  </a:moveTo>
                  <a:lnTo>
                    <a:pt x="198723" y="19815"/>
                  </a:lnTo>
                  <a:lnTo>
                    <a:pt x="224695" y="18887"/>
                  </a:lnTo>
                  <a:lnTo>
                    <a:pt x="204474" y="30050"/>
                  </a:lnTo>
                  <a:lnTo>
                    <a:pt x="213805" y="46625"/>
                  </a:lnTo>
                  <a:lnTo>
                    <a:pt x="191983" y="36964"/>
                  </a:lnTo>
                  <a:lnTo>
                    <a:pt x="171762" y="48127"/>
                  </a:lnTo>
                  <a:lnTo>
                    <a:pt x="178488" y="30979"/>
                  </a:lnTo>
                  <a:lnTo>
                    <a:pt x="156680" y="21318"/>
                  </a:lnTo>
                  <a:lnTo>
                    <a:pt x="182652" y="20389"/>
                  </a:lnTo>
                  <a:lnTo>
                    <a:pt x="189393" y="3251"/>
                  </a:lnTo>
                  <a:close/>
                </a:path>
                <a:path w="1066800" h="579754">
                  <a:moveTo>
                    <a:pt x="1031424" y="534660"/>
                  </a:moveTo>
                  <a:lnTo>
                    <a:pt x="1040754" y="551225"/>
                  </a:lnTo>
                  <a:lnTo>
                    <a:pt x="1066741" y="550296"/>
                  </a:lnTo>
                  <a:lnTo>
                    <a:pt x="1046519" y="561460"/>
                  </a:lnTo>
                  <a:lnTo>
                    <a:pt x="1055836" y="578034"/>
                  </a:lnTo>
                  <a:lnTo>
                    <a:pt x="1034015" y="568373"/>
                  </a:lnTo>
                  <a:lnTo>
                    <a:pt x="1013793" y="579537"/>
                  </a:lnTo>
                  <a:lnTo>
                    <a:pt x="1020534" y="562398"/>
                  </a:lnTo>
                  <a:lnTo>
                    <a:pt x="998711" y="552727"/>
                  </a:lnTo>
                  <a:lnTo>
                    <a:pt x="1024683" y="551799"/>
                  </a:lnTo>
                  <a:lnTo>
                    <a:pt x="1031424" y="534660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3" name="object 723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2017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724" name="object 7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725" name="Picture 724">
            <a:extLst>
              <a:ext uri="{FF2B5EF4-FFF2-40B4-BE49-F238E27FC236}">
                <a16:creationId xmlns:a16="http://schemas.microsoft.com/office/drawing/2014/main" id="{A58FB5CB-0E0D-CD42-A81B-401AA4B70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67916" y="152091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3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67922" y="152095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0100" y="154398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09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0102" y="154398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09">
                  <a:moveTo>
                    <a:pt x="0" y="3508"/>
                  </a:moveTo>
                  <a:lnTo>
                    <a:pt x="35770" y="224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68233" y="15197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68225" y="15197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39633" y="159731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39640" y="159742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41690" y="162058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09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41687" y="162059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09">
                  <a:moveTo>
                    <a:pt x="0" y="3508"/>
                  </a:moveTo>
                  <a:lnTo>
                    <a:pt x="35770" y="22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9811" y="15958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39801" y="15958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70227" y="1607007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62"/>
                  </a:lnTo>
                  <a:lnTo>
                    <a:pt x="1866" y="2995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70218" y="1606893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78" y="30027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72411" y="1630311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72415" y="1630312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70532" y="16055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70532" y="16055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58188" y="169181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58185" y="169176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60398" y="171514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60405" y="171515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58505" y="16905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58511" y="16905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31" y="24397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40865" y="169983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40865" y="169986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42668" y="172311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42663" y="172310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40776" y="16987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40770" y="16987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81949" y="171035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1953" y="171039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3930" y="173377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83922" y="173377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82025" y="17088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82034" y="17088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92134" y="171919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92125" y="171912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455"/>
                  </a:moveTo>
                  <a:lnTo>
                    <a:pt x="0" y="0"/>
                  </a:lnTo>
                  <a:lnTo>
                    <a:pt x="1869" y="24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94191" y="1742185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75" y="0"/>
                  </a:moveTo>
                  <a:lnTo>
                    <a:pt x="0" y="127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94193" y="174217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92324" y="17178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92336" y="17177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58111" y="172134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58108" y="172133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60105" y="174433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60117" y="174433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058238" y="17198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58251" y="17198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51356" y="178302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51358" y="178300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52968" y="1806028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295"/>
                  </a:lnTo>
                  <a:lnTo>
                    <a:pt x="0" y="2971"/>
                  </a:lnTo>
                  <a:lnTo>
                    <a:pt x="36525" y="16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52978" y="180602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51102" y="17815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51103" y="17815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24685" y="180345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24684" y="180342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26184" y="1826488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295"/>
                  </a:lnTo>
                  <a:lnTo>
                    <a:pt x="0" y="2971"/>
                  </a:lnTo>
                  <a:lnTo>
                    <a:pt x="36525" y="16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26186" y="182648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24317" y="18023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24314" y="18023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45842" y="1809851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90"/>
                  </a:lnTo>
                  <a:lnTo>
                    <a:pt x="1866" y="3888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045837" y="1809856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69" y="38786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47379" y="1832838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30" h="15875">
                  <a:moveTo>
                    <a:pt x="36525" y="0"/>
                  </a:moveTo>
                  <a:lnTo>
                    <a:pt x="0" y="1308"/>
                  </a:lnTo>
                  <a:lnTo>
                    <a:pt x="0" y="15798"/>
                  </a:lnTo>
                  <a:lnTo>
                    <a:pt x="36525" y="1449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047375" y="1832838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30" h="15875">
                  <a:moveTo>
                    <a:pt x="0" y="15792"/>
                  </a:moveTo>
                  <a:lnTo>
                    <a:pt x="36532" y="144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5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45512" y="18087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45512" y="18087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904873" y="182138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904877" y="182140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245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7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906993" y="184470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906993" y="184470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5"/>
                  </a:moveTo>
                  <a:lnTo>
                    <a:pt x="35756" y="277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905101" y="18201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905094" y="18201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352255" y="182788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352253" y="182778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187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6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354516" y="185125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354514" y="185125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352611" y="18267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352620" y="18267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00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210917" y="183294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210911" y="183284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212962" y="185624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212969" y="185623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211070" y="18317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211081" y="18317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654998" y="1847329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655001" y="1847330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656560" y="187070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656568" y="187070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17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654668" y="184588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654669" y="184588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95425" y="1787016"/>
              <a:ext cx="1905" cy="113030"/>
            </a:xfrm>
            <a:custGeom>
              <a:avLst/>
              <a:gdLst/>
              <a:ahLst/>
              <a:cxnLst/>
              <a:rect l="l" t="t" r="r" b="b"/>
              <a:pathLst>
                <a:path w="1905" h="113030">
                  <a:moveTo>
                    <a:pt x="0" y="0"/>
                  </a:moveTo>
                  <a:lnTo>
                    <a:pt x="0" y="88607"/>
                  </a:lnTo>
                  <a:lnTo>
                    <a:pt x="1866" y="11299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95423" y="1787122"/>
              <a:ext cx="1905" cy="113030"/>
            </a:xfrm>
            <a:custGeom>
              <a:avLst/>
              <a:gdLst/>
              <a:ahLst/>
              <a:cxnLst/>
              <a:rect l="l" t="t" r="r" b="b"/>
              <a:pathLst>
                <a:path w="1905" h="113030">
                  <a:moveTo>
                    <a:pt x="1869" y="112851"/>
                  </a:moveTo>
                  <a:lnTo>
                    <a:pt x="0" y="88522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128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97432" y="1809991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4" h="90169">
                  <a:moveTo>
                    <a:pt x="35763" y="0"/>
                  </a:moveTo>
                  <a:lnTo>
                    <a:pt x="0" y="1282"/>
                  </a:lnTo>
                  <a:lnTo>
                    <a:pt x="0" y="89890"/>
                  </a:lnTo>
                  <a:lnTo>
                    <a:pt x="35763" y="886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97431" y="1809991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4" h="90169">
                  <a:moveTo>
                    <a:pt x="0" y="89884"/>
                  </a:moveTo>
                  <a:lnTo>
                    <a:pt x="35763" y="88616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898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95565" y="17855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95569" y="17855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593799" y="1881644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51"/>
                  </a:lnTo>
                  <a:lnTo>
                    <a:pt x="1879" y="316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593807" y="1881631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596047" y="1904809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70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596047" y="1904810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70" y="723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594167" y="18804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594171" y="18804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731835" y="190552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66" y="2885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31835" y="1905497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894"/>
                  </a:moveTo>
                  <a:lnTo>
                    <a:pt x="0" y="456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88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733511" y="1928863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308"/>
                  </a:lnTo>
                  <a:lnTo>
                    <a:pt x="0" y="5765"/>
                  </a:lnTo>
                  <a:lnTo>
                    <a:pt x="36525" y="44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733512" y="1928865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5766"/>
                  </a:moveTo>
                  <a:lnTo>
                    <a:pt x="36517" y="446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731619" y="190430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731618" y="190429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198001" y="1903958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0" y="0"/>
                  </a:moveTo>
                  <a:lnTo>
                    <a:pt x="0" y="20066"/>
                  </a:lnTo>
                  <a:lnTo>
                    <a:pt x="1879" y="4445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198006" y="1903965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1869" y="44366"/>
                  </a:moveTo>
                  <a:lnTo>
                    <a:pt x="0" y="2016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43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200033" y="1927135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35763" y="0"/>
                  </a:moveTo>
                  <a:lnTo>
                    <a:pt x="0" y="1270"/>
                  </a:lnTo>
                  <a:lnTo>
                    <a:pt x="0" y="21336"/>
                  </a:lnTo>
                  <a:lnTo>
                    <a:pt x="35763" y="2005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200040" y="1927126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4" h="21589">
                  <a:moveTo>
                    <a:pt x="0" y="21341"/>
                  </a:moveTo>
                  <a:lnTo>
                    <a:pt x="35756" y="2006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1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198154" y="19026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198153" y="1902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898827" y="192397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898824" y="192398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393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900529" y="194712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900543" y="194712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98650" y="19227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98663" y="19227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48433" y="1919896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9474"/>
                  </a:lnTo>
                  <a:lnTo>
                    <a:pt x="1866" y="3385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48433" y="1919980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1869" y="33713"/>
                  </a:moveTo>
                  <a:lnTo>
                    <a:pt x="0" y="938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050122" y="194317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75" y="0"/>
                  </a:moveTo>
                  <a:lnTo>
                    <a:pt x="0" y="1282"/>
                  </a:lnTo>
                  <a:lnTo>
                    <a:pt x="0" y="10756"/>
                  </a:lnTo>
                  <a:lnTo>
                    <a:pt x="35775" y="947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050133" y="194318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47"/>
                  </a:moveTo>
                  <a:lnTo>
                    <a:pt x="35770" y="94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048243" y="19186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048241" y="19186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506459" y="1880323"/>
              <a:ext cx="2540" cy="94615"/>
            </a:xfrm>
            <a:custGeom>
              <a:avLst/>
              <a:gdLst/>
              <a:ahLst/>
              <a:cxnLst/>
              <a:rect l="l" t="t" r="r" b="b"/>
              <a:pathLst>
                <a:path w="2539" h="94614">
                  <a:moveTo>
                    <a:pt x="0" y="0"/>
                  </a:moveTo>
                  <a:lnTo>
                    <a:pt x="0" y="69100"/>
                  </a:lnTo>
                  <a:lnTo>
                    <a:pt x="1917" y="9400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506463" y="1880360"/>
              <a:ext cx="2540" cy="94615"/>
            </a:xfrm>
            <a:custGeom>
              <a:avLst/>
              <a:gdLst/>
              <a:ahLst/>
              <a:cxnLst/>
              <a:rect l="l" t="t" r="r" b="b"/>
              <a:pathLst>
                <a:path w="2539" h="94614">
                  <a:moveTo>
                    <a:pt x="1914" y="94037"/>
                  </a:moveTo>
                  <a:lnTo>
                    <a:pt x="0" y="6911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40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507983" y="1903780"/>
              <a:ext cx="36830" cy="70485"/>
            </a:xfrm>
            <a:custGeom>
              <a:avLst/>
              <a:gdLst/>
              <a:ahLst/>
              <a:cxnLst/>
              <a:rect l="l" t="t" r="r" b="b"/>
              <a:pathLst>
                <a:path w="36830" h="70485">
                  <a:moveTo>
                    <a:pt x="36525" y="0"/>
                  </a:moveTo>
                  <a:lnTo>
                    <a:pt x="0" y="1295"/>
                  </a:lnTo>
                  <a:lnTo>
                    <a:pt x="0" y="70396"/>
                  </a:lnTo>
                  <a:lnTo>
                    <a:pt x="36525" y="6910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507998" y="1903772"/>
              <a:ext cx="36830" cy="70485"/>
            </a:xfrm>
            <a:custGeom>
              <a:avLst/>
              <a:gdLst/>
              <a:ahLst/>
              <a:cxnLst/>
              <a:rect l="l" t="t" r="r" b="b"/>
              <a:pathLst>
                <a:path w="36830" h="70485">
                  <a:moveTo>
                    <a:pt x="0" y="70406"/>
                  </a:moveTo>
                  <a:lnTo>
                    <a:pt x="36517" y="6910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04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506091" y="187892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30" y="2491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506087" y="187893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354364" y="1945017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0" y="0"/>
                  </a:moveTo>
                  <a:lnTo>
                    <a:pt x="0" y="7239"/>
                  </a:lnTo>
                  <a:lnTo>
                    <a:pt x="1917" y="3215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354367" y="1945091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1914" y="32148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2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356358" y="1968487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356353" y="1968493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70" y="72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354453" y="194363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354453" y="19436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659557" y="195955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659557" y="195950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455"/>
                  </a:moveTo>
                  <a:lnTo>
                    <a:pt x="0" y="0"/>
                  </a:lnTo>
                  <a:lnTo>
                    <a:pt x="1869" y="24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661348" y="198276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661352" y="198275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659468" y="19581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659480" y="19581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601050" y="198799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601049" y="198792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426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602968" y="201147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602971" y="201147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601063" y="19865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601075" y="19865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442364" y="199262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442364" y="199253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444574" y="20156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444574" y="20156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42707" y="19911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442707" y="19911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755482" y="2004339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39" h="41275">
                  <a:moveTo>
                    <a:pt x="0" y="0"/>
                  </a:moveTo>
                  <a:lnTo>
                    <a:pt x="0" y="16167"/>
                  </a:lnTo>
                  <a:lnTo>
                    <a:pt x="1917" y="4107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755477" y="2004276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39" h="41275">
                  <a:moveTo>
                    <a:pt x="1914" y="41025"/>
                  </a:moveTo>
                  <a:lnTo>
                    <a:pt x="0" y="1610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10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757273" y="2027808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35763" y="0"/>
                  </a:moveTo>
                  <a:lnTo>
                    <a:pt x="0" y="1270"/>
                  </a:lnTo>
                  <a:lnTo>
                    <a:pt x="0" y="17437"/>
                  </a:lnTo>
                  <a:lnTo>
                    <a:pt x="35763" y="161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757273" y="2027813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0" y="17427"/>
                  </a:moveTo>
                  <a:lnTo>
                    <a:pt x="35756" y="16159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74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755368" y="200305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755363" y="200306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901672" y="2024392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696"/>
                  </a:lnTo>
                  <a:lnTo>
                    <a:pt x="1866" y="3609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901665" y="2024360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78" y="36114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1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903425" y="2047608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70"/>
                  </a:lnTo>
                  <a:lnTo>
                    <a:pt x="0" y="12979"/>
                  </a:lnTo>
                  <a:lnTo>
                    <a:pt x="35763" y="116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903430" y="2047607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77"/>
                  </a:moveTo>
                  <a:lnTo>
                    <a:pt x="35756" y="1169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901545" y="20230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901545" y="20230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818409" y="205860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21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818414" y="2058598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0543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820517" y="2081847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820524" y="2081845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2"/>
                  </a:moveTo>
                  <a:lnTo>
                    <a:pt x="35770" y="61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818638" y="20575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818634" y="20575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327556" y="208984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905" y="2602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327550" y="208979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329270" y="211331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329275" y="211331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63" y="1104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327378" y="208866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327381" y="20886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578597" y="209960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578596" y="209967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580286" y="212289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580288" y="212289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578406" y="20982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578405" y="20982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757870" y="2132113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81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757864" y="2132102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759953" y="215555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759960" y="215555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758048" y="21307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758050" y="21307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912137" y="2140699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5" h="42544">
                  <a:moveTo>
                    <a:pt x="0" y="0"/>
                  </a:moveTo>
                  <a:lnTo>
                    <a:pt x="0" y="17830"/>
                  </a:lnTo>
                  <a:lnTo>
                    <a:pt x="1866" y="4222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912129" y="2140620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5" h="42544">
                  <a:moveTo>
                    <a:pt x="1878" y="42329"/>
                  </a:moveTo>
                  <a:lnTo>
                    <a:pt x="0" y="1788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3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914359" y="2163863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35763" y="0"/>
                  </a:moveTo>
                  <a:lnTo>
                    <a:pt x="0" y="1282"/>
                  </a:lnTo>
                  <a:lnTo>
                    <a:pt x="0" y="19113"/>
                  </a:lnTo>
                  <a:lnTo>
                    <a:pt x="35763" y="178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914363" y="2163860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4" h="19685">
                  <a:moveTo>
                    <a:pt x="0" y="19111"/>
                  </a:moveTo>
                  <a:lnTo>
                    <a:pt x="35770" y="1783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1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912480" y="21395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912473" y="21395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832925" y="215780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832926" y="215790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93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834639" y="218130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834646" y="218129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832747" y="21567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832744" y="215675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463598" y="2129993"/>
              <a:ext cx="1905" cy="100330"/>
            </a:xfrm>
            <a:custGeom>
              <a:avLst/>
              <a:gdLst/>
              <a:ahLst/>
              <a:cxnLst/>
              <a:rect l="l" t="t" r="r" b="b"/>
              <a:pathLst>
                <a:path w="1905" h="100330">
                  <a:moveTo>
                    <a:pt x="0" y="0"/>
                  </a:moveTo>
                  <a:lnTo>
                    <a:pt x="0" y="75793"/>
                  </a:lnTo>
                  <a:lnTo>
                    <a:pt x="1879" y="1001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463601" y="2130019"/>
              <a:ext cx="1905" cy="100330"/>
            </a:xfrm>
            <a:custGeom>
              <a:avLst/>
              <a:gdLst/>
              <a:ahLst/>
              <a:cxnLst/>
              <a:rect l="l" t="t" r="r" b="b"/>
              <a:pathLst>
                <a:path w="1905" h="100330">
                  <a:moveTo>
                    <a:pt x="1869" y="100042"/>
                  </a:moveTo>
                  <a:lnTo>
                    <a:pt x="0" y="7583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00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465491" y="2153094"/>
              <a:ext cx="36195" cy="77470"/>
            </a:xfrm>
            <a:custGeom>
              <a:avLst/>
              <a:gdLst/>
              <a:ahLst/>
              <a:cxnLst/>
              <a:rect l="l" t="t" r="r" b="b"/>
              <a:pathLst>
                <a:path w="36194" h="77469">
                  <a:moveTo>
                    <a:pt x="35775" y="0"/>
                  </a:moveTo>
                  <a:lnTo>
                    <a:pt x="0" y="1282"/>
                  </a:lnTo>
                  <a:lnTo>
                    <a:pt x="0" y="77063"/>
                  </a:lnTo>
                  <a:lnTo>
                    <a:pt x="35775" y="7579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465491" y="2153086"/>
              <a:ext cx="36195" cy="77470"/>
            </a:xfrm>
            <a:custGeom>
              <a:avLst/>
              <a:gdLst/>
              <a:ahLst/>
              <a:cxnLst/>
              <a:rect l="l" t="t" r="r" b="b"/>
              <a:pathLst>
                <a:path w="36194" h="77469">
                  <a:moveTo>
                    <a:pt x="0" y="77070"/>
                  </a:moveTo>
                  <a:lnTo>
                    <a:pt x="35770" y="7580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770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463624" y="21288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463630" y="21288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924354" y="2218512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0" y="0"/>
                  </a:moveTo>
                  <a:lnTo>
                    <a:pt x="0" y="30657"/>
                  </a:lnTo>
                  <a:lnTo>
                    <a:pt x="1866" y="5504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924353" y="2218537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5" h="55244">
                  <a:moveTo>
                    <a:pt x="1869" y="55020"/>
                  </a:moveTo>
                  <a:lnTo>
                    <a:pt x="0" y="3069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50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925891" y="2241613"/>
              <a:ext cx="36830" cy="32384"/>
            </a:xfrm>
            <a:custGeom>
              <a:avLst/>
              <a:gdLst/>
              <a:ahLst/>
              <a:cxnLst/>
              <a:rect l="l" t="t" r="r" b="b"/>
              <a:pathLst>
                <a:path w="36830" h="32385">
                  <a:moveTo>
                    <a:pt x="36525" y="0"/>
                  </a:moveTo>
                  <a:lnTo>
                    <a:pt x="0" y="1295"/>
                  </a:lnTo>
                  <a:lnTo>
                    <a:pt x="0" y="31953"/>
                  </a:lnTo>
                  <a:lnTo>
                    <a:pt x="36525" y="3064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925898" y="2241611"/>
              <a:ext cx="36830" cy="32384"/>
            </a:xfrm>
            <a:custGeom>
              <a:avLst/>
              <a:gdLst/>
              <a:ahLst/>
              <a:cxnLst/>
              <a:rect l="l" t="t" r="r" b="b"/>
              <a:pathLst>
                <a:path w="36830" h="32385">
                  <a:moveTo>
                    <a:pt x="0" y="31952"/>
                  </a:moveTo>
                  <a:lnTo>
                    <a:pt x="36532" y="3064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19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924024" y="22171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924021" y="22171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841383" y="227147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841384" y="227152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843377" y="229485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843380" y="229485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2"/>
                  </a:moveTo>
                  <a:lnTo>
                    <a:pt x="35756" y="110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841472" y="22703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841485" y="22703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463408" y="231392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463401" y="231397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465529" y="233693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75" y="166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465534" y="233693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463675" y="23126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463670" y="23126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47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623352" y="232173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623347" y="232172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624863" y="234491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624864" y="234491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89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29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622983" y="23207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622983" y="23207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769960" y="2334716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769961" y="233480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771624" y="235818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295"/>
                  </a:lnTo>
                  <a:lnTo>
                    <a:pt x="0" y="2971"/>
                  </a:lnTo>
                  <a:lnTo>
                    <a:pt x="36525" y="16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771625" y="235818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769719" y="233352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769723" y="233351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47" y="24914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915020" y="2288717"/>
              <a:ext cx="1905" cy="100330"/>
            </a:xfrm>
            <a:custGeom>
              <a:avLst/>
              <a:gdLst/>
              <a:ahLst/>
              <a:cxnLst/>
              <a:rect l="l" t="t" r="r" b="b"/>
              <a:pathLst>
                <a:path w="1905" h="100330">
                  <a:moveTo>
                    <a:pt x="0" y="0"/>
                  </a:moveTo>
                  <a:lnTo>
                    <a:pt x="0" y="75780"/>
                  </a:lnTo>
                  <a:lnTo>
                    <a:pt x="1879" y="10017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915024" y="2288757"/>
              <a:ext cx="1905" cy="100330"/>
            </a:xfrm>
            <a:custGeom>
              <a:avLst/>
              <a:gdLst/>
              <a:ahLst/>
              <a:cxnLst/>
              <a:rect l="l" t="t" r="r" b="b"/>
              <a:pathLst>
                <a:path w="1905" h="100330">
                  <a:moveTo>
                    <a:pt x="1869" y="100168"/>
                  </a:moveTo>
                  <a:lnTo>
                    <a:pt x="0" y="7571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0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917204" y="2311692"/>
              <a:ext cx="36195" cy="77470"/>
            </a:xfrm>
            <a:custGeom>
              <a:avLst/>
              <a:gdLst/>
              <a:ahLst/>
              <a:cxnLst/>
              <a:rect l="l" t="t" r="r" b="b"/>
              <a:pathLst>
                <a:path w="36194" h="77469">
                  <a:moveTo>
                    <a:pt x="35763" y="0"/>
                  </a:moveTo>
                  <a:lnTo>
                    <a:pt x="0" y="1270"/>
                  </a:lnTo>
                  <a:lnTo>
                    <a:pt x="0" y="77063"/>
                  </a:lnTo>
                  <a:lnTo>
                    <a:pt x="35763" y="757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917207" y="2311692"/>
              <a:ext cx="36195" cy="77470"/>
            </a:xfrm>
            <a:custGeom>
              <a:avLst/>
              <a:gdLst/>
              <a:ahLst/>
              <a:cxnLst/>
              <a:rect l="l" t="t" r="r" b="b"/>
              <a:pathLst>
                <a:path w="36194" h="77469">
                  <a:moveTo>
                    <a:pt x="0" y="77070"/>
                  </a:moveTo>
                  <a:lnTo>
                    <a:pt x="35756" y="7579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70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915337" y="22875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915341" y="22875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853689" y="237931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853690" y="237929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855417" y="240249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855419" y="240250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853537" y="23777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853542" y="23777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332915" y="2376626"/>
              <a:ext cx="1905" cy="61594"/>
            </a:xfrm>
            <a:custGeom>
              <a:avLst/>
              <a:gdLst/>
              <a:ahLst/>
              <a:cxnLst/>
              <a:rect l="l" t="t" r="r" b="b"/>
              <a:pathLst>
                <a:path w="1905" h="61594">
                  <a:moveTo>
                    <a:pt x="0" y="0"/>
                  </a:moveTo>
                  <a:lnTo>
                    <a:pt x="0" y="36779"/>
                  </a:lnTo>
                  <a:lnTo>
                    <a:pt x="1866" y="6117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332905" y="2376595"/>
              <a:ext cx="1905" cy="61594"/>
            </a:xfrm>
            <a:custGeom>
              <a:avLst/>
              <a:gdLst/>
              <a:ahLst/>
              <a:cxnLst/>
              <a:rect l="l" t="t" r="r" b="b"/>
              <a:pathLst>
                <a:path w="1905" h="61594">
                  <a:moveTo>
                    <a:pt x="1869" y="61107"/>
                  </a:moveTo>
                  <a:lnTo>
                    <a:pt x="0" y="3677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11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334947" y="2399690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35763" y="0"/>
                  </a:moveTo>
                  <a:lnTo>
                    <a:pt x="0" y="1270"/>
                  </a:lnTo>
                  <a:lnTo>
                    <a:pt x="0" y="38049"/>
                  </a:lnTo>
                  <a:lnTo>
                    <a:pt x="35763" y="367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334945" y="2399679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0" y="38069"/>
                  </a:moveTo>
                  <a:lnTo>
                    <a:pt x="35763" y="36780"/>
                  </a:lnTo>
                  <a:lnTo>
                    <a:pt x="35763" y="0"/>
                  </a:lnTo>
                  <a:lnTo>
                    <a:pt x="0" y="1288"/>
                  </a:lnTo>
                  <a:lnTo>
                    <a:pt x="0" y="380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333068" y="23754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333070" y="23754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463357" y="2401544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90"/>
                  </a:lnTo>
                  <a:lnTo>
                    <a:pt x="1879" y="3887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463356" y="2401528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78" y="38904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464856" y="2424531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30" h="15875">
                  <a:moveTo>
                    <a:pt x="36537" y="0"/>
                  </a:moveTo>
                  <a:lnTo>
                    <a:pt x="0" y="1308"/>
                  </a:lnTo>
                  <a:lnTo>
                    <a:pt x="0" y="15786"/>
                  </a:lnTo>
                  <a:lnTo>
                    <a:pt x="36537" y="14478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464859" y="2424530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30" h="15875">
                  <a:moveTo>
                    <a:pt x="0" y="15792"/>
                  </a:moveTo>
                  <a:lnTo>
                    <a:pt x="36532" y="144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5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462989" y="23999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462990" y="240000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616989" y="2420276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0" y="0"/>
                  </a:moveTo>
                  <a:lnTo>
                    <a:pt x="0" y="2235"/>
                  </a:lnTo>
                  <a:lnTo>
                    <a:pt x="1917" y="2715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616985" y="2420295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618767" y="244370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618759" y="244371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8"/>
                  </a:moveTo>
                  <a:lnTo>
                    <a:pt x="35770" y="2219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34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616862" y="24189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616859" y="24189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760207" y="2437206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51"/>
                  </a:lnTo>
                  <a:lnTo>
                    <a:pt x="1866" y="316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760205" y="2437270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762366" y="2460548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762373" y="2460541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6"/>
                  </a:moveTo>
                  <a:lnTo>
                    <a:pt x="35756" y="72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760474" y="24357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760472" y="24357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894636" y="2455976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0" y="0"/>
                  </a:moveTo>
                  <a:lnTo>
                    <a:pt x="0" y="20624"/>
                  </a:lnTo>
                  <a:lnTo>
                    <a:pt x="1879" y="4500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894640" y="2455965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5" h="45719">
                  <a:moveTo>
                    <a:pt x="1878" y="45119"/>
                  </a:moveTo>
                  <a:lnTo>
                    <a:pt x="0" y="206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896833" y="2479116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4" h="22225">
                  <a:moveTo>
                    <a:pt x="35763" y="0"/>
                  </a:moveTo>
                  <a:lnTo>
                    <a:pt x="0" y="1282"/>
                  </a:lnTo>
                  <a:lnTo>
                    <a:pt x="0" y="21894"/>
                  </a:lnTo>
                  <a:lnTo>
                    <a:pt x="35763" y="206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896836" y="2479113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4" h="22225">
                  <a:moveTo>
                    <a:pt x="0" y="21898"/>
                  </a:moveTo>
                  <a:lnTo>
                    <a:pt x="35756" y="2062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8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894954" y="24546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894961" y="24546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863583" y="248724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863574" y="248723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865183" y="251029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865187" y="251029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295"/>
                  </a:moveTo>
                  <a:lnTo>
                    <a:pt x="36532" y="0"/>
                  </a:lnTo>
                  <a:lnTo>
                    <a:pt x="0" y="12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863316" y="24857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863309" y="24857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8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632648" y="2490101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0" y="0"/>
                  </a:moveTo>
                  <a:lnTo>
                    <a:pt x="0" y="23964"/>
                  </a:lnTo>
                  <a:lnTo>
                    <a:pt x="1879" y="4834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32649" y="2490087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1878" y="48416"/>
                  </a:moveTo>
                  <a:lnTo>
                    <a:pt x="0" y="2396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8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634185" y="2513406"/>
              <a:ext cx="36830" cy="25400"/>
            </a:xfrm>
            <a:custGeom>
              <a:avLst/>
              <a:gdLst/>
              <a:ahLst/>
              <a:cxnLst/>
              <a:rect l="l" t="t" r="r" b="b"/>
              <a:pathLst>
                <a:path w="36830" h="25400">
                  <a:moveTo>
                    <a:pt x="36525" y="0"/>
                  </a:moveTo>
                  <a:lnTo>
                    <a:pt x="0" y="1308"/>
                  </a:lnTo>
                  <a:lnTo>
                    <a:pt x="0" y="25273"/>
                  </a:lnTo>
                  <a:lnTo>
                    <a:pt x="36525" y="2396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34188" y="2513407"/>
              <a:ext cx="36830" cy="25400"/>
            </a:xfrm>
            <a:custGeom>
              <a:avLst/>
              <a:gdLst/>
              <a:ahLst/>
              <a:cxnLst/>
              <a:rect l="l" t="t" r="r" b="b"/>
              <a:pathLst>
                <a:path w="36830" h="25400">
                  <a:moveTo>
                    <a:pt x="0" y="25271"/>
                  </a:moveTo>
                  <a:lnTo>
                    <a:pt x="36517" y="2396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52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632292" y="24888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632294" y="248886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466837" y="2472321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5" h="68580">
                  <a:moveTo>
                    <a:pt x="0" y="0"/>
                  </a:moveTo>
                  <a:lnTo>
                    <a:pt x="0" y="44018"/>
                  </a:lnTo>
                  <a:lnTo>
                    <a:pt x="1866" y="6841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466832" y="2472252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5" h="68580">
                  <a:moveTo>
                    <a:pt x="1878" y="68454"/>
                  </a:moveTo>
                  <a:lnTo>
                    <a:pt x="0" y="440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468767" y="2495549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4" h="45719">
                  <a:moveTo>
                    <a:pt x="35763" y="0"/>
                  </a:moveTo>
                  <a:lnTo>
                    <a:pt x="0" y="1270"/>
                  </a:lnTo>
                  <a:lnTo>
                    <a:pt x="0" y="45300"/>
                  </a:lnTo>
                  <a:lnTo>
                    <a:pt x="35763" y="440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468766" y="2495548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4" h="45719">
                  <a:moveTo>
                    <a:pt x="0" y="45297"/>
                  </a:moveTo>
                  <a:lnTo>
                    <a:pt x="35770" y="440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52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466888" y="24709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466890" y="24709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46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12416" y="2500921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0" y="0"/>
                  </a:moveTo>
                  <a:lnTo>
                    <a:pt x="0" y="23952"/>
                  </a:lnTo>
                  <a:lnTo>
                    <a:pt x="1866" y="4834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912410" y="2500907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1869" y="48298"/>
                  </a:moveTo>
                  <a:lnTo>
                    <a:pt x="0" y="2396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82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914270" y="2523985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4" h="25400">
                  <a:moveTo>
                    <a:pt x="35763" y="0"/>
                  </a:moveTo>
                  <a:lnTo>
                    <a:pt x="0" y="1270"/>
                  </a:lnTo>
                  <a:lnTo>
                    <a:pt x="0" y="25234"/>
                  </a:lnTo>
                  <a:lnTo>
                    <a:pt x="35763" y="239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914276" y="2523981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4" h="25400">
                  <a:moveTo>
                    <a:pt x="0" y="25244"/>
                  </a:moveTo>
                  <a:lnTo>
                    <a:pt x="35756" y="2395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52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912391" y="24995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912396" y="24995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774799" y="2502115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0" y="0"/>
                  </a:moveTo>
                  <a:lnTo>
                    <a:pt x="0" y="25082"/>
                  </a:lnTo>
                  <a:lnTo>
                    <a:pt x="1879" y="4946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774808" y="2502122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1869" y="49439"/>
                  </a:moveTo>
                  <a:lnTo>
                    <a:pt x="0" y="2511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94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776349" y="2525305"/>
              <a:ext cx="36830" cy="26670"/>
            </a:xfrm>
            <a:custGeom>
              <a:avLst/>
              <a:gdLst/>
              <a:ahLst/>
              <a:cxnLst/>
              <a:rect l="l" t="t" r="r" b="b"/>
              <a:pathLst>
                <a:path w="36830" h="26669">
                  <a:moveTo>
                    <a:pt x="36525" y="0"/>
                  </a:moveTo>
                  <a:lnTo>
                    <a:pt x="0" y="1308"/>
                  </a:lnTo>
                  <a:lnTo>
                    <a:pt x="0" y="26390"/>
                  </a:lnTo>
                  <a:lnTo>
                    <a:pt x="36525" y="2508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776351" y="2525306"/>
              <a:ext cx="36830" cy="26670"/>
            </a:xfrm>
            <a:custGeom>
              <a:avLst/>
              <a:gdLst/>
              <a:ahLst/>
              <a:cxnLst/>
              <a:rect l="l" t="t" r="r" b="b"/>
              <a:pathLst>
                <a:path w="36830" h="26669">
                  <a:moveTo>
                    <a:pt x="0" y="26387"/>
                  </a:moveTo>
                  <a:lnTo>
                    <a:pt x="36532" y="2508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6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774469" y="25010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774470" y="25010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902441" y="2412313"/>
              <a:ext cx="1905" cy="165735"/>
            </a:xfrm>
            <a:custGeom>
              <a:avLst/>
              <a:gdLst/>
              <a:ahLst/>
              <a:cxnLst/>
              <a:rect l="l" t="t" r="r" b="b"/>
              <a:pathLst>
                <a:path w="1904" h="165735">
                  <a:moveTo>
                    <a:pt x="0" y="0"/>
                  </a:moveTo>
                  <a:lnTo>
                    <a:pt x="0" y="140995"/>
                  </a:lnTo>
                  <a:lnTo>
                    <a:pt x="1866" y="16539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902433" y="2412281"/>
              <a:ext cx="1905" cy="165735"/>
            </a:xfrm>
            <a:custGeom>
              <a:avLst/>
              <a:gdLst/>
              <a:ahLst/>
              <a:cxnLst/>
              <a:rect l="l" t="t" r="r" b="b"/>
              <a:pathLst>
                <a:path w="1904" h="165735">
                  <a:moveTo>
                    <a:pt x="1878" y="165473"/>
                  </a:moveTo>
                  <a:lnTo>
                    <a:pt x="0" y="1410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654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904549" y="2435478"/>
              <a:ext cx="36195" cy="142875"/>
            </a:xfrm>
            <a:custGeom>
              <a:avLst/>
              <a:gdLst/>
              <a:ahLst/>
              <a:cxnLst/>
              <a:rect l="l" t="t" r="r" b="b"/>
              <a:pathLst>
                <a:path w="36195" h="142875">
                  <a:moveTo>
                    <a:pt x="35763" y="0"/>
                  </a:moveTo>
                  <a:lnTo>
                    <a:pt x="0" y="1282"/>
                  </a:lnTo>
                  <a:lnTo>
                    <a:pt x="0" y="142278"/>
                  </a:lnTo>
                  <a:lnTo>
                    <a:pt x="35763" y="1409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904561" y="2435472"/>
              <a:ext cx="36195" cy="142875"/>
            </a:xfrm>
            <a:custGeom>
              <a:avLst/>
              <a:gdLst/>
              <a:ahLst/>
              <a:cxnLst/>
              <a:rect l="l" t="t" r="r" b="b"/>
              <a:pathLst>
                <a:path w="36195" h="142875">
                  <a:moveTo>
                    <a:pt x="0" y="142278"/>
                  </a:moveTo>
                  <a:lnTo>
                    <a:pt x="35756" y="14100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42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902670" y="24109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902680" y="24109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700903" y="2177402"/>
              <a:ext cx="1905" cy="453390"/>
            </a:xfrm>
            <a:custGeom>
              <a:avLst/>
              <a:gdLst/>
              <a:ahLst/>
              <a:cxnLst/>
              <a:rect l="l" t="t" r="r" b="b"/>
              <a:pathLst>
                <a:path w="1904" h="453389">
                  <a:moveTo>
                    <a:pt x="0" y="0"/>
                  </a:moveTo>
                  <a:lnTo>
                    <a:pt x="0" y="428548"/>
                  </a:lnTo>
                  <a:lnTo>
                    <a:pt x="1879" y="45294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700902" y="2177425"/>
              <a:ext cx="1905" cy="453390"/>
            </a:xfrm>
            <a:custGeom>
              <a:avLst/>
              <a:gdLst/>
              <a:ahLst/>
              <a:cxnLst/>
              <a:rect l="l" t="t" r="r" b="b"/>
              <a:pathLst>
                <a:path w="1904" h="453389">
                  <a:moveTo>
                    <a:pt x="1869" y="452862"/>
                  </a:moveTo>
                  <a:lnTo>
                    <a:pt x="0" y="42853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52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702935" y="2200668"/>
              <a:ext cx="36195" cy="429895"/>
            </a:xfrm>
            <a:custGeom>
              <a:avLst/>
              <a:gdLst/>
              <a:ahLst/>
              <a:cxnLst/>
              <a:rect l="l" t="t" r="r" b="b"/>
              <a:pathLst>
                <a:path w="36195" h="429894">
                  <a:moveTo>
                    <a:pt x="35763" y="0"/>
                  </a:moveTo>
                  <a:lnTo>
                    <a:pt x="0" y="1282"/>
                  </a:lnTo>
                  <a:lnTo>
                    <a:pt x="0" y="429831"/>
                  </a:lnTo>
                  <a:lnTo>
                    <a:pt x="35763" y="4285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702937" y="2200665"/>
              <a:ext cx="36195" cy="429895"/>
            </a:xfrm>
            <a:custGeom>
              <a:avLst/>
              <a:gdLst/>
              <a:ahLst/>
              <a:cxnLst/>
              <a:rect l="l" t="t" r="r" b="b"/>
              <a:pathLst>
                <a:path w="36195" h="429894">
                  <a:moveTo>
                    <a:pt x="0" y="429834"/>
                  </a:moveTo>
                  <a:lnTo>
                    <a:pt x="35770" y="42855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298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701042" y="21763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701044" y="21763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74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88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535193" y="2071382"/>
              <a:ext cx="2540" cy="580390"/>
            </a:xfrm>
            <a:custGeom>
              <a:avLst/>
              <a:gdLst/>
              <a:ahLst/>
              <a:cxnLst/>
              <a:rect l="l" t="t" r="r" b="b"/>
              <a:pathLst>
                <a:path w="2539" h="580389">
                  <a:moveTo>
                    <a:pt x="0" y="0"/>
                  </a:moveTo>
                  <a:lnTo>
                    <a:pt x="0" y="555066"/>
                  </a:lnTo>
                  <a:lnTo>
                    <a:pt x="1917" y="57997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535193" y="2071344"/>
              <a:ext cx="2540" cy="580390"/>
            </a:xfrm>
            <a:custGeom>
              <a:avLst/>
              <a:gdLst/>
              <a:ahLst/>
              <a:cxnLst/>
              <a:rect l="l" t="t" r="r" b="b"/>
              <a:pathLst>
                <a:path w="2539" h="580389">
                  <a:moveTo>
                    <a:pt x="1914" y="580021"/>
                  </a:moveTo>
                  <a:lnTo>
                    <a:pt x="0" y="55510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800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537415" y="2094852"/>
              <a:ext cx="36195" cy="556895"/>
            </a:xfrm>
            <a:custGeom>
              <a:avLst/>
              <a:gdLst/>
              <a:ahLst/>
              <a:cxnLst/>
              <a:rect l="l" t="t" r="r" b="b"/>
              <a:pathLst>
                <a:path w="36195" h="556894">
                  <a:moveTo>
                    <a:pt x="35763" y="0"/>
                  </a:moveTo>
                  <a:lnTo>
                    <a:pt x="0" y="1282"/>
                  </a:lnTo>
                  <a:lnTo>
                    <a:pt x="0" y="556336"/>
                  </a:lnTo>
                  <a:lnTo>
                    <a:pt x="35763" y="5550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537429" y="2094850"/>
              <a:ext cx="36195" cy="556895"/>
            </a:xfrm>
            <a:custGeom>
              <a:avLst/>
              <a:gdLst/>
              <a:ahLst/>
              <a:cxnLst/>
              <a:rect l="l" t="t" r="r" b="b"/>
              <a:pathLst>
                <a:path w="36195" h="556894">
                  <a:moveTo>
                    <a:pt x="0" y="556346"/>
                  </a:moveTo>
                  <a:lnTo>
                    <a:pt x="35756" y="55506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5563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535510" y="20701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535519" y="207018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231828" y="2471292"/>
              <a:ext cx="1905" cy="181610"/>
            </a:xfrm>
            <a:custGeom>
              <a:avLst/>
              <a:gdLst/>
              <a:ahLst/>
              <a:cxnLst/>
              <a:rect l="l" t="t" r="r" b="b"/>
              <a:pathLst>
                <a:path w="1904" h="181610">
                  <a:moveTo>
                    <a:pt x="0" y="0"/>
                  </a:moveTo>
                  <a:lnTo>
                    <a:pt x="0" y="157149"/>
                  </a:lnTo>
                  <a:lnTo>
                    <a:pt x="1866" y="18154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231818" y="2471166"/>
              <a:ext cx="1905" cy="182245"/>
            </a:xfrm>
            <a:custGeom>
              <a:avLst/>
              <a:gdLst/>
              <a:ahLst/>
              <a:cxnLst/>
              <a:rect l="l" t="t" r="r" b="b"/>
              <a:pathLst>
                <a:path w="1904" h="182244">
                  <a:moveTo>
                    <a:pt x="1878" y="181707"/>
                  </a:moveTo>
                  <a:lnTo>
                    <a:pt x="0" y="1572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17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233847" y="2494482"/>
              <a:ext cx="36195" cy="158750"/>
            </a:xfrm>
            <a:custGeom>
              <a:avLst/>
              <a:gdLst/>
              <a:ahLst/>
              <a:cxnLst/>
              <a:rect l="l" t="t" r="r" b="b"/>
              <a:pathLst>
                <a:path w="36195" h="158750">
                  <a:moveTo>
                    <a:pt x="35775" y="0"/>
                  </a:moveTo>
                  <a:lnTo>
                    <a:pt x="0" y="1270"/>
                  </a:lnTo>
                  <a:lnTo>
                    <a:pt x="0" y="158432"/>
                  </a:lnTo>
                  <a:lnTo>
                    <a:pt x="35775" y="15714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233867" y="2494475"/>
              <a:ext cx="36195" cy="158750"/>
            </a:xfrm>
            <a:custGeom>
              <a:avLst/>
              <a:gdLst/>
              <a:ahLst/>
              <a:cxnLst/>
              <a:rect l="l" t="t" r="r" b="b"/>
              <a:pathLst>
                <a:path w="36195" h="158750">
                  <a:moveTo>
                    <a:pt x="0" y="158438"/>
                  </a:moveTo>
                  <a:lnTo>
                    <a:pt x="35770" y="1571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8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231968" y="24701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231980" y="24701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360644" y="2264574"/>
              <a:ext cx="1905" cy="389255"/>
            </a:xfrm>
            <a:custGeom>
              <a:avLst/>
              <a:gdLst/>
              <a:ahLst/>
              <a:cxnLst/>
              <a:rect l="l" t="t" r="r" b="b"/>
              <a:pathLst>
                <a:path w="1904" h="389255">
                  <a:moveTo>
                    <a:pt x="0" y="0"/>
                  </a:moveTo>
                  <a:lnTo>
                    <a:pt x="0" y="364464"/>
                  </a:lnTo>
                  <a:lnTo>
                    <a:pt x="1879" y="38886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360644" y="2264560"/>
              <a:ext cx="1905" cy="389255"/>
            </a:xfrm>
            <a:custGeom>
              <a:avLst/>
              <a:gdLst/>
              <a:ahLst/>
              <a:cxnLst/>
              <a:rect l="l" t="t" r="r" b="b"/>
              <a:pathLst>
                <a:path w="1904" h="389255">
                  <a:moveTo>
                    <a:pt x="1869" y="388817"/>
                  </a:moveTo>
                  <a:lnTo>
                    <a:pt x="0" y="36448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8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362841" y="2287688"/>
              <a:ext cx="36195" cy="365760"/>
            </a:xfrm>
            <a:custGeom>
              <a:avLst/>
              <a:gdLst/>
              <a:ahLst/>
              <a:cxnLst/>
              <a:rect l="l" t="t" r="r" b="b"/>
              <a:pathLst>
                <a:path w="36195" h="365760">
                  <a:moveTo>
                    <a:pt x="35775" y="0"/>
                  </a:moveTo>
                  <a:lnTo>
                    <a:pt x="0" y="1282"/>
                  </a:lnTo>
                  <a:lnTo>
                    <a:pt x="0" y="365747"/>
                  </a:lnTo>
                  <a:lnTo>
                    <a:pt x="35775" y="36446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362857" y="2287686"/>
              <a:ext cx="36195" cy="365760"/>
            </a:xfrm>
            <a:custGeom>
              <a:avLst/>
              <a:gdLst/>
              <a:ahLst/>
              <a:cxnLst/>
              <a:rect l="l" t="t" r="r" b="b"/>
              <a:pathLst>
                <a:path w="36195" h="365760">
                  <a:moveTo>
                    <a:pt x="0" y="365751"/>
                  </a:moveTo>
                  <a:lnTo>
                    <a:pt x="35770" y="36447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657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360974" y="22632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360973" y="22632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909388" y="2335021"/>
              <a:ext cx="1905" cy="339725"/>
            </a:xfrm>
            <a:custGeom>
              <a:avLst/>
              <a:gdLst/>
              <a:ahLst/>
              <a:cxnLst/>
              <a:rect l="l" t="t" r="r" b="b"/>
              <a:pathLst>
                <a:path w="1904" h="339725">
                  <a:moveTo>
                    <a:pt x="0" y="0"/>
                  </a:moveTo>
                  <a:lnTo>
                    <a:pt x="0" y="314312"/>
                  </a:lnTo>
                  <a:lnTo>
                    <a:pt x="1905" y="33922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909384" y="2335087"/>
              <a:ext cx="2540" cy="339725"/>
            </a:xfrm>
            <a:custGeom>
              <a:avLst/>
              <a:gdLst/>
              <a:ahLst/>
              <a:cxnLst/>
              <a:rect l="l" t="t" r="r" b="b"/>
              <a:pathLst>
                <a:path w="2539" h="339725">
                  <a:moveTo>
                    <a:pt x="1914" y="339185"/>
                  </a:moveTo>
                  <a:lnTo>
                    <a:pt x="0" y="31426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91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911178" y="2358415"/>
              <a:ext cx="36195" cy="315595"/>
            </a:xfrm>
            <a:custGeom>
              <a:avLst/>
              <a:gdLst/>
              <a:ahLst/>
              <a:cxnLst/>
              <a:rect l="l" t="t" r="r" b="b"/>
              <a:pathLst>
                <a:path w="36195" h="315594">
                  <a:moveTo>
                    <a:pt x="35763" y="0"/>
                  </a:moveTo>
                  <a:lnTo>
                    <a:pt x="0" y="1270"/>
                  </a:lnTo>
                  <a:lnTo>
                    <a:pt x="0" y="315582"/>
                  </a:lnTo>
                  <a:lnTo>
                    <a:pt x="35763" y="31429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911184" y="2358412"/>
              <a:ext cx="36195" cy="315595"/>
            </a:xfrm>
            <a:custGeom>
              <a:avLst/>
              <a:gdLst/>
              <a:ahLst/>
              <a:cxnLst/>
              <a:rect l="l" t="t" r="r" b="b"/>
              <a:pathLst>
                <a:path w="36195" h="315594">
                  <a:moveTo>
                    <a:pt x="0" y="315588"/>
                  </a:moveTo>
                  <a:lnTo>
                    <a:pt x="35770" y="314309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31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909286" y="23336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909287" y="23336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999403" y="2416797"/>
              <a:ext cx="2540" cy="260985"/>
            </a:xfrm>
            <a:custGeom>
              <a:avLst/>
              <a:gdLst/>
              <a:ahLst/>
              <a:cxnLst/>
              <a:rect l="l" t="t" r="r" b="b"/>
              <a:pathLst>
                <a:path w="2539" h="260985">
                  <a:moveTo>
                    <a:pt x="0" y="0"/>
                  </a:moveTo>
                  <a:lnTo>
                    <a:pt x="0" y="235737"/>
                  </a:lnTo>
                  <a:lnTo>
                    <a:pt x="1917" y="26064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999403" y="2416779"/>
              <a:ext cx="2540" cy="260985"/>
            </a:xfrm>
            <a:custGeom>
              <a:avLst/>
              <a:gdLst/>
              <a:ahLst/>
              <a:cxnLst/>
              <a:rect l="l" t="t" r="r" b="b"/>
              <a:pathLst>
                <a:path w="2539" h="260985">
                  <a:moveTo>
                    <a:pt x="1914" y="260682"/>
                  </a:moveTo>
                  <a:lnTo>
                    <a:pt x="0" y="23576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6001067" y="2440241"/>
              <a:ext cx="36830" cy="237490"/>
            </a:xfrm>
            <a:custGeom>
              <a:avLst/>
              <a:gdLst/>
              <a:ahLst/>
              <a:cxnLst/>
              <a:rect l="l" t="t" r="r" b="b"/>
              <a:pathLst>
                <a:path w="36829" h="237489">
                  <a:moveTo>
                    <a:pt x="36525" y="0"/>
                  </a:moveTo>
                  <a:lnTo>
                    <a:pt x="0" y="1295"/>
                  </a:lnTo>
                  <a:lnTo>
                    <a:pt x="0" y="237032"/>
                  </a:lnTo>
                  <a:lnTo>
                    <a:pt x="36525" y="23572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6001069" y="2440230"/>
              <a:ext cx="36830" cy="237490"/>
            </a:xfrm>
            <a:custGeom>
              <a:avLst/>
              <a:gdLst/>
              <a:ahLst/>
              <a:cxnLst/>
              <a:rect l="l" t="t" r="r" b="b"/>
              <a:pathLst>
                <a:path w="36829" h="237489">
                  <a:moveTo>
                    <a:pt x="0" y="237046"/>
                  </a:moveTo>
                  <a:lnTo>
                    <a:pt x="36532" y="23574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370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999162" y="241573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999168" y="241572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075529" y="2398864"/>
              <a:ext cx="1905" cy="290830"/>
            </a:xfrm>
            <a:custGeom>
              <a:avLst/>
              <a:gdLst/>
              <a:ahLst/>
              <a:cxnLst/>
              <a:rect l="l" t="t" r="r" b="b"/>
              <a:pathLst>
                <a:path w="1904" h="290830">
                  <a:moveTo>
                    <a:pt x="0" y="0"/>
                  </a:moveTo>
                  <a:lnTo>
                    <a:pt x="0" y="266382"/>
                  </a:lnTo>
                  <a:lnTo>
                    <a:pt x="1866" y="29077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075520" y="2398780"/>
              <a:ext cx="1905" cy="291465"/>
            </a:xfrm>
            <a:custGeom>
              <a:avLst/>
              <a:gdLst/>
              <a:ahLst/>
              <a:cxnLst/>
              <a:rect l="l" t="t" r="r" b="b"/>
              <a:pathLst>
                <a:path w="1904" h="291464">
                  <a:moveTo>
                    <a:pt x="1878" y="290901"/>
                  </a:moveTo>
                  <a:lnTo>
                    <a:pt x="0" y="26645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09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077206" y="2421953"/>
              <a:ext cx="36830" cy="267970"/>
            </a:xfrm>
            <a:custGeom>
              <a:avLst/>
              <a:gdLst/>
              <a:ahLst/>
              <a:cxnLst/>
              <a:rect l="l" t="t" r="r" b="b"/>
              <a:pathLst>
                <a:path w="36829" h="267969">
                  <a:moveTo>
                    <a:pt x="36525" y="0"/>
                  </a:moveTo>
                  <a:lnTo>
                    <a:pt x="0" y="1308"/>
                  </a:lnTo>
                  <a:lnTo>
                    <a:pt x="0" y="267690"/>
                  </a:lnTo>
                  <a:lnTo>
                    <a:pt x="36525" y="26638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077209" y="2421951"/>
              <a:ext cx="36830" cy="267970"/>
            </a:xfrm>
            <a:custGeom>
              <a:avLst/>
              <a:gdLst/>
              <a:ahLst/>
              <a:cxnLst/>
              <a:rect l="l" t="t" r="r" b="b"/>
              <a:pathLst>
                <a:path w="36829" h="267969">
                  <a:moveTo>
                    <a:pt x="0" y="267693"/>
                  </a:moveTo>
                  <a:lnTo>
                    <a:pt x="36532" y="266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676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075326" y="239769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075336" y="23976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847918" y="2216695"/>
              <a:ext cx="1905" cy="487680"/>
            </a:xfrm>
            <a:custGeom>
              <a:avLst/>
              <a:gdLst/>
              <a:ahLst/>
              <a:cxnLst/>
              <a:rect l="l" t="t" r="r" b="b"/>
              <a:pathLst>
                <a:path w="1904" h="487680">
                  <a:moveTo>
                    <a:pt x="0" y="0"/>
                  </a:moveTo>
                  <a:lnTo>
                    <a:pt x="0" y="463105"/>
                  </a:lnTo>
                  <a:lnTo>
                    <a:pt x="1879" y="48750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847915" y="2216627"/>
              <a:ext cx="1905" cy="487680"/>
            </a:xfrm>
            <a:custGeom>
              <a:avLst/>
              <a:gdLst/>
              <a:ahLst/>
              <a:cxnLst/>
              <a:rect l="l" t="t" r="r" b="b"/>
              <a:pathLst>
                <a:path w="1904" h="487680">
                  <a:moveTo>
                    <a:pt x="1878" y="487603"/>
                  </a:moveTo>
                  <a:lnTo>
                    <a:pt x="0" y="46315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87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5849759" y="2239771"/>
              <a:ext cx="36195" cy="464820"/>
            </a:xfrm>
            <a:custGeom>
              <a:avLst/>
              <a:gdLst/>
              <a:ahLst/>
              <a:cxnLst/>
              <a:rect l="l" t="t" r="r" b="b"/>
              <a:pathLst>
                <a:path w="36195" h="464819">
                  <a:moveTo>
                    <a:pt x="35763" y="0"/>
                  </a:moveTo>
                  <a:lnTo>
                    <a:pt x="0" y="1282"/>
                  </a:lnTo>
                  <a:lnTo>
                    <a:pt x="0" y="464388"/>
                  </a:lnTo>
                  <a:lnTo>
                    <a:pt x="35763" y="4631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5849769" y="2239773"/>
              <a:ext cx="36195" cy="464820"/>
            </a:xfrm>
            <a:custGeom>
              <a:avLst/>
              <a:gdLst/>
              <a:ahLst/>
              <a:cxnLst/>
              <a:rect l="l" t="t" r="r" b="b"/>
              <a:pathLst>
                <a:path w="36195" h="464819">
                  <a:moveTo>
                    <a:pt x="0" y="464384"/>
                  </a:moveTo>
                  <a:lnTo>
                    <a:pt x="35756" y="46310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43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5847880" y="22152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5847893" y="22152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2058344" y="1832367"/>
              <a:ext cx="2762971" cy="13145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5675731" y="2314536"/>
              <a:ext cx="2540" cy="400050"/>
            </a:xfrm>
            <a:custGeom>
              <a:avLst/>
              <a:gdLst/>
              <a:ahLst/>
              <a:cxnLst/>
              <a:rect l="l" t="t" r="r" b="b"/>
              <a:pathLst>
                <a:path w="2539" h="400050">
                  <a:moveTo>
                    <a:pt x="0" y="0"/>
                  </a:moveTo>
                  <a:lnTo>
                    <a:pt x="0" y="375056"/>
                  </a:lnTo>
                  <a:lnTo>
                    <a:pt x="1917" y="39997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675735" y="2314606"/>
              <a:ext cx="2540" cy="400050"/>
            </a:xfrm>
            <a:custGeom>
              <a:avLst/>
              <a:gdLst/>
              <a:ahLst/>
              <a:cxnLst/>
              <a:rect l="l" t="t" r="r" b="b"/>
              <a:pathLst>
                <a:path w="2539" h="400050">
                  <a:moveTo>
                    <a:pt x="1914" y="399933"/>
                  </a:moveTo>
                  <a:lnTo>
                    <a:pt x="0" y="37501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999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677331" y="2337955"/>
              <a:ext cx="36830" cy="376555"/>
            </a:xfrm>
            <a:custGeom>
              <a:avLst/>
              <a:gdLst/>
              <a:ahLst/>
              <a:cxnLst/>
              <a:rect l="l" t="t" r="r" b="b"/>
              <a:pathLst>
                <a:path w="36829" h="376555">
                  <a:moveTo>
                    <a:pt x="36512" y="0"/>
                  </a:moveTo>
                  <a:lnTo>
                    <a:pt x="0" y="1308"/>
                  </a:lnTo>
                  <a:lnTo>
                    <a:pt x="0" y="376364"/>
                  </a:lnTo>
                  <a:lnTo>
                    <a:pt x="36512" y="37505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677337" y="2337955"/>
              <a:ext cx="36830" cy="376555"/>
            </a:xfrm>
            <a:custGeom>
              <a:avLst/>
              <a:gdLst/>
              <a:ahLst/>
              <a:cxnLst/>
              <a:rect l="l" t="t" r="r" b="b"/>
              <a:pathLst>
                <a:path w="36829" h="376555">
                  <a:moveTo>
                    <a:pt x="0" y="376362"/>
                  </a:moveTo>
                  <a:lnTo>
                    <a:pt x="36517" y="3750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763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675426" y="231321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675434" y="231321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32" y="2490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379237" y="2603296"/>
              <a:ext cx="1905" cy="120650"/>
            </a:xfrm>
            <a:custGeom>
              <a:avLst/>
              <a:gdLst/>
              <a:ahLst/>
              <a:cxnLst/>
              <a:rect l="l" t="t" r="r" b="b"/>
              <a:pathLst>
                <a:path w="1904" h="120650">
                  <a:moveTo>
                    <a:pt x="0" y="0"/>
                  </a:moveTo>
                  <a:lnTo>
                    <a:pt x="0" y="95859"/>
                  </a:lnTo>
                  <a:lnTo>
                    <a:pt x="1879" y="12024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379240" y="2603317"/>
              <a:ext cx="1905" cy="120650"/>
            </a:xfrm>
            <a:custGeom>
              <a:avLst/>
              <a:gdLst/>
              <a:ahLst/>
              <a:cxnLst/>
              <a:rect l="l" t="t" r="r" b="b"/>
              <a:pathLst>
                <a:path w="1904" h="120650">
                  <a:moveTo>
                    <a:pt x="1869" y="120206"/>
                  </a:moveTo>
                  <a:lnTo>
                    <a:pt x="0" y="9587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0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5381231" y="2626651"/>
              <a:ext cx="36195" cy="97155"/>
            </a:xfrm>
            <a:custGeom>
              <a:avLst/>
              <a:gdLst/>
              <a:ahLst/>
              <a:cxnLst/>
              <a:rect l="l" t="t" r="r" b="b"/>
              <a:pathLst>
                <a:path w="36195" h="97155">
                  <a:moveTo>
                    <a:pt x="35763" y="0"/>
                  </a:moveTo>
                  <a:lnTo>
                    <a:pt x="0" y="1270"/>
                  </a:lnTo>
                  <a:lnTo>
                    <a:pt x="0" y="97129"/>
                  </a:lnTo>
                  <a:lnTo>
                    <a:pt x="35763" y="958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381230" y="2626642"/>
              <a:ext cx="36195" cy="97155"/>
            </a:xfrm>
            <a:custGeom>
              <a:avLst/>
              <a:gdLst/>
              <a:ahLst/>
              <a:cxnLst/>
              <a:rect l="l" t="t" r="r" b="b"/>
              <a:pathLst>
                <a:path w="36195" h="97155">
                  <a:moveTo>
                    <a:pt x="0" y="97133"/>
                  </a:moveTo>
                  <a:lnTo>
                    <a:pt x="35770" y="9585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97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379339" y="26017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379344" y="26017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548909" y="2513913"/>
              <a:ext cx="1905" cy="215900"/>
            </a:xfrm>
            <a:custGeom>
              <a:avLst/>
              <a:gdLst/>
              <a:ahLst/>
              <a:cxnLst/>
              <a:rect l="l" t="t" r="r" b="b"/>
              <a:pathLst>
                <a:path w="1904" h="215900">
                  <a:moveTo>
                    <a:pt x="0" y="0"/>
                  </a:moveTo>
                  <a:lnTo>
                    <a:pt x="0" y="191147"/>
                  </a:lnTo>
                  <a:lnTo>
                    <a:pt x="1879" y="21554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548906" y="2513967"/>
              <a:ext cx="1905" cy="215900"/>
            </a:xfrm>
            <a:custGeom>
              <a:avLst/>
              <a:gdLst/>
              <a:ahLst/>
              <a:cxnLst/>
              <a:rect l="l" t="t" r="r" b="b"/>
              <a:pathLst>
                <a:path w="1904" h="215900">
                  <a:moveTo>
                    <a:pt x="1878" y="215568"/>
                  </a:moveTo>
                  <a:lnTo>
                    <a:pt x="0" y="191121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15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551055" y="2537028"/>
              <a:ext cx="36195" cy="193040"/>
            </a:xfrm>
            <a:custGeom>
              <a:avLst/>
              <a:gdLst/>
              <a:ahLst/>
              <a:cxnLst/>
              <a:rect l="l" t="t" r="r" b="b"/>
              <a:pathLst>
                <a:path w="36195" h="193039">
                  <a:moveTo>
                    <a:pt x="35763" y="0"/>
                  </a:moveTo>
                  <a:lnTo>
                    <a:pt x="0" y="1282"/>
                  </a:lnTo>
                  <a:lnTo>
                    <a:pt x="0" y="192430"/>
                  </a:lnTo>
                  <a:lnTo>
                    <a:pt x="35763" y="1911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551077" y="2537036"/>
              <a:ext cx="36195" cy="193040"/>
            </a:xfrm>
            <a:custGeom>
              <a:avLst/>
              <a:gdLst/>
              <a:ahLst/>
              <a:cxnLst/>
              <a:rect l="l" t="t" r="r" b="b"/>
              <a:pathLst>
                <a:path w="36195" h="193039">
                  <a:moveTo>
                    <a:pt x="0" y="192431"/>
                  </a:moveTo>
                  <a:lnTo>
                    <a:pt x="35756" y="191142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92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549188" y="25127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549185" y="25127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230774" y="2144318"/>
              <a:ext cx="1905" cy="609600"/>
            </a:xfrm>
            <a:custGeom>
              <a:avLst/>
              <a:gdLst/>
              <a:ahLst/>
              <a:cxnLst/>
              <a:rect l="l" t="t" r="r" b="b"/>
              <a:pathLst>
                <a:path w="1904" h="609600">
                  <a:moveTo>
                    <a:pt x="0" y="0"/>
                  </a:moveTo>
                  <a:lnTo>
                    <a:pt x="0" y="584593"/>
                  </a:lnTo>
                  <a:lnTo>
                    <a:pt x="1879" y="6089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230774" y="2144333"/>
              <a:ext cx="1905" cy="609600"/>
            </a:xfrm>
            <a:custGeom>
              <a:avLst/>
              <a:gdLst/>
              <a:ahLst/>
              <a:cxnLst/>
              <a:rect l="l" t="t" r="r" b="b"/>
              <a:pathLst>
                <a:path w="1904" h="609600">
                  <a:moveTo>
                    <a:pt x="1869" y="608981"/>
                  </a:moveTo>
                  <a:lnTo>
                    <a:pt x="0" y="58465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089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232425" y="2167521"/>
              <a:ext cx="36830" cy="586105"/>
            </a:xfrm>
            <a:custGeom>
              <a:avLst/>
              <a:gdLst/>
              <a:ahLst/>
              <a:cxnLst/>
              <a:rect l="l" t="t" r="r" b="b"/>
              <a:pathLst>
                <a:path w="36829" h="586105">
                  <a:moveTo>
                    <a:pt x="36525" y="0"/>
                  </a:moveTo>
                  <a:lnTo>
                    <a:pt x="0" y="1308"/>
                  </a:lnTo>
                  <a:lnTo>
                    <a:pt x="0" y="585901"/>
                  </a:lnTo>
                  <a:lnTo>
                    <a:pt x="36525" y="58459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232430" y="2167522"/>
              <a:ext cx="36830" cy="586105"/>
            </a:xfrm>
            <a:custGeom>
              <a:avLst/>
              <a:gdLst/>
              <a:ahLst/>
              <a:cxnLst/>
              <a:rect l="l" t="t" r="r" b="b"/>
              <a:pathLst>
                <a:path w="36829" h="586105">
                  <a:moveTo>
                    <a:pt x="0" y="585906"/>
                  </a:moveTo>
                  <a:lnTo>
                    <a:pt x="36532" y="58460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859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230545" y="21428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230543" y="21428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073497" y="2392857"/>
              <a:ext cx="1905" cy="375285"/>
            </a:xfrm>
            <a:custGeom>
              <a:avLst/>
              <a:gdLst/>
              <a:ahLst/>
              <a:cxnLst/>
              <a:rect l="l" t="t" r="r" b="b"/>
              <a:pathLst>
                <a:path w="1904" h="375285">
                  <a:moveTo>
                    <a:pt x="0" y="0"/>
                  </a:moveTo>
                  <a:lnTo>
                    <a:pt x="0" y="350532"/>
                  </a:lnTo>
                  <a:lnTo>
                    <a:pt x="1879" y="37492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073496" y="2392862"/>
              <a:ext cx="1905" cy="375285"/>
            </a:xfrm>
            <a:custGeom>
              <a:avLst/>
              <a:gdLst/>
              <a:ahLst/>
              <a:cxnLst/>
              <a:rect l="l" t="t" r="r" b="b"/>
              <a:pathLst>
                <a:path w="1904" h="375285">
                  <a:moveTo>
                    <a:pt x="1869" y="374866"/>
                  </a:moveTo>
                  <a:lnTo>
                    <a:pt x="0" y="35053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748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075580" y="2416085"/>
              <a:ext cx="36195" cy="352425"/>
            </a:xfrm>
            <a:custGeom>
              <a:avLst/>
              <a:gdLst/>
              <a:ahLst/>
              <a:cxnLst/>
              <a:rect l="l" t="t" r="r" b="b"/>
              <a:pathLst>
                <a:path w="36195" h="352425">
                  <a:moveTo>
                    <a:pt x="35763" y="0"/>
                  </a:moveTo>
                  <a:lnTo>
                    <a:pt x="0" y="1270"/>
                  </a:lnTo>
                  <a:lnTo>
                    <a:pt x="0" y="351815"/>
                  </a:lnTo>
                  <a:lnTo>
                    <a:pt x="35763" y="35053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075599" y="2416082"/>
              <a:ext cx="36195" cy="352425"/>
            </a:xfrm>
            <a:custGeom>
              <a:avLst/>
              <a:gdLst/>
              <a:ahLst/>
              <a:cxnLst/>
              <a:rect l="l" t="t" r="r" b="b"/>
              <a:pathLst>
                <a:path w="36195" h="352425">
                  <a:moveTo>
                    <a:pt x="0" y="351811"/>
                  </a:moveTo>
                  <a:lnTo>
                    <a:pt x="35756" y="35053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18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073700" y="23917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073709" y="23917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917020" y="2462758"/>
              <a:ext cx="1905" cy="315595"/>
            </a:xfrm>
            <a:custGeom>
              <a:avLst/>
              <a:gdLst/>
              <a:ahLst/>
              <a:cxnLst/>
              <a:rect l="l" t="t" r="r" b="b"/>
              <a:pathLst>
                <a:path w="1904" h="315594">
                  <a:moveTo>
                    <a:pt x="0" y="0"/>
                  </a:moveTo>
                  <a:lnTo>
                    <a:pt x="0" y="290906"/>
                  </a:lnTo>
                  <a:lnTo>
                    <a:pt x="1879" y="31530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917017" y="2462692"/>
              <a:ext cx="1905" cy="315595"/>
            </a:xfrm>
            <a:custGeom>
              <a:avLst/>
              <a:gdLst/>
              <a:ahLst/>
              <a:cxnLst/>
              <a:rect l="l" t="t" r="r" b="b"/>
              <a:pathLst>
                <a:path w="1904" h="315594">
                  <a:moveTo>
                    <a:pt x="1878" y="315378"/>
                  </a:moveTo>
                  <a:lnTo>
                    <a:pt x="0" y="290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5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919179" y="2485923"/>
              <a:ext cx="36195" cy="292735"/>
            </a:xfrm>
            <a:custGeom>
              <a:avLst/>
              <a:gdLst/>
              <a:ahLst/>
              <a:cxnLst/>
              <a:rect l="l" t="t" r="r" b="b"/>
              <a:pathLst>
                <a:path w="36195" h="292735">
                  <a:moveTo>
                    <a:pt x="35763" y="0"/>
                  </a:moveTo>
                  <a:lnTo>
                    <a:pt x="0" y="1282"/>
                  </a:lnTo>
                  <a:lnTo>
                    <a:pt x="0" y="292188"/>
                  </a:lnTo>
                  <a:lnTo>
                    <a:pt x="35763" y="2909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919185" y="2485922"/>
              <a:ext cx="36195" cy="292735"/>
            </a:xfrm>
            <a:custGeom>
              <a:avLst/>
              <a:gdLst/>
              <a:ahLst/>
              <a:cxnLst/>
              <a:rect l="l" t="t" r="r" b="b"/>
              <a:pathLst>
                <a:path w="36195" h="292735">
                  <a:moveTo>
                    <a:pt x="0" y="292190"/>
                  </a:moveTo>
                  <a:lnTo>
                    <a:pt x="35770" y="29091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21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917300" y="24612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917308" y="24612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6017780" y="2068397"/>
              <a:ext cx="1905" cy="709930"/>
            </a:xfrm>
            <a:custGeom>
              <a:avLst/>
              <a:gdLst/>
              <a:ahLst/>
              <a:cxnLst/>
              <a:rect l="l" t="t" r="r" b="b"/>
              <a:pathLst>
                <a:path w="1904" h="709930">
                  <a:moveTo>
                    <a:pt x="0" y="0"/>
                  </a:moveTo>
                  <a:lnTo>
                    <a:pt x="0" y="685469"/>
                  </a:lnTo>
                  <a:lnTo>
                    <a:pt x="1879" y="70986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017781" y="2068366"/>
              <a:ext cx="1905" cy="709930"/>
            </a:xfrm>
            <a:custGeom>
              <a:avLst/>
              <a:gdLst/>
              <a:ahLst/>
              <a:cxnLst/>
              <a:rect l="l" t="t" r="r" b="b"/>
              <a:pathLst>
                <a:path w="1904" h="709930">
                  <a:moveTo>
                    <a:pt x="1878" y="709923"/>
                  </a:moveTo>
                  <a:lnTo>
                    <a:pt x="0" y="6854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099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6019508" y="2091461"/>
              <a:ext cx="36195" cy="687070"/>
            </a:xfrm>
            <a:custGeom>
              <a:avLst/>
              <a:gdLst/>
              <a:ahLst/>
              <a:cxnLst/>
              <a:rect l="l" t="t" r="r" b="b"/>
              <a:pathLst>
                <a:path w="36195" h="687069">
                  <a:moveTo>
                    <a:pt x="35763" y="0"/>
                  </a:moveTo>
                  <a:lnTo>
                    <a:pt x="0" y="1270"/>
                  </a:lnTo>
                  <a:lnTo>
                    <a:pt x="0" y="686739"/>
                  </a:lnTo>
                  <a:lnTo>
                    <a:pt x="35763" y="685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019514" y="2091454"/>
              <a:ext cx="36195" cy="687070"/>
            </a:xfrm>
            <a:custGeom>
              <a:avLst/>
              <a:gdLst/>
              <a:ahLst/>
              <a:cxnLst/>
              <a:rect l="l" t="t" r="r" b="b"/>
              <a:pathLst>
                <a:path w="36195" h="687069">
                  <a:moveTo>
                    <a:pt x="0" y="686752"/>
                  </a:moveTo>
                  <a:lnTo>
                    <a:pt x="35756" y="68547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867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017628" y="20673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017643" y="20673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857100" y="2598711"/>
              <a:ext cx="1905" cy="199390"/>
            </a:xfrm>
            <a:custGeom>
              <a:avLst/>
              <a:gdLst/>
              <a:ahLst/>
              <a:cxnLst/>
              <a:rect l="l" t="t" r="r" b="b"/>
              <a:pathLst>
                <a:path w="1904" h="199389">
                  <a:moveTo>
                    <a:pt x="0" y="0"/>
                  </a:moveTo>
                  <a:lnTo>
                    <a:pt x="0" y="174434"/>
                  </a:lnTo>
                  <a:lnTo>
                    <a:pt x="1879" y="19883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857100" y="2598669"/>
              <a:ext cx="1905" cy="199390"/>
            </a:xfrm>
            <a:custGeom>
              <a:avLst/>
              <a:gdLst/>
              <a:ahLst/>
              <a:cxnLst/>
              <a:rect l="l" t="t" r="r" b="b"/>
              <a:pathLst>
                <a:path w="1904" h="199389">
                  <a:moveTo>
                    <a:pt x="1869" y="198836"/>
                  </a:moveTo>
                  <a:lnTo>
                    <a:pt x="0" y="174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98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859221" y="2621902"/>
              <a:ext cx="36195" cy="175895"/>
            </a:xfrm>
            <a:custGeom>
              <a:avLst/>
              <a:gdLst/>
              <a:ahLst/>
              <a:cxnLst/>
              <a:rect l="l" t="t" r="r" b="b"/>
              <a:pathLst>
                <a:path w="36195" h="175894">
                  <a:moveTo>
                    <a:pt x="35775" y="0"/>
                  </a:moveTo>
                  <a:lnTo>
                    <a:pt x="0" y="1282"/>
                  </a:lnTo>
                  <a:lnTo>
                    <a:pt x="0" y="175704"/>
                  </a:lnTo>
                  <a:lnTo>
                    <a:pt x="35775" y="17443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859236" y="2621908"/>
              <a:ext cx="36195" cy="175895"/>
            </a:xfrm>
            <a:custGeom>
              <a:avLst/>
              <a:gdLst/>
              <a:ahLst/>
              <a:cxnLst/>
              <a:rect l="l" t="t" r="r" b="b"/>
              <a:pathLst>
                <a:path w="36195" h="175894">
                  <a:moveTo>
                    <a:pt x="0" y="175703"/>
                  </a:moveTo>
                  <a:lnTo>
                    <a:pt x="35770" y="17442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757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857341" y="25973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857353" y="25973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705945" y="2518003"/>
              <a:ext cx="1905" cy="297180"/>
            </a:xfrm>
            <a:custGeom>
              <a:avLst/>
              <a:gdLst/>
              <a:ahLst/>
              <a:cxnLst/>
              <a:rect l="l" t="t" r="r" b="b"/>
              <a:pathLst>
                <a:path w="1904" h="297180">
                  <a:moveTo>
                    <a:pt x="0" y="0"/>
                  </a:moveTo>
                  <a:lnTo>
                    <a:pt x="0" y="272516"/>
                  </a:lnTo>
                  <a:lnTo>
                    <a:pt x="1879" y="2969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705948" y="2518041"/>
              <a:ext cx="1905" cy="297180"/>
            </a:xfrm>
            <a:custGeom>
              <a:avLst/>
              <a:gdLst/>
              <a:ahLst/>
              <a:cxnLst/>
              <a:rect l="l" t="t" r="r" b="b"/>
              <a:pathLst>
                <a:path w="1904" h="297180">
                  <a:moveTo>
                    <a:pt x="1869" y="296870"/>
                  </a:moveTo>
                  <a:lnTo>
                    <a:pt x="0" y="2725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68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707938" y="2540990"/>
              <a:ext cx="36195" cy="274320"/>
            </a:xfrm>
            <a:custGeom>
              <a:avLst/>
              <a:gdLst/>
              <a:ahLst/>
              <a:cxnLst/>
              <a:rect l="l" t="t" r="r" b="b"/>
              <a:pathLst>
                <a:path w="36195" h="274319">
                  <a:moveTo>
                    <a:pt x="35763" y="0"/>
                  </a:moveTo>
                  <a:lnTo>
                    <a:pt x="0" y="1282"/>
                  </a:lnTo>
                  <a:lnTo>
                    <a:pt x="0" y="273799"/>
                  </a:lnTo>
                  <a:lnTo>
                    <a:pt x="35763" y="2725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707950" y="2540993"/>
              <a:ext cx="36195" cy="274320"/>
            </a:xfrm>
            <a:custGeom>
              <a:avLst/>
              <a:gdLst/>
              <a:ahLst/>
              <a:cxnLst/>
              <a:rect l="l" t="t" r="r" b="b"/>
              <a:pathLst>
                <a:path w="36195" h="274319">
                  <a:moveTo>
                    <a:pt x="0" y="273788"/>
                  </a:moveTo>
                  <a:lnTo>
                    <a:pt x="35756" y="27252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737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706071" y="25166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706071" y="25166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396344" y="2707207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4" h="121919">
                  <a:moveTo>
                    <a:pt x="0" y="0"/>
                  </a:moveTo>
                  <a:lnTo>
                    <a:pt x="0" y="96977"/>
                  </a:lnTo>
                  <a:lnTo>
                    <a:pt x="1866" y="1213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396338" y="2707242"/>
              <a:ext cx="1905" cy="121285"/>
            </a:xfrm>
            <a:custGeom>
              <a:avLst/>
              <a:gdLst/>
              <a:ahLst/>
              <a:cxnLst/>
              <a:rect l="l" t="t" r="r" b="b"/>
              <a:pathLst>
                <a:path w="1904" h="121285">
                  <a:moveTo>
                    <a:pt x="1869" y="121221"/>
                  </a:moveTo>
                  <a:lnTo>
                    <a:pt x="0" y="9689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1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398452" y="2730448"/>
              <a:ext cx="36195" cy="98425"/>
            </a:xfrm>
            <a:custGeom>
              <a:avLst/>
              <a:gdLst/>
              <a:ahLst/>
              <a:cxnLst/>
              <a:rect l="l" t="t" r="r" b="b"/>
              <a:pathLst>
                <a:path w="36195" h="98425">
                  <a:moveTo>
                    <a:pt x="35763" y="0"/>
                  </a:moveTo>
                  <a:lnTo>
                    <a:pt x="0" y="1282"/>
                  </a:lnTo>
                  <a:lnTo>
                    <a:pt x="0" y="98247"/>
                  </a:lnTo>
                  <a:lnTo>
                    <a:pt x="35763" y="969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398455" y="2730456"/>
              <a:ext cx="36195" cy="98425"/>
            </a:xfrm>
            <a:custGeom>
              <a:avLst/>
              <a:gdLst/>
              <a:ahLst/>
              <a:cxnLst/>
              <a:rect l="l" t="t" r="r" b="b"/>
              <a:pathLst>
                <a:path w="36195" h="98425">
                  <a:moveTo>
                    <a:pt x="0" y="98249"/>
                  </a:moveTo>
                  <a:lnTo>
                    <a:pt x="35770" y="9695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82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396560" y="27061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396560" y="27061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550916" y="2512631"/>
              <a:ext cx="1905" cy="320675"/>
            </a:xfrm>
            <a:custGeom>
              <a:avLst/>
              <a:gdLst/>
              <a:ahLst/>
              <a:cxnLst/>
              <a:rect l="l" t="t" r="r" b="b"/>
              <a:pathLst>
                <a:path w="1904" h="320675">
                  <a:moveTo>
                    <a:pt x="0" y="0"/>
                  </a:moveTo>
                  <a:lnTo>
                    <a:pt x="0" y="295910"/>
                  </a:lnTo>
                  <a:lnTo>
                    <a:pt x="1879" y="32030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550911" y="2512547"/>
              <a:ext cx="1905" cy="320675"/>
            </a:xfrm>
            <a:custGeom>
              <a:avLst/>
              <a:gdLst/>
              <a:ahLst/>
              <a:cxnLst/>
              <a:rect l="l" t="t" r="r" b="b"/>
              <a:pathLst>
                <a:path w="1904" h="320675">
                  <a:moveTo>
                    <a:pt x="1878" y="320451"/>
                  </a:moveTo>
                  <a:lnTo>
                    <a:pt x="0" y="29600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04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552909" y="2535745"/>
              <a:ext cx="36195" cy="297815"/>
            </a:xfrm>
            <a:custGeom>
              <a:avLst/>
              <a:gdLst/>
              <a:ahLst/>
              <a:cxnLst/>
              <a:rect l="l" t="t" r="r" b="b"/>
              <a:pathLst>
                <a:path w="36195" h="297814">
                  <a:moveTo>
                    <a:pt x="35763" y="0"/>
                  </a:moveTo>
                  <a:lnTo>
                    <a:pt x="0" y="1282"/>
                  </a:lnTo>
                  <a:lnTo>
                    <a:pt x="0" y="297205"/>
                  </a:lnTo>
                  <a:lnTo>
                    <a:pt x="35763" y="2959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552915" y="2535750"/>
              <a:ext cx="36195" cy="297815"/>
            </a:xfrm>
            <a:custGeom>
              <a:avLst/>
              <a:gdLst/>
              <a:ahLst/>
              <a:cxnLst/>
              <a:rect l="l" t="t" r="r" b="b"/>
              <a:pathLst>
                <a:path w="36195" h="297814">
                  <a:moveTo>
                    <a:pt x="0" y="297197"/>
                  </a:moveTo>
                  <a:lnTo>
                    <a:pt x="35770" y="2959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71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551030" y="25113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551032" y="25113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242560" y="2588082"/>
              <a:ext cx="1905" cy="267335"/>
            </a:xfrm>
            <a:custGeom>
              <a:avLst/>
              <a:gdLst/>
              <a:ahLst/>
              <a:cxnLst/>
              <a:rect l="l" t="t" r="r" b="b"/>
              <a:pathLst>
                <a:path w="1904" h="267335">
                  <a:moveTo>
                    <a:pt x="0" y="0"/>
                  </a:moveTo>
                  <a:lnTo>
                    <a:pt x="0" y="242417"/>
                  </a:lnTo>
                  <a:lnTo>
                    <a:pt x="1879" y="2668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242554" y="2588052"/>
              <a:ext cx="1905" cy="267335"/>
            </a:xfrm>
            <a:custGeom>
              <a:avLst/>
              <a:gdLst/>
              <a:ahLst/>
              <a:cxnLst/>
              <a:rect l="l" t="t" r="r" b="b"/>
              <a:pathLst>
                <a:path w="1904" h="267335">
                  <a:moveTo>
                    <a:pt x="1878" y="266805"/>
                  </a:moveTo>
                  <a:lnTo>
                    <a:pt x="0" y="2423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8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244795" y="2611094"/>
              <a:ext cx="36195" cy="243840"/>
            </a:xfrm>
            <a:custGeom>
              <a:avLst/>
              <a:gdLst/>
              <a:ahLst/>
              <a:cxnLst/>
              <a:rect l="l" t="t" r="r" b="b"/>
              <a:pathLst>
                <a:path w="36195" h="243839">
                  <a:moveTo>
                    <a:pt x="35763" y="0"/>
                  </a:moveTo>
                  <a:lnTo>
                    <a:pt x="0" y="1282"/>
                  </a:lnTo>
                  <a:lnTo>
                    <a:pt x="0" y="243700"/>
                  </a:lnTo>
                  <a:lnTo>
                    <a:pt x="35763" y="2424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244799" y="2611097"/>
              <a:ext cx="36195" cy="243840"/>
            </a:xfrm>
            <a:custGeom>
              <a:avLst/>
              <a:gdLst/>
              <a:ahLst/>
              <a:cxnLst/>
              <a:rect l="l" t="t" r="r" b="b"/>
              <a:pathLst>
                <a:path w="36195" h="243839">
                  <a:moveTo>
                    <a:pt x="0" y="243699"/>
                  </a:moveTo>
                  <a:lnTo>
                    <a:pt x="35770" y="24242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3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242928" y="25867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242924" y="25867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084076" y="2571000"/>
              <a:ext cx="2540" cy="304165"/>
            </a:xfrm>
            <a:custGeom>
              <a:avLst/>
              <a:gdLst/>
              <a:ahLst/>
              <a:cxnLst/>
              <a:rect l="l" t="t" r="r" b="b"/>
              <a:pathLst>
                <a:path w="2539" h="304164">
                  <a:moveTo>
                    <a:pt x="0" y="0"/>
                  </a:moveTo>
                  <a:lnTo>
                    <a:pt x="0" y="279209"/>
                  </a:lnTo>
                  <a:lnTo>
                    <a:pt x="1917" y="30411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084078" y="2571025"/>
              <a:ext cx="2540" cy="304165"/>
            </a:xfrm>
            <a:custGeom>
              <a:avLst/>
              <a:gdLst/>
              <a:ahLst/>
              <a:cxnLst/>
              <a:rect l="l" t="t" r="r" b="b"/>
              <a:pathLst>
                <a:path w="2539" h="304164">
                  <a:moveTo>
                    <a:pt x="1914" y="304056"/>
                  </a:moveTo>
                  <a:lnTo>
                    <a:pt x="0" y="27913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40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086096" y="2594406"/>
              <a:ext cx="36195" cy="280670"/>
            </a:xfrm>
            <a:custGeom>
              <a:avLst/>
              <a:gdLst/>
              <a:ahLst/>
              <a:cxnLst/>
              <a:rect l="l" t="t" r="r" b="b"/>
              <a:pathLst>
                <a:path w="36195" h="280669">
                  <a:moveTo>
                    <a:pt x="35763" y="0"/>
                  </a:moveTo>
                  <a:lnTo>
                    <a:pt x="0" y="1270"/>
                  </a:lnTo>
                  <a:lnTo>
                    <a:pt x="0" y="280479"/>
                  </a:lnTo>
                  <a:lnTo>
                    <a:pt x="35763" y="2791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086101" y="2594402"/>
              <a:ext cx="36195" cy="280670"/>
            </a:xfrm>
            <a:custGeom>
              <a:avLst/>
              <a:gdLst/>
              <a:ahLst/>
              <a:cxnLst/>
              <a:rect l="l" t="t" r="r" b="b"/>
              <a:pathLst>
                <a:path w="36195" h="280669">
                  <a:moveTo>
                    <a:pt x="0" y="280480"/>
                  </a:moveTo>
                  <a:lnTo>
                    <a:pt x="35770" y="2792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0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084191" y="25697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084206" y="25697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033439" y="2346273"/>
              <a:ext cx="1905" cy="528955"/>
            </a:xfrm>
            <a:custGeom>
              <a:avLst/>
              <a:gdLst/>
              <a:ahLst/>
              <a:cxnLst/>
              <a:rect l="l" t="t" r="r" b="b"/>
              <a:pathLst>
                <a:path w="1904" h="528955">
                  <a:moveTo>
                    <a:pt x="0" y="0"/>
                  </a:moveTo>
                  <a:lnTo>
                    <a:pt x="0" y="504355"/>
                  </a:lnTo>
                  <a:lnTo>
                    <a:pt x="1879" y="52873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033436" y="2346156"/>
              <a:ext cx="1905" cy="528955"/>
            </a:xfrm>
            <a:custGeom>
              <a:avLst/>
              <a:gdLst/>
              <a:ahLst/>
              <a:cxnLst/>
              <a:rect l="l" t="t" r="r" b="b"/>
              <a:pathLst>
                <a:path w="1904" h="528955">
                  <a:moveTo>
                    <a:pt x="1878" y="528820"/>
                  </a:moveTo>
                  <a:lnTo>
                    <a:pt x="0" y="50437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8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035344" y="2369489"/>
              <a:ext cx="36195" cy="506095"/>
            </a:xfrm>
            <a:custGeom>
              <a:avLst/>
              <a:gdLst/>
              <a:ahLst/>
              <a:cxnLst/>
              <a:rect l="l" t="t" r="r" b="b"/>
              <a:pathLst>
                <a:path w="36195" h="506094">
                  <a:moveTo>
                    <a:pt x="35763" y="0"/>
                  </a:moveTo>
                  <a:lnTo>
                    <a:pt x="0" y="1282"/>
                  </a:lnTo>
                  <a:lnTo>
                    <a:pt x="0" y="505625"/>
                  </a:lnTo>
                  <a:lnTo>
                    <a:pt x="35763" y="5043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035345" y="2369490"/>
              <a:ext cx="36195" cy="506095"/>
            </a:xfrm>
            <a:custGeom>
              <a:avLst/>
              <a:gdLst/>
              <a:ahLst/>
              <a:cxnLst/>
              <a:rect l="l" t="t" r="r" b="b"/>
              <a:pathLst>
                <a:path w="36195" h="506094">
                  <a:moveTo>
                    <a:pt x="0" y="505626"/>
                  </a:moveTo>
                  <a:lnTo>
                    <a:pt x="35770" y="5043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05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033452" y="23448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033464" y="23448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4931676" y="2745473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4" h="140335">
                  <a:moveTo>
                    <a:pt x="0" y="0"/>
                  </a:moveTo>
                  <a:lnTo>
                    <a:pt x="0" y="115912"/>
                  </a:lnTo>
                  <a:lnTo>
                    <a:pt x="1866" y="14029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931674" y="2745500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4" h="140335">
                  <a:moveTo>
                    <a:pt x="1869" y="140244"/>
                  </a:moveTo>
                  <a:lnTo>
                    <a:pt x="0" y="11591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402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933556" y="2768561"/>
              <a:ext cx="36195" cy="117475"/>
            </a:xfrm>
            <a:custGeom>
              <a:avLst/>
              <a:gdLst/>
              <a:ahLst/>
              <a:cxnLst/>
              <a:rect l="l" t="t" r="r" b="b"/>
              <a:pathLst>
                <a:path w="36195" h="117475">
                  <a:moveTo>
                    <a:pt x="35763" y="0"/>
                  </a:moveTo>
                  <a:lnTo>
                    <a:pt x="0" y="1282"/>
                  </a:lnTo>
                  <a:lnTo>
                    <a:pt x="0" y="117195"/>
                  </a:lnTo>
                  <a:lnTo>
                    <a:pt x="35763" y="1159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4933565" y="2768566"/>
              <a:ext cx="36195" cy="117475"/>
            </a:xfrm>
            <a:custGeom>
              <a:avLst/>
              <a:gdLst/>
              <a:ahLst/>
              <a:cxnLst/>
              <a:rect l="l" t="t" r="r" b="b"/>
              <a:pathLst>
                <a:path w="36195" h="117475">
                  <a:moveTo>
                    <a:pt x="0" y="117197"/>
                  </a:moveTo>
                  <a:lnTo>
                    <a:pt x="35770" y="1159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71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4931676" y="27440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55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4931687" y="27440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5868898" y="2698546"/>
              <a:ext cx="1905" cy="201930"/>
            </a:xfrm>
            <a:custGeom>
              <a:avLst/>
              <a:gdLst/>
              <a:ahLst/>
              <a:cxnLst/>
              <a:rect l="l" t="t" r="r" b="b"/>
              <a:pathLst>
                <a:path w="1904" h="201930">
                  <a:moveTo>
                    <a:pt x="0" y="0"/>
                  </a:moveTo>
                  <a:lnTo>
                    <a:pt x="0" y="177215"/>
                  </a:lnTo>
                  <a:lnTo>
                    <a:pt x="1879" y="20161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5868898" y="2698555"/>
              <a:ext cx="1905" cy="201930"/>
            </a:xfrm>
            <a:custGeom>
              <a:avLst/>
              <a:gdLst/>
              <a:ahLst/>
              <a:cxnLst/>
              <a:rect l="l" t="t" r="r" b="b"/>
              <a:pathLst>
                <a:path w="1904" h="201930">
                  <a:moveTo>
                    <a:pt x="1869" y="201500"/>
                  </a:moveTo>
                  <a:lnTo>
                    <a:pt x="0" y="17717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15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5870943" y="2721901"/>
              <a:ext cx="36195" cy="179070"/>
            </a:xfrm>
            <a:custGeom>
              <a:avLst/>
              <a:gdLst/>
              <a:ahLst/>
              <a:cxnLst/>
              <a:rect l="l" t="t" r="r" b="b"/>
              <a:pathLst>
                <a:path w="36195" h="179069">
                  <a:moveTo>
                    <a:pt x="35763" y="0"/>
                  </a:moveTo>
                  <a:lnTo>
                    <a:pt x="0" y="1282"/>
                  </a:lnTo>
                  <a:lnTo>
                    <a:pt x="0" y="178498"/>
                  </a:lnTo>
                  <a:lnTo>
                    <a:pt x="35763" y="1772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5870958" y="2721901"/>
              <a:ext cx="36195" cy="179070"/>
            </a:xfrm>
            <a:custGeom>
              <a:avLst/>
              <a:gdLst/>
              <a:ahLst/>
              <a:cxnLst/>
              <a:rect l="l" t="t" r="r" b="b"/>
              <a:pathLst>
                <a:path w="36195" h="179069">
                  <a:moveTo>
                    <a:pt x="0" y="178501"/>
                  </a:moveTo>
                  <a:lnTo>
                    <a:pt x="35756" y="17722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85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5869051" y="26972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5869054" y="26972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5719826" y="2532570"/>
              <a:ext cx="1905" cy="391795"/>
            </a:xfrm>
            <a:custGeom>
              <a:avLst/>
              <a:gdLst/>
              <a:ahLst/>
              <a:cxnLst/>
              <a:rect l="l" t="t" r="r" b="b"/>
              <a:pathLst>
                <a:path w="1904" h="391794">
                  <a:moveTo>
                    <a:pt x="0" y="0"/>
                  </a:moveTo>
                  <a:lnTo>
                    <a:pt x="0" y="367245"/>
                  </a:lnTo>
                  <a:lnTo>
                    <a:pt x="1866" y="3916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5719815" y="2532490"/>
              <a:ext cx="1905" cy="391795"/>
            </a:xfrm>
            <a:custGeom>
              <a:avLst/>
              <a:gdLst/>
              <a:ahLst/>
              <a:cxnLst/>
              <a:rect l="l" t="t" r="r" b="b"/>
              <a:pathLst>
                <a:path w="1904" h="391794">
                  <a:moveTo>
                    <a:pt x="1878" y="391725"/>
                  </a:moveTo>
                  <a:lnTo>
                    <a:pt x="0" y="36727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17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5721693" y="2555785"/>
              <a:ext cx="36195" cy="368935"/>
            </a:xfrm>
            <a:custGeom>
              <a:avLst/>
              <a:gdLst/>
              <a:ahLst/>
              <a:cxnLst/>
              <a:rect l="l" t="t" r="r" b="b"/>
              <a:pathLst>
                <a:path w="36195" h="368935">
                  <a:moveTo>
                    <a:pt x="35763" y="0"/>
                  </a:moveTo>
                  <a:lnTo>
                    <a:pt x="0" y="1270"/>
                  </a:lnTo>
                  <a:lnTo>
                    <a:pt x="0" y="368528"/>
                  </a:lnTo>
                  <a:lnTo>
                    <a:pt x="35763" y="3672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5721713" y="2555777"/>
              <a:ext cx="36195" cy="368935"/>
            </a:xfrm>
            <a:custGeom>
              <a:avLst/>
              <a:gdLst/>
              <a:ahLst/>
              <a:cxnLst/>
              <a:rect l="l" t="t" r="r" b="b"/>
              <a:pathLst>
                <a:path w="36195" h="368935">
                  <a:moveTo>
                    <a:pt x="0" y="368539"/>
                  </a:moveTo>
                  <a:lnTo>
                    <a:pt x="35756" y="36726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685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5719813" y="25312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719810" y="25312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5398554" y="2887814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4" h="41275">
                  <a:moveTo>
                    <a:pt x="0" y="0"/>
                  </a:moveTo>
                  <a:lnTo>
                    <a:pt x="0" y="16725"/>
                  </a:lnTo>
                  <a:lnTo>
                    <a:pt x="1879" y="4112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5398553" y="2887738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4" h="41275">
                  <a:moveTo>
                    <a:pt x="1878" y="41187"/>
                  </a:moveTo>
                  <a:lnTo>
                    <a:pt x="0" y="167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5400814" y="2911068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5" h="18414">
                  <a:moveTo>
                    <a:pt x="35763" y="0"/>
                  </a:moveTo>
                  <a:lnTo>
                    <a:pt x="0" y="1282"/>
                  </a:lnTo>
                  <a:lnTo>
                    <a:pt x="0" y="17995"/>
                  </a:lnTo>
                  <a:lnTo>
                    <a:pt x="35763" y="167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5400825" y="2911067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5" h="18414">
                  <a:moveTo>
                    <a:pt x="0" y="17996"/>
                  </a:moveTo>
                  <a:lnTo>
                    <a:pt x="35770" y="1671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5398935" y="28867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398942" y="28867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571134" y="2797174"/>
              <a:ext cx="1905" cy="138430"/>
            </a:xfrm>
            <a:custGeom>
              <a:avLst/>
              <a:gdLst/>
              <a:ahLst/>
              <a:cxnLst/>
              <a:rect l="l" t="t" r="r" b="b"/>
              <a:pathLst>
                <a:path w="1904" h="138430">
                  <a:moveTo>
                    <a:pt x="0" y="0"/>
                  </a:moveTo>
                  <a:lnTo>
                    <a:pt x="0" y="113690"/>
                  </a:lnTo>
                  <a:lnTo>
                    <a:pt x="1879" y="13807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571132" y="2797111"/>
              <a:ext cx="1905" cy="138430"/>
            </a:xfrm>
            <a:custGeom>
              <a:avLst/>
              <a:gdLst/>
              <a:ahLst/>
              <a:cxnLst/>
              <a:rect l="l" t="t" r="r" b="b"/>
              <a:pathLst>
                <a:path w="1904" h="138430">
                  <a:moveTo>
                    <a:pt x="1869" y="138088"/>
                  </a:moveTo>
                  <a:lnTo>
                    <a:pt x="0" y="11363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80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572988" y="2820428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69">
                  <a:moveTo>
                    <a:pt x="35763" y="0"/>
                  </a:moveTo>
                  <a:lnTo>
                    <a:pt x="0" y="1282"/>
                  </a:lnTo>
                  <a:lnTo>
                    <a:pt x="0" y="114960"/>
                  </a:lnTo>
                  <a:lnTo>
                    <a:pt x="35763" y="1136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572999" y="2820431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69">
                  <a:moveTo>
                    <a:pt x="0" y="114955"/>
                  </a:moveTo>
                  <a:lnTo>
                    <a:pt x="35756" y="11367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49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571109" y="27960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571111" y="27960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251018" y="2796057"/>
              <a:ext cx="1905" cy="163195"/>
            </a:xfrm>
            <a:custGeom>
              <a:avLst/>
              <a:gdLst/>
              <a:ahLst/>
              <a:cxnLst/>
              <a:rect l="l" t="t" r="r" b="b"/>
              <a:pathLst>
                <a:path w="1904" h="163194">
                  <a:moveTo>
                    <a:pt x="0" y="0"/>
                  </a:moveTo>
                  <a:lnTo>
                    <a:pt x="0" y="138214"/>
                  </a:lnTo>
                  <a:lnTo>
                    <a:pt x="1866" y="16261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251012" y="2796030"/>
              <a:ext cx="1905" cy="163195"/>
            </a:xfrm>
            <a:custGeom>
              <a:avLst/>
              <a:gdLst/>
              <a:ahLst/>
              <a:cxnLst/>
              <a:rect l="l" t="t" r="r" b="b"/>
              <a:pathLst>
                <a:path w="1904" h="163194">
                  <a:moveTo>
                    <a:pt x="1869" y="162692"/>
                  </a:moveTo>
                  <a:lnTo>
                    <a:pt x="0" y="138236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62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5252783" y="2819336"/>
              <a:ext cx="36195" cy="139700"/>
            </a:xfrm>
            <a:custGeom>
              <a:avLst/>
              <a:gdLst/>
              <a:ahLst/>
              <a:cxnLst/>
              <a:rect l="l" t="t" r="r" b="b"/>
              <a:pathLst>
                <a:path w="36195" h="139700">
                  <a:moveTo>
                    <a:pt x="35763" y="0"/>
                  </a:moveTo>
                  <a:lnTo>
                    <a:pt x="0" y="1282"/>
                  </a:lnTo>
                  <a:lnTo>
                    <a:pt x="0" y="139484"/>
                  </a:lnTo>
                  <a:lnTo>
                    <a:pt x="35763" y="1382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5252787" y="2819335"/>
              <a:ext cx="36195" cy="139700"/>
            </a:xfrm>
            <a:custGeom>
              <a:avLst/>
              <a:gdLst/>
              <a:ahLst/>
              <a:cxnLst/>
              <a:rect l="l" t="t" r="r" b="b"/>
              <a:pathLst>
                <a:path w="36195" h="139700">
                  <a:moveTo>
                    <a:pt x="0" y="139490"/>
                  </a:moveTo>
                  <a:lnTo>
                    <a:pt x="35770" y="1382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94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5250903" y="27945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5250908" y="27945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096662" y="2821101"/>
              <a:ext cx="2540" cy="159385"/>
            </a:xfrm>
            <a:custGeom>
              <a:avLst/>
              <a:gdLst/>
              <a:ahLst/>
              <a:cxnLst/>
              <a:rect l="l" t="t" r="r" b="b"/>
              <a:pathLst>
                <a:path w="2539" h="159385">
                  <a:moveTo>
                    <a:pt x="0" y="0"/>
                  </a:moveTo>
                  <a:lnTo>
                    <a:pt x="0" y="134302"/>
                  </a:lnTo>
                  <a:lnTo>
                    <a:pt x="1917" y="15920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5096657" y="2821081"/>
              <a:ext cx="2540" cy="159385"/>
            </a:xfrm>
            <a:custGeom>
              <a:avLst/>
              <a:gdLst/>
              <a:ahLst/>
              <a:cxnLst/>
              <a:rect l="l" t="t" r="r" b="b"/>
              <a:pathLst>
                <a:path w="2539" h="159385">
                  <a:moveTo>
                    <a:pt x="1914" y="159224"/>
                  </a:moveTo>
                  <a:lnTo>
                    <a:pt x="0" y="13430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92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5098757" y="2844482"/>
              <a:ext cx="36195" cy="135890"/>
            </a:xfrm>
            <a:custGeom>
              <a:avLst/>
              <a:gdLst/>
              <a:ahLst/>
              <a:cxnLst/>
              <a:rect l="l" t="t" r="r" b="b"/>
              <a:pathLst>
                <a:path w="36195" h="135889">
                  <a:moveTo>
                    <a:pt x="35763" y="0"/>
                  </a:moveTo>
                  <a:lnTo>
                    <a:pt x="0" y="1282"/>
                  </a:lnTo>
                  <a:lnTo>
                    <a:pt x="0" y="135585"/>
                  </a:lnTo>
                  <a:lnTo>
                    <a:pt x="35763" y="1343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5098772" y="2844482"/>
              <a:ext cx="36195" cy="135890"/>
            </a:xfrm>
            <a:custGeom>
              <a:avLst/>
              <a:gdLst/>
              <a:ahLst/>
              <a:cxnLst/>
              <a:rect l="l" t="t" r="r" b="b"/>
              <a:pathLst>
                <a:path w="36195" h="135889">
                  <a:moveTo>
                    <a:pt x="0" y="135586"/>
                  </a:moveTo>
                  <a:lnTo>
                    <a:pt x="35756" y="13430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55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5096852" y="28195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5096857" y="281953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4942395" y="2832518"/>
              <a:ext cx="1905" cy="156210"/>
            </a:xfrm>
            <a:custGeom>
              <a:avLst/>
              <a:gdLst/>
              <a:ahLst/>
              <a:cxnLst/>
              <a:rect l="l" t="t" r="r" b="b"/>
              <a:pathLst>
                <a:path w="1904" h="156210">
                  <a:moveTo>
                    <a:pt x="0" y="0"/>
                  </a:moveTo>
                  <a:lnTo>
                    <a:pt x="0" y="131521"/>
                  </a:lnTo>
                  <a:lnTo>
                    <a:pt x="1879" y="15590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4942392" y="2832474"/>
              <a:ext cx="1905" cy="156210"/>
            </a:xfrm>
            <a:custGeom>
              <a:avLst/>
              <a:gdLst/>
              <a:ahLst/>
              <a:cxnLst/>
              <a:rect l="l" t="t" r="r" b="b"/>
              <a:pathLst>
                <a:path w="1904" h="156210">
                  <a:moveTo>
                    <a:pt x="1869" y="155844"/>
                  </a:moveTo>
                  <a:lnTo>
                    <a:pt x="0" y="13151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58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4944503" y="2855683"/>
              <a:ext cx="36195" cy="133350"/>
            </a:xfrm>
            <a:custGeom>
              <a:avLst/>
              <a:gdLst/>
              <a:ahLst/>
              <a:cxnLst/>
              <a:rect l="l" t="t" r="r" b="b"/>
              <a:pathLst>
                <a:path w="36195" h="133350">
                  <a:moveTo>
                    <a:pt x="35763" y="0"/>
                  </a:moveTo>
                  <a:lnTo>
                    <a:pt x="0" y="1270"/>
                  </a:lnTo>
                  <a:lnTo>
                    <a:pt x="0" y="132791"/>
                  </a:lnTo>
                  <a:lnTo>
                    <a:pt x="35763" y="1315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4944512" y="2855677"/>
              <a:ext cx="36195" cy="133350"/>
            </a:xfrm>
            <a:custGeom>
              <a:avLst/>
              <a:gdLst/>
              <a:ahLst/>
              <a:cxnLst/>
              <a:rect l="l" t="t" r="r" b="b"/>
              <a:pathLst>
                <a:path w="36195" h="133350">
                  <a:moveTo>
                    <a:pt x="0" y="132799"/>
                  </a:moveTo>
                  <a:lnTo>
                    <a:pt x="35770" y="13152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27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4942624" y="28311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4942632" y="28311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5880277" y="2075700"/>
              <a:ext cx="1905" cy="933450"/>
            </a:xfrm>
            <a:custGeom>
              <a:avLst/>
              <a:gdLst/>
              <a:ahLst/>
              <a:cxnLst/>
              <a:rect l="l" t="t" r="r" b="b"/>
              <a:pathLst>
                <a:path w="1904" h="933450">
                  <a:moveTo>
                    <a:pt x="0" y="0"/>
                  </a:moveTo>
                  <a:lnTo>
                    <a:pt x="0" y="908939"/>
                  </a:lnTo>
                  <a:lnTo>
                    <a:pt x="1879" y="93332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5880278" y="2075700"/>
              <a:ext cx="1905" cy="933450"/>
            </a:xfrm>
            <a:custGeom>
              <a:avLst/>
              <a:gdLst/>
              <a:ahLst/>
              <a:cxnLst/>
              <a:rect l="l" t="t" r="r" b="b"/>
              <a:pathLst>
                <a:path w="1904" h="933450">
                  <a:moveTo>
                    <a:pt x="1878" y="933384"/>
                  </a:moveTo>
                  <a:lnTo>
                    <a:pt x="0" y="90893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333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5882347" y="2098954"/>
              <a:ext cx="36195" cy="910590"/>
            </a:xfrm>
            <a:custGeom>
              <a:avLst/>
              <a:gdLst/>
              <a:ahLst/>
              <a:cxnLst/>
              <a:rect l="l" t="t" r="r" b="b"/>
              <a:pathLst>
                <a:path w="36195" h="910589">
                  <a:moveTo>
                    <a:pt x="35763" y="0"/>
                  </a:moveTo>
                  <a:lnTo>
                    <a:pt x="0" y="1282"/>
                  </a:lnTo>
                  <a:lnTo>
                    <a:pt x="0" y="910221"/>
                  </a:lnTo>
                  <a:lnTo>
                    <a:pt x="35763" y="9089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5882365" y="2098954"/>
              <a:ext cx="36195" cy="910590"/>
            </a:xfrm>
            <a:custGeom>
              <a:avLst/>
              <a:gdLst/>
              <a:ahLst/>
              <a:cxnLst/>
              <a:rect l="l" t="t" r="r" b="b"/>
              <a:pathLst>
                <a:path w="36195" h="910589">
                  <a:moveTo>
                    <a:pt x="0" y="910225"/>
                  </a:moveTo>
                  <a:lnTo>
                    <a:pt x="35756" y="90893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102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5880468" y="20745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5880473" y="20745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5732183" y="2773756"/>
              <a:ext cx="1905" cy="271780"/>
            </a:xfrm>
            <a:custGeom>
              <a:avLst/>
              <a:gdLst/>
              <a:ahLst/>
              <a:cxnLst/>
              <a:rect l="l" t="t" r="r" b="b"/>
              <a:pathLst>
                <a:path w="1904" h="271780">
                  <a:moveTo>
                    <a:pt x="0" y="0"/>
                  </a:moveTo>
                  <a:lnTo>
                    <a:pt x="0" y="246875"/>
                  </a:lnTo>
                  <a:lnTo>
                    <a:pt x="1866" y="27127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5732176" y="2773750"/>
              <a:ext cx="1905" cy="271780"/>
            </a:xfrm>
            <a:custGeom>
              <a:avLst/>
              <a:gdLst/>
              <a:ahLst/>
              <a:cxnLst/>
              <a:rect l="l" t="t" r="r" b="b"/>
              <a:pathLst>
                <a:path w="1904" h="271780">
                  <a:moveTo>
                    <a:pt x="1869" y="271252"/>
                  </a:moveTo>
                  <a:lnTo>
                    <a:pt x="0" y="24679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2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5734012" y="2796768"/>
              <a:ext cx="36195" cy="248285"/>
            </a:xfrm>
            <a:custGeom>
              <a:avLst/>
              <a:gdLst/>
              <a:ahLst/>
              <a:cxnLst/>
              <a:rect l="l" t="t" r="r" b="b"/>
              <a:pathLst>
                <a:path w="36195" h="248285">
                  <a:moveTo>
                    <a:pt x="35763" y="0"/>
                  </a:moveTo>
                  <a:lnTo>
                    <a:pt x="0" y="1282"/>
                  </a:lnTo>
                  <a:lnTo>
                    <a:pt x="0" y="248170"/>
                  </a:lnTo>
                  <a:lnTo>
                    <a:pt x="35763" y="2468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5734024" y="2796768"/>
              <a:ext cx="36195" cy="248285"/>
            </a:xfrm>
            <a:custGeom>
              <a:avLst/>
              <a:gdLst/>
              <a:ahLst/>
              <a:cxnLst/>
              <a:rect l="l" t="t" r="r" b="b"/>
              <a:pathLst>
                <a:path w="36195" h="248285">
                  <a:moveTo>
                    <a:pt x="0" y="248160"/>
                  </a:moveTo>
                  <a:lnTo>
                    <a:pt x="35770" y="24688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81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5732145" y="27724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5732160" y="27724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5416067" y="2897657"/>
              <a:ext cx="2540" cy="151130"/>
            </a:xfrm>
            <a:custGeom>
              <a:avLst/>
              <a:gdLst/>
              <a:ahLst/>
              <a:cxnLst/>
              <a:rect l="l" t="t" r="r" b="b"/>
              <a:pathLst>
                <a:path w="2539" h="151130">
                  <a:moveTo>
                    <a:pt x="0" y="0"/>
                  </a:moveTo>
                  <a:lnTo>
                    <a:pt x="0" y="125945"/>
                  </a:lnTo>
                  <a:lnTo>
                    <a:pt x="1917" y="1508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5416059" y="2897675"/>
              <a:ext cx="2540" cy="151130"/>
            </a:xfrm>
            <a:custGeom>
              <a:avLst/>
              <a:gdLst/>
              <a:ahLst/>
              <a:cxnLst/>
              <a:rect l="l" t="t" r="r" b="b"/>
              <a:pathLst>
                <a:path w="2539" h="151130">
                  <a:moveTo>
                    <a:pt x="1914" y="150854"/>
                  </a:moveTo>
                  <a:lnTo>
                    <a:pt x="0" y="125934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150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5417617" y="2921126"/>
              <a:ext cx="36830" cy="127635"/>
            </a:xfrm>
            <a:custGeom>
              <a:avLst/>
              <a:gdLst/>
              <a:ahLst/>
              <a:cxnLst/>
              <a:rect l="l" t="t" r="r" b="b"/>
              <a:pathLst>
                <a:path w="36829" h="127635">
                  <a:moveTo>
                    <a:pt x="36525" y="0"/>
                  </a:moveTo>
                  <a:lnTo>
                    <a:pt x="0" y="1295"/>
                  </a:lnTo>
                  <a:lnTo>
                    <a:pt x="0" y="127254"/>
                  </a:lnTo>
                  <a:lnTo>
                    <a:pt x="36525" y="12594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5417619" y="2921128"/>
              <a:ext cx="36830" cy="127635"/>
            </a:xfrm>
            <a:custGeom>
              <a:avLst/>
              <a:gdLst/>
              <a:ahLst/>
              <a:cxnLst/>
              <a:rect l="l" t="t" r="r" b="b"/>
              <a:pathLst>
                <a:path w="36829" h="127635">
                  <a:moveTo>
                    <a:pt x="0" y="127250"/>
                  </a:moveTo>
                  <a:lnTo>
                    <a:pt x="36532" y="125944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1272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5415711" y="289653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5415712" y="289654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5587885" y="2788208"/>
              <a:ext cx="1905" cy="272415"/>
            </a:xfrm>
            <a:custGeom>
              <a:avLst/>
              <a:gdLst/>
              <a:ahLst/>
              <a:cxnLst/>
              <a:rect l="l" t="t" r="r" b="b"/>
              <a:pathLst>
                <a:path w="1904" h="272414">
                  <a:moveTo>
                    <a:pt x="0" y="0"/>
                  </a:moveTo>
                  <a:lnTo>
                    <a:pt x="0" y="247992"/>
                  </a:lnTo>
                  <a:lnTo>
                    <a:pt x="1866" y="27237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5587876" y="2788123"/>
              <a:ext cx="1905" cy="273050"/>
            </a:xfrm>
            <a:custGeom>
              <a:avLst/>
              <a:gdLst/>
              <a:ahLst/>
              <a:cxnLst/>
              <a:rect l="l" t="t" r="r" b="b"/>
              <a:pathLst>
                <a:path w="1904" h="273050">
                  <a:moveTo>
                    <a:pt x="1878" y="272512"/>
                  </a:moveTo>
                  <a:lnTo>
                    <a:pt x="0" y="24806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5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5589473" y="2811309"/>
              <a:ext cx="36830" cy="249554"/>
            </a:xfrm>
            <a:custGeom>
              <a:avLst/>
              <a:gdLst/>
              <a:ahLst/>
              <a:cxnLst/>
              <a:rect l="l" t="t" r="r" b="b"/>
              <a:pathLst>
                <a:path w="36829" h="249555">
                  <a:moveTo>
                    <a:pt x="36537" y="0"/>
                  </a:moveTo>
                  <a:lnTo>
                    <a:pt x="0" y="1308"/>
                  </a:lnTo>
                  <a:lnTo>
                    <a:pt x="0" y="249301"/>
                  </a:lnTo>
                  <a:lnTo>
                    <a:pt x="36537" y="24799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5589491" y="2811313"/>
              <a:ext cx="36830" cy="249554"/>
            </a:xfrm>
            <a:custGeom>
              <a:avLst/>
              <a:gdLst/>
              <a:ahLst/>
              <a:cxnLst/>
              <a:rect l="l" t="t" r="r" b="b"/>
              <a:pathLst>
                <a:path w="36829" h="249555">
                  <a:moveTo>
                    <a:pt x="0" y="249302"/>
                  </a:moveTo>
                  <a:lnTo>
                    <a:pt x="36517" y="24799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93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5587606" y="27867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5587603" y="278670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5268353" y="2885300"/>
              <a:ext cx="1905" cy="181610"/>
            </a:xfrm>
            <a:custGeom>
              <a:avLst/>
              <a:gdLst/>
              <a:ahLst/>
              <a:cxnLst/>
              <a:rect l="l" t="t" r="r" b="b"/>
              <a:pathLst>
                <a:path w="1904" h="181610">
                  <a:moveTo>
                    <a:pt x="0" y="0"/>
                  </a:moveTo>
                  <a:lnTo>
                    <a:pt x="0" y="156603"/>
                  </a:lnTo>
                  <a:lnTo>
                    <a:pt x="1879" y="18098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5268347" y="2885271"/>
              <a:ext cx="1905" cy="181610"/>
            </a:xfrm>
            <a:custGeom>
              <a:avLst/>
              <a:gdLst/>
              <a:ahLst/>
              <a:cxnLst/>
              <a:rect l="l" t="t" r="r" b="b"/>
              <a:pathLst>
                <a:path w="1904" h="181610">
                  <a:moveTo>
                    <a:pt x="1878" y="181072"/>
                  </a:moveTo>
                  <a:lnTo>
                    <a:pt x="0" y="15662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1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5270207" y="2908503"/>
              <a:ext cx="36195" cy="158115"/>
            </a:xfrm>
            <a:custGeom>
              <a:avLst/>
              <a:gdLst/>
              <a:ahLst/>
              <a:cxnLst/>
              <a:rect l="l" t="t" r="r" b="b"/>
              <a:pathLst>
                <a:path w="36195" h="158114">
                  <a:moveTo>
                    <a:pt x="35763" y="0"/>
                  </a:moveTo>
                  <a:lnTo>
                    <a:pt x="0" y="1282"/>
                  </a:lnTo>
                  <a:lnTo>
                    <a:pt x="0" y="157886"/>
                  </a:lnTo>
                  <a:lnTo>
                    <a:pt x="35763" y="1566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5270212" y="2908507"/>
              <a:ext cx="36195" cy="158115"/>
            </a:xfrm>
            <a:custGeom>
              <a:avLst/>
              <a:gdLst/>
              <a:ahLst/>
              <a:cxnLst/>
              <a:rect l="l" t="t" r="r" b="b"/>
              <a:pathLst>
                <a:path w="36195" h="158114">
                  <a:moveTo>
                    <a:pt x="0" y="157881"/>
                  </a:moveTo>
                  <a:lnTo>
                    <a:pt x="35770" y="15660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7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5268328" y="28841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5268329" y="28841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5111293" y="2906559"/>
              <a:ext cx="1905" cy="180975"/>
            </a:xfrm>
            <a:custGeom>
              <a:avLst/>
              <a:gdLst/>
              <a:ahLst/>
              <a:cxnLst/>
              <a:rect l="l" t="t" r="r" b="b"/>
              <a:pathLst>
                <a:path w="1904" h="180975">
                  <a:moveTo>
                    <a:pt x="0" y="0"/>
                  </a:moveTo>
                  <a:lnTo>
                    <a:pt x="0" y="156044"/>
                  </a:lnTo>
                  <a:lnTo>
                    <a:pt x="1879" y="18042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5111286" y="2906452"/>
              <a:ext cx="1905" cy="180975"/>
            </a:xfrm>
            <a:custGeom>
              <a:avLst/>
              <a:gdLst/>
              <a:ahLst/>
              <a:cxnLst/>
              <a:rect l="l" t="t" r="r" b="b"/>
              <a:pathLst>
                <a:path w="1904" h="180975">
                  <a:moveTo>
                    <a:pt x="1878" y="180565"/>
                  </a:moveTo>
                  <a:lnTo>
                    <a:pt x="0" y="1561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05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5113070" y="2929597"/>
              <a:ext cx="36195" cy="157480"/>
            </a:xfrm>
            <a:custGeom>
              <a:avLst/>
              <a:gdLst/>
              <a:ahLst/>
              <a:cxnLst/>
              <a:rect l="l" t="t" r="r" b="b"/>
              <a:pathLst>
                <a:path w="36195" h="157480">
                  <a:moveTo>
                    <a:pt x="35763" y="0"/>
                  </a:moveTo>
                  <a:lnTo>
                    <a:pt x="0" y="1282"/>
                  </a:lnTo>
                  <a:lnTo>
                    <a:pt x="0" y="157314"/>
                  </a:lnTo>
                  <a:lnTo>
                    <a:pt x="35763" y="1560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5113080" y="2929599"/>
              <a:ext cx="36195" cy="157480"/>
            </a:xfrm>
            <a:custGeom>
              <a:avLst/>
              <a:gdLst/>
              <a:ahLst/>
              <a:cxnLst/>
              <a:rect l="l" t="t" r="r" b="b"/>
              <a:pathLst>
                <a:path w="36195" h="157480">
                  <a:moveTo>
                    <a:pt x="0" y="157312"/>
                  </a:moveTo>
                  <a:lnTo>
                    <a:pt x="35770" y="15603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73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5111203" y="29055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5111206" y="29055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954511" y="3001670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4">
                  <a:moveTo>
                    <a:pt x="0" y="0"/>
                  </a:moveTo>
                  <a:lnTo>
                    <a:pt x="0" y="69659"/>
                  </a:lnTo>
                  <a:lnTo>
                    <a:pt x="1866" y="9404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954508" y="3001681"/>
              <a:ext cx="1905" cy="93980"/>
            </a:xfrm>
            <a:custGeom>
              <a:avLst/>
              <a:gdLst/>
              <a:ahLst/>
              <a:cxnLst/>
              <a:rect l="l" t="t" r="r" b="b"/>
              <a:pathLst>
                <a:path w="1904" h="93980">
                  <a:moveTo>
                    <a:pt x="1869" y="93954"/>
                  </a:moveTo>
                  <a:lnTo>
                    <a:pt x="0" y="6962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3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956568" y="3024936"/>
              <a:ext cx="36195" cy="71120"/>
            </a:xfrm>
            <a:custGeom>
              <a:avLst/>
              <a:gdLst/>
              <a:ahLst/>
              <a:cxnLst/>
              <a:rect l="l" t="t" r="r" b="b"/>
              <a:pathLst>
                <a:path w="36195" h="71119">
                  <a:moveTo>
                    <a:pt x="35763" y="0"/>
                  </a:moveTo>
                  <a:lnTo>
                    <a:pt x="0" y="1270"/>
                  </a:lnTo>
                  <a:lnTo>
                    <a:pt x="0" y="70942"/>
                  </a:lnTo>
                  <a:lnTo>
                    <a:pt x="35763" y="696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956580" y="3024936"/>
              <a:ext cx="36195" cy="71120"/>
            </a:xfrm>
            <a:custGeom>
              <a:avLst/>
              <a:gdLst/>
              <a:ahLst/>
              <a:cxnLst/>
              <a:rect l="l" t="t" r="r" b="b"/>
              <a:pathLst>
                <a:path w="36195" h="71119">
                  <a:moveTo>
                    <a:pt x="0" y="70936"/>
                  </a:moveTo>
                  <a:lnTo>
                    <a:pt x="35770" y="6965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09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954689" y="30005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954691" y="30005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5721007" y="2186101"/>
              <a:ext cx="1905" cy="939800"/>
            </a:xfrm>
            <a:custGeom>
              <a:avLst/>
              <a:gdLst/>
              <a:ahLst/>
              <a:cxnLst/>
              <a:rect l="l" t="t" r="r" b="b"/>
              <a:pathLst>
                <a:path w="1904" h="939800">
                  <a:moveTo>
                    <a:pt x="0" y="0"/>
                  </a:moveTo>
                  <a:lnTo>
                    <a:pt x="0" y="915073"/>
                  </a:lnTo>
                  <a:lnTo>
                    <a:pt x="1866" y="93945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5721004" y="2186136"/>
              <a:ext cx="1905" cy="939800"/>
            </a:xfrm>
            <a:custGeom>
              <a:avLst/>
              <a:gdLst/>
              <a:ahLst/>
              <a:cxnLst/>
              <a:rect l="l" t="t" r="r" b="b"/>
              <a:pathLst>
                <a:path w="1904" h="939800">
                  <a:moveTo>
                    <a:pt x="1869" y="939353"/>
                  </a:moveTo>
                  <a:lnTo>
                    <a:pt x="0" y="91502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393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5722683" y="2209431"/>
              <a:ext cx="36830" cy="916940"/>
            </a:xfrm>
            <a:custGeom>
              <a:avLst/>
              <a:gdLst/>
              <a:ahLst/>
              <a:cxnLst/>
              <a:rect l="l" t="t" r="r" b="b"/>
              <a:pathLst>
                <a:path w="36829" h="916939">
                  <a:moveTo>
                    <a:pt x="36525" y="0"/>
                  </a:moveTo>
                  <a:lnTo>
                    <a:pt x="0" y="1308"/>
                  </a:lnTo>
                  <a:lnTo>
                    <a:pt x="0" y="916381"/>
                  </a:lnTo>
                  <a:lnTo>
                    <a:pt x="36525" y="91508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5722690" y="2209432"/>
              <a:ext cx="36830" cy="916940"/>
            </a:xfrm>
            <a:custGeom>
              <a:avLst/>
              <a:gdLst/>
              <a:ahLst/>
              <a:cxnLst/>
              <a:rect l="l" t="t" r="r" b="b"/>
              <a:pathLst>
                <a:path w="36829" h="916939">
                  <a:moveTo>
                    <a:pt x="0" y="916386"/>
                  </a:moveTo>
                  <a:lnTo>
                    <a:pt x="36532" y="91508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16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5720791" y="21845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5720801" y="21845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239719" y="1010627"/>
              <a:ext cx="1905" cy="2136775"/>
            </a:xfrm>
            <a:custGeom>
              <a:avLst/>
              <a:gdLst/>
              <a:ahLst/>
              <a:cxnLst/>
              <a:rect l="l" t="t" r="r" b="b"/>
              <a:pathLst>
                <a:path w="1905" h="2136775">
                  <a:moveTo>
                    <a:pt x="0" y="0"/>
                  </a:moveTo>
                  <a:lnTo>
                    <a:pt x="0" y="2111578"/>
                  </a:lnTo>
                  <a:lnTo>
                    <a:pt x="1905" y="213649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239716" y="1010648"/>
              <a:ext cx="2540" cy="2136775"/>
            </a:xfrm>
            <a:custGeom>
              <a:avLst/>
              <a:gdLst/>
              <a:ahLst/>
              <a:cxnLst/>
              <a:rect l="l" t="t" r="r" b="b"/>
              <a:pathLst>
                <a:path w="2539" h="2136775">
                  <a:moveTo>
                    <a:pt x="1914" y="2136515"/>
                  </a:moveTo>
                  <a:lnTo>
                    <a:pt x="0" y="211159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136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241357" y="1034084"/>
              <a:ext cx="36830" cy="2113280"/>
            </a:xfrm>
            <a:custGeom>
              <a:avLst/>
              <a:gdLst/>
              <a:ahLst/>
              <a:cxnLst/>
              <a:rect l="l" t="t" r="r" b="b"/>
              <a:pathLst>
                <a:path w="36829" h="2113280">
                  <a:moveTo>
                    <a:pt x="36525" y="0"/>
                  </a:moveTo>
                  <a:lnTo>
                    <a:pt x="0" y="1308"/>
                  </a:lnTo>
                  <a:lnTo>
                    <a:pt x="0" y="2112886"/>
                  </a:lnTo>
                  <a:lnTo>
                    <a:pt x="36525" y="211157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241369" y="1034084"/>
              <a:ext cx="36830" cy="2113280"/>
            </a:xfrm>
            <a:custGeom>
              <a:avLst/>
              <a:gdLst/>
              <a:ahLst/>
              <a:cxnLst/>
              <a:rect l="l" t="t" r="r" b="b"/>
              <a:pathLst>
                <a:path w="36829" h="2113280">
                  <a:moveTo>
                    <a:pt x="0" y="2112888"/>
                  </a:moveTo>
                  <a:lnTo>
                    <a:pt x="36517" y="211158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1128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3239452" y="100906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3239460" y="10090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708311" y="312040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708300" y="312029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3709873" y="3143503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29" h="3810">
                  <a:moveTo>
                    <a:pt x="36525" y="0"/>
                  </a:moveTo>
                  <a:lnTo>
                    <a:pt x="0" y="1295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3709878" y="3143493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29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3707993" y="31192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708006" y="31192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5581484" y="2901530"/>
              <a:ext cx="1905" cy="246379"/>
            </a:xfrm>
            <a:custGeom>
              <a:avLst/>
              <a:gdLst/>
              <a:ahLst/>
              <a:cxnLst/>
              <a:rect l="l" t="t" r="r" b="b"/>
              <a:pathLst>
                <a:path w="1904" h="246380">
                  <a:moveTo>
                    <a:pt x="0" y="0"/>
                  </a:moveTo>
                  <a:lnTo>
                    <a:pt x="0" y="221805"/>
                  </a:lnTo>
                  <a:lnTo>
                    <a:pt x="1866" y="24618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5581477" y="2901563"/>
              <a:ext cx="1905" cy="246379"/>
            </a:xfrm>
            <a:custGeom>
              <a:avLst/>
              <a:gdLst/>
              <a:ahLst/>
              <a:cxnLst/>
              <a:rect l="l" t="t" r="r" b="b"/>
              <a:pathLst>
                <a:path w="1904" h="246380">
                  <a:moveTo>
                    <a:pt x="1878" y="246132"/>
                  </a:moveTo>
                  <a:lnTo>
                    <a:pt x="0" y="22168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61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5583199" y="2924606"/>
              <a:ext cx="36195" cy="223520"/>
            </a:xfrm>
            <a:custGeom>
              <a:avLst/>
              <a:gdLst/>
              <a:ahLst/>
              <a:cxnLst/>
              <a:rect l="l" t="t" r="r" b="b"/>
              <a:pathLst>
                <a:path w="36195" h="223519">
                  <a:moveTo>
                    <a:pt x="35763" y="0"/>
                  </a:moveTo>
                  <a:lnTo>
                    <a:pt x="0" y="1282"/>
                  </a:lnTo>
                  <a:lnTo>
                    <a:pt x="0" y="223088"/>
                  </a:lnTo>
                  <a:lnTo>
                    <a:pt x="35763" y="2218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5583213" y="2924601"/>
              <a:ext cx="36195" cy="223520"/>
            </a:xfrm>
            <a:custGeom>
              <a:avLst/>
              <a:gdLst/>
              <a:ahLst/>
              <a:cxnLst/>
              <a:rect l="l" t="t" r="r" b="b"/>
              <a:pathLst>
                <a:path w="36195" h="223519">
                  <a:moveTo>
                    <a:pt x="0" y="223088"/>
                  </a:moveTo>
                  <a:lnTo>
                    <a:pt x="35756" y="22181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230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5581332" y="29002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5581332" y="29002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3384791" y="3027298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4" h="121919">
                  <a:moveTo>
                    <a:pt x="0" y="0"/>
                  </a:moveTo>
                  <a:lnTo>
                    <a:pt x="0" y="97536"/>
                  </a:lnTo>
                  <a:lnTo>
                    <a:pt x="1879" y="12192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384787" y="3027231"/>
              <a:ext cx="1905" cy="122555"/>
            </a:xfrm>
            <a:custGeom>
              <a:avLst/>
              <a:gdLst/>
              <a:ahLst/>
              <a:cxnLst/>
              <a:rect l="l" t="t" r="r" b="b"/>
              <a:pathLst>
                <a:path w="1904" h="122555">
                  <a:moveTo>
                    <a:pt x="1878" y="121973"/>
                  </a:moveTo>
                  <a:lnTo>
                    <a:pt x="0" y="975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1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386518" y="3050628"/>
              <a:ext cx="36195" cy="99060"/>
            </a:xfrm>
            <a:custGeom>
              <a:avLst/>
              <a:gdLst/>
              <a:ahLst/>
              <a:cxnLst/>
              <a:rect l="l" t="t" r="r" b="b"/>
              <a:pathLst>
                <a:path w="36195" h="99060">
                  <a:moveTo>
                    <a:pt x="35763" y="0"/>
                  </a:moveTo>
                  <a:lnTo>
                    <a:pt x="0" y="1282"/>
                  </a:lnTo>
                  <a:lnTo>
                    <a:pt x="0" y="98806"/>
                  </a:lnTo>
                  <a:lnTo>
                    <a:pt x="35763" y="975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386534" y="3050637"/>
              <a:ext cx="36195" cy="99060"/>
            </a:xfrm>
            <a:custGeom>
              <a:avLst/>
              <a:gdLst/>
              <a:ahLst/>
              <a:cxnLst/>
              <a:rect l="l" t="t" r="r" b="b"/>
              <a:pathLst>
                <a:path w="36195" h="99060">
                  <a:moveTo>
                    <a:pt x="0" y="98795"/>
                  </a:moveTo>
                  <a:lnTo>
                    <a:pt x="35756" y="9751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987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384638" y="30260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384641" y="30260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3535045" y="3010903"/>
              <a:ext cx="1905" cy="139700"/>
            </a:xfrm>
            <a:custGeom>
              <a:avLst/>
              <a:gdLst/>
              <a:ahLst/>
              <a:cxnLst/>
              <a:rect l="l" t="t" r="r" b="b"/>
              <a:pathLst>
                <a:path w="1904" h="139700">
                  <a:moveTo>
                    <a:pt x="0" y="0"/>
                  </a:moveTo>
                  <a:lnTo>
                    <a:pt x="0" y="114795"/>
                  </a:lnTo>
                  <a:lnTo>
                    <a:pt x="1879" y="13919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3535041" y="3010815"/>
              <a:ext cx="1905" cy="139700"/>
            </a:xfrm>
            <a:custGeom>
              <a:avLst/>
              <a:gdLst/>
              <a:ahLst/>
              <a:cxnLst/>
              <a:rect l="l" t="t" r="r" b="b"/>
              <a:pathLst>
                <a:path w="1904" h="139700">
                  <a:moveTo>
                    <a:pt x="1878" y="139348"/>
                  </a:moveTo>
                  <a:lnTo>
                    <a:pt x="0" y="11490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93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3536886" y="3033978"/>
              <a:ext cx="36195" cy="116205"/>
            </a:xfrm>
            <a:custGeom>
              <a:avLst/>
              <a:gdLst/>
              <a:ahLst/>
              <a:cxnLst/>
              <a:rect l="l" t="t" r="r" b="b"/>
              <a:pathLst>
                <a:path w="36195" h="116205">
                  <a:moveTo>
                    <a:pt x="35775" y="0"/>
                  </a:moveTo>
                  <a:lnTo>
                    <a:pt x="0" y="1270"/>
                  </a:lnTo>
                  <a:lnTo>
                    <a:pt x="0" y="116078"/>
                  </a:lnTo>
                  <a:lnTo>
                    <a:pt x="35775" y="11479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3536900" y="3033973"/>
              <a:ext cx="36195" cy="116205"/>
            </a:xfrm>
            <a:custGeom>
              <a:avLst/>
              <a:gdLst/>
              <a:ahLst/>
              <a:cxnLst/>
              <a:rect l="l" t="t" r="r" b="b"/>
              <a:pathLst>
                <a:path w="36195" h="116205">
                  <a:moveTo>
                    <a:pt x="0" y="116081"/>
                  </a:moveTo>
                  <a:lnTo>
                    <a:pt x="35770" y="1148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6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3535019" y="30098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3535017" y="30098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2471191" y="312569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2471187" y="312566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2473248" y="31487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2473262" y="31487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2471369" y="31241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2471373" y="31241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5426418" y="2988881"/>
              <a:ext cx="1905" cy="166370"/>
            </a:xfrm>
            <a:custGeom>
              <a:avLst/>
              <a:gdLst/>
              <a:ahLst/>
              <a:cxnLst/>
              <a:rect l="l" t="t" r="r" b="b"/>
              <a:pathLst>
                <a:path w="1904" h="166369">
                  <a:moveTo>
                    <a:pt x="0" y="0"/>
                  </a:moveTo>
                  <a:lnTo>
                    <a:pt x="0" y="141554"/>
                  </a:lnTo>
                  <a:lnTo>
                    <a:pt x="1879" y="16595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5426414" y="2988930"/>
              <a:ext cx="1905" cy="166370"/>
            </a:xfrm>
            <a:custGeom>
              <a:avLst/>
              <a:gdLst/>
              <a:ahLst/>
              <a:cxnLst/>
              <a:rect l="l" t="t" r="r" b="b"/>
              <a:pathLst>
                <a:path w="1904" h="166369">
                  <a:moveTo>
                    <a:pt x="1878" y="165981"/>
                  </a:moveTo>
                  <a:lnTo>
                    <a:pt x="0" y="14153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659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5428094" y="3012071"/>
              <a:ext cx="36830" cy="142875"/>
            </a:xfrm>
            <a:custGeom>
              <a:avLst/>
              <a:gdLst/>
              <a:ahLst/>
              <a:cxnLst/>
              <a:rect l="l" t="t" r="r" b="b"/>
              <a:pathLst>
                <a:path w="36829" h="142875">
                  <a:moveTo>
                    <a:pt x="36525" y="0"/>
                  </a:moveTo>
                  <a:lnTo>
                    <a:pt x="0" y="1308"/>
                  </a:lnTo>
                  <a:lnTo>
                    <a:pt x="0" y="142862"/>
                  </a:lnTo>
                  <a:lnTo>
                    <a:pt x="36525" y="14155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5428106" y="3012075"/>
              <a:ext cx="36830" cy="142875"/>
            </a:xfrm>
            <a:custGeom>
              <a:avLst/>
              <a:gdLst/>
              <a:ahLst/>
              <a:cxnLst/>
              <a:rect l="l" t="t" r="r" b="b"/>
              <a:pathLst>
                <a:path w="36829" h="142875">
                  <a:moveTo>
                    <a:pt x="0" y="142852"/>
                  </a:moveTo>
                  <a:lnTo>
                    <a:pt x="36517" y="141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42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5426214" y="29875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5426216" y="29875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864610" y="3074809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0" y="0"/>
                  </a:moveTo>
                  <a:lnTo>
                    <a:pt x="0" y="56286"/>
                  </a:lnTo>
                  <a:lnTo>
                    <a:pt x="1879" y="8068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864607" y="3074853"/>
              <a:ext cx="1905" cy="80645"/>
            </a:xfrm>
            <a:custGeom>
              <a:avLst/>
              <a:gdLst/>
              <a:ahLst/>
              <a:cxnLst/>
              <a:rect l="l" t="t" r="r" b="b"/>
              <a:pathLst>
                <a:path w="1904" h="80644">
                  <a:moveTo>
                    <a:pt x="1878" y="80629"/>
                  </a:moveTo>
                  <a:lnTo>
                    <a:pt x="0" y="56182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806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866172" y="3097847"/>
              <a:ext cx="36830" cy="57785"/>
            </a:xfrm>
            <a:custGeom>
              <a:avLst/>
              <a:gdLst/>
              <a:ahLst/>
              <a:cxnLst/>
              <a:rect l="l" t="t" r="r" b="b"/>
              <a:pathLst>
                <a:path w="36829" h="57785">
                  <a:moveTo>
                    <a:pt x="36537" y="0"/>
                  </a:moveTo>
                  <a:lnTo>
                    <a:pt x="0" y="1320"/>
                  </a:lnTo>
                  <a:lnTo>
                    <a:pt x="0" y="57594"/>
                  </a:lnTo>
                  <a:lnTo>
                    <a:pt x="36537" y="5628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866177" y="3097853"/>
              <a:ext cx="36830" cy="57785"/>
            </a:xfrm>
            <a:custGeom>
              <a:avLst/>
              <a:gdLst/>
              <a:ahLst/>
              <a:cxnLst/>
              <a:rect l="l" t="t" r="r" b="b"/>
              <a:pathLst>
                <a:path w="36829" h="57785">
                  <a:moveTo>
                    <a:pt x="0" y="57592"/>
                  </a:moveTo>
                  <a:lnTo>
                    <a:pt x="36532" y="562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5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864305" y="30734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864315" y="30734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086963" y="3036061"/>
              <a:ext cx="1905" cy="135255"/>
            </a:xfrm>
            <a:custGeom>
              <a:avLst/>
              <a:gdLst/>
              <a:ahLst/>
              <a:cxnLst/>
              <a:rect l="l" t="t" r="r" b="b"/>
              <a:pathLst>
                <a:path w="1905" h="135255">
                  <a:moveTo>
                    <a:pt x="0" y="0"/>
                  </a:moveTo>
                  <a:lnTo>
                    <a:pt x="0" y="110337"/>
                  </a:lnTo>
                  <a:lnTo>
                    <a:pt x="1866" y="13473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086957" y="3036058"/>
              <a:ext cx="1905" cy="135255"/>
            </a:xfrm>
            <a:custGeom>
              <a:avLst/>
              <a:gdLst/>
              <a:ahLst/>
              <a:cxnLst/>
              <a:rect l="l" t="t" r="r" b="b"/>
              <a:pathLst>
                <a:path w="1905" h="135255">
                  <a:moveTo>
                    <a:pt x="1878" y="134782"/>
                  </a:moveTo>
                  <a:lnTo>
                    <a:pt x="0" y="1103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4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089046" y="3059061"/>
              <a:ext cx="36195" cy="111760"/>
            </a:xfrm>
            <a:custGeom>
              <a:avLst/>
              <a:gdLst/>
              <a:ahLst/>
              <a:cxnLst/>
              <a:rect l="l" t="t" r="r" b="b"/>
              <a:pathLst>
                <a:path w="36194" h="111760">
                  <a:moveTo>
                    <a:pt x="35763" y="0"/>
                  </a:moveTo>
                  <a:lnTo>
                    <a:pt x="0" y="1282"/>
                  </a:lnTo>
                  <a:lnTo>
                    <a:pt x="0" y="111633"/>
                  </a:lnTo>
                  <a:lnTo>
                    <a:pt x="35763" y="1103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089049" y="3059070"/>
              <a:ext cx="36195" cy="111760"/>
            </a:xfrm>
            <a:custGeom>
              <a:avLst/>
              <a:gdLst/>
              <a:ahLst/>
              <a:cxnLst/>
              <a:rect l="l" t="t" r="r" b="b"/>
              <a:pathLst>
                <a:path w="36194" h="111760">
                  <a:moveTo>
                    <a:pt x="0" y="111621"/>
                  </a:moveTo>
                  <a:lnTo>
                    <a:pt x="35770" y="11034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116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087179" y="30350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087184" y="30350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5290210" y="3036785"/>
              <a:ext cx="1905" cy="137160"/>
            </a:xfrm>
            <a:custGeom>
              <a:avLst/>
              <a:gdLst/>
              <a:ahLst/>
              <a:cxnLst/>
              <a:rect l="l" t="t" r="r" b="b"/>
              <a:pathLst>
                <a:path w="1904" h="137160">
                  <a:moveTo>
                    <a:pt x="0" y="0"/>
                  </a:moveTo>
                  <a:lnTo>
                    <a:pt x="0" y="112572"/>
                  </a:lnTo>
                  <a:lnTo>
                    <a:pt x="1879" y="13696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5290210" y="3036741"/>
              <a:ext cx="1905" cy="137160"/>
            </a:xfrm>
            <a:custGeom>
              <a:avLst/>
              <a:gdLst/>
              <a:ahLst/>
              <a:cxnLst/>
              <a:rect l="l" t="t" r="r" b="b"/>
              <a:pathLst>
                <a:path w="1904" h="137160">
                  <a:moveTo>
                    <a:pt x="1878" y="137065"/>
                  </a:moveTo>
                  <a:lnTo>
                    <a:pt x="0" y="1126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7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5292191" y="3059925"/>
              <a:ext cx="36195" cy="114300"/>
            </a:xfrm>
            <a:custGeom>
              <a:avLst/>
              <a:gdLst/>
              <a:ahLst/>
              <a:cxnLst/>
              <a:rect l="l" t="t" r="r" b="b"/>
              <a:pathLst>
                <a:path w="36195" h="114300">
                  <a:moveTo>
                    <a:pt x="35763" y="0"/>
                  </a:moveTo>
                  <a:lnTo>
                    <a:pt x="0" y="1282"/>
                  </a:lnTo>
                  <a:lnTo>
                    <a:pt x="0" y="113855"/>
                  </a:lnTo>
                  <a:lnTo>
                    <a:pt x="35763" y="1125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5292206" y="3059926"/>
              <a:ext cx="36195" cy="114300"/>
            </a:xfrm>
            <a:custGeom>
              <a:avLst/>
              <a:gdLst/>
              <a:ahLst/>
              <a:cxnLst/>
              <a:rect l="l" t="t" r="r" b="b"/>
              <a:pathLst>
                <a:path w="36195" h="114300">
                  <a:moveTo>
                    <a:pt x="0" y="113850"/>
                  </a:moveTo>
                  <a:lnTo>
                    <a:pt x="35756" y="1125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8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5290324" y="30354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5290327" y="30354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5113489" y="2846158"/>
              <a:ext cx="1905" cy="337185"/>
            </a:xfrm>
            <a:custGeom>
              <a:avLst/>
              <a:gdLst/>
              <a:ahLst/>
              <a:cxnLst/>
              <a:rect l="l" t="t" r="r" b="b"/>
              <a:pathLst>
                <a:path w="1904" h="337185">
                  <a:moveTo>
                    <a:pt x="0" y="0"/>
                  </a:moveTo>
                  <a:lnTo>
                    <a:pt x="0" y="312635"/>
                  </a:lnTo>
                  <a:lnTo>
                    <a:pt x="1866" y="33703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5113483" y="2846130"/>
              <a:ext cx="1905" cy="337185"/>
            </a:xfrm>
            <a:custGeom>
              <a:avLst/>
              <a:gdLst/>
              <a:ahLst/>
              <a:cxnLst/>
              <a:rect l="l" t="t" r="r" b="b"/>
              <a:pathLst>
                <a:path w="1904" h="337185">
                  <a:moveTo>
                    <a:pt x="1878" y="337064"/>
                  </a:moveTo>
                  <a:lnTo>
                    <a:pt x="0" y="31261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70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5115128" y="2869260"/>
              <a:ext cx="36830" cy="314325"/>
            </a:xfrm>
            <a:custGeom>
              <a:avLst/>
              <a:gdLst/>
              <a:ahLst/>
              <a:cxnLst/>
              <a:rect l="l" t="t" r="r" b="b"/>
              <a:pathLst>
                <a:path w="36829" h="314325">
                  <a:moveTo>
                    <a:pt x="36525" y="0"/>
                  </a:moveTo>
                  <a:lnTo>
                    <a:pt x="0" y="1308"/>
                  </a:lnTo>
                  <a:lnTo>
                    <a:pt x="0" y="313944"/>
                  </a:lnTo>
                  <a:lnTo>
                    <a:pt x="36525" y="31264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5115134" y="2869256"/>
              <a:ext cx="36830" cy="314325"/>
            </a:xfrm>
            <a:custGeom>
              <a:avLst/>
              <a:gdLst/>
              <a:ahLst/>
              <a:cxnLst/>
              <a:rect l="l" t="t" r="r" b="b"/>
              <a:pathLst>
                <a:path w="36829" h="314325">
                  <a:moveTo>
                    <a:pt x="0" y="313953"/>
                  </a:moveTo>
                  <a:lnTo>
                    <a:pt x="36532" y="312647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3139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5113248" y="28450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5113263" y="28450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707039" y="3138106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4" h="53975">
                  <a:moveTo>
                    <a:pt x="0" y="0"/>
                  </a:moveTo>
                  <a:lnTo>
                    <a:pt x="0" y="28968"/>
                  </a:lnTo>
                  <a:lnTo>
                    <a:pt x="1879" y="5336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4707038" y="3138019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4" h="53975">
                  <a:moveTo>
                    <a:pt x="1878" y="53489"/>
                  </a:moveTo>
                  <a:lnTo>
                    <a:pt x="0" y="2904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34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4709083" y="3161448"/>
              <a:ext cx="36195" cy="30480"/>
            </a:xfrm>
            <a:custGeom>
              <a:avLst/>
              <a:gdLst/>
              <a:ahLst/>
              <a:cxnLst/>
              <a:rect l="l" t="t" r="r" b="b"/>
              <a:pathLst>
                <a:path w="36195" h="30480">
                  <a:moveTo>
                    <a:pt x="35763" y="0"/>
                  </a:moveTo>
                  <a:lnTo>
                    <a:pt x="0" y="1282"/>
                  </a:lnTo>
                  <a:lnTo>
                    <a:pt x="0" y="30264"/>
                  </a:lnTo>
                  <a:lnTo>
                    <a:pt x="35763" y="289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4709087" y="3161452"/>
              <a:ext cx="36195" cy="30480"/>
            </a:xfrm>
            <a:custGeom>
              <a:avLst/>
              <a:gdLst/>
              <a:ahLst/>
              <a:cxnLst/>
              <a:rect l="l" t="t" r="r" b="b"/>
              <a:pathLst>
                <a:path w="36195" h="30480">
                  <a:moveTo>
                    <a:pt x="0" y="30252"/>
                  </a:moveTo>
                  <a:lnTo>
                    <a:pt x="35770" y="2897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02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4707191" y="31365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4707188" y="31365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3479507" y="3161639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0" y="0"/>
                  </a:moveTo>
                  <a:lnTo>
                    <a:pt x="0" y="13931"/>
                  </a:lnTo>
                  <a:lnTo>
                    <a:pt x="1879" y="3831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3479508" y="3161577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1878" y="38397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3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3481222" y="3184931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70"/>
                  </a:lnTo>
                  <a:lnTo>
                    <a:pt x="0" y="15214"/>
                  </a:lnTo>
                  <a:lnTo>
                    <a:pt x="35763" y="139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3481233" y="3184928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5218"/>
                  </a:moveTo>
                  <a:lnTo>
                    <a:pt x="35756" y="1392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2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3479330" y="31600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479341" y="31600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976596" y="3119894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0" y="0"/>
                  </a:moveTo>
                  <a:lnTo>
                    <a:pt x="0" y="56286"/>
                  </a:lnTo>
                  <a:lnTo>
                    <a:pt x="1866" y="8067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4976588" y="3119841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1878" y="80756"/>
                  </a:moveTo>
                  <a:lnTo>
                    <a:pt x="0" y="5630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07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4978349" y="3143033"/>
              <a:ext cx="36195" cy="57785"/>
            </a:xfrm>
            <a:custGeom>
              <a:avLst/>
              <a:gdLst/>
              <a:ahLst/>
              <a:cxnLst/>
              <a:rect l="l" t="t" r="r" b="b"/>
              <a:pathLst>
                <a:path w="36195" h="57785">
                  <a:moveTo>
                    <a:pt x="35775" y="0"/>
                  </a:moveTo>
                  <a:lnTo>
                    <a:pt x="0" y="1282"/>
                  </a:lnTo>
                  <a:lnTo>
                    <a:pt x="0" y="57569"/>
                  </a:lnTo>
                  <a:lnTo>
                    <a:pt x="35775" y="5628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4978358" y="3143032"/>
              <a:ext cx="36195" cy="57785"/>
            </a:xfrm>
            <a:custGeom>
              <a:avLst/>
              <a:gdLst/>
              <a:ahLst/>
              <a:cxnLst/>
              <a:rect l="l" t="t" r="r" b="b"/>
              <a:pathLst>
                <a:path w="36195" h="57785">
                  <a:moveTo>
                    <a:pt x="0" y="57564"/>
                  </a:moveTo>
                  <a:lnTo>
                    <a:pt x="35770" y="5628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5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976482" y="31185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976479" y="31185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812842" y="3126117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4" h="76200">
                  <a:moveTo>
                    <a:pt x="0" y="0"/>
                  </a:moveTo>
                  <a:lnTo>
                    <a:pt x="0" y="50711"/>
                  </a:lnTo>
                  <a:lnTo>
                    <a:pt x="1905" y="75615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812839" y="3126143"/>
              <a:ext cx="2540" cy="76200"/>
            </a:xfrm>
            <a:custGeom>
              <a:avLst/>
              <a:gdLst/>
              <a:ahLst/>
              <a:cxnLst/>
              <a:rect l="l" t="t" r="r" b="b"/>
              <a:pathLst>
                <a:path w="2539" h="76200">
                  <a:moveTo>
                    <a:pt x="1914" y="75648"/>
                  </a:moveTo>
                  <a:lnTo>
                    <a:pt x="0" y="5072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56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4814379" y="3149561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29" h="52069">
                  <a:moveTo>
                    <a:pt x="36525" y="0"/>
                  </a:moveTo>
                  <a:lnTo>
                    <a:pt x="0" y="1308"/>
                  </a:lnTo>
                  <a:lnTo>
                    <a:pt x="0" y="52019"/>
                  </a:lnTo>
                  <a:lnTo>
                    <a:pt x="36525" y="5071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4814387" y="3149561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29" h="52069">
                  <a:moveTo>
                    <a:pt x="0" y="52026"/>
                  </a:moveTo>
                  <a:lnTo>
                    <a:pt x="36517" y="5071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20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4812474" y="312458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4812472" y="312457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3001467" y="317741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3001467" y="317730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3003092" y="3200488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43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3003098" y="3200496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1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3001213" y="31759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3001224" y="31759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3172396" y="3015335"/>
              <a:ext cx="1905" cy="189865"/>
            </a:xfrm>
            <a:custGeom>
              <a:avLst/>
              <a:gdLst/>
              <a:ahLst/>
              <a:cxnLst/>
              <a:rect l="l" t="t" r="r" b="b"/>
              <a:pathLst>
                <a:path w="1905" h="189864">
                  <a:moveTo>
                    <a:pt x="0" y="0"/>
                  </a:moveTo>
                  <a:lnTo>
                    <a:pt x="0" y="164960"/>
                  </a:lnTo>
                  <a:lnTo>
                    <a:pt x="1879" y="18935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3172403" y="3015334"/>
              <a:ext cx="1905" cy="189865"/>
            </a:xfrm>
            <a:custGeom>
              <a:avLst/>
              <a:gdLst/>
              <a:ahLst/>
              <a:cxnLst/>
              <a:rect l="l" t="t" r="r" b="b"/>
              <a:pathLst>
                <a:path w="1905" h="189864">
                  <a:moveTo>
                    <a:pt x="1869" y="189325"/>
                  </a:moveTo>
                  <a:lnTo>
                    <a:pt x="0" y="16499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93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3174072" y="3038525"/>
              <a:ext cx="36830" cy="166370"/>
            </a:xfrm>
            <a:custGeom>
              <a:avLst/>
              <a:gdLst/>
              <a:ahLst/>
              <a:cxnLst/>
              <a:rect l="l" t="t" r="r" b="b"/>
              <a:pathLst>
                <a:path w="36830" h="166369">
                  <a:moveTo>
                    <a:pt x="36525" y="0"/>
                  </a:moveTo>
                  <a:lnTo>
                    <a:pt x="0" y="1308"/>
                  </a:lnTo>
                  <a:lnTo>
                    <a:pt x="0" y="166268"/>
                  </a:lnTo>
                  <a:lnTo>
                    <a:pt x="36525" y="16496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3174079" y="3038529"/>
              <a:ext cx="36830" cy="166370"/>
            </a:xfrm>
            <a:custGeom>
              <a:avLst/>
              <a:gdLst/>
              <a:ahLst/>
              <a:cxnLst/>
              <a:rect l="l" t="t" r="r" b="b"/>
              <a:pathLst>
                <a:path w="36830" h="166369">
                  <a:moveTo>
                    <a:pt x="0" y="166261"/>
                  </a:moveTo>
                  <a:lnTo>
                    <a:pt x="36532" y="16495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662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3172193" y="30140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3172192" y="30140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3305949" y="3133775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4" h="73660">
                  <a:moveTo>
                    <a:pt x="0" y="0"/>
                  </a:moveTo>
                  <a:lnTo>
                    <a:pt x="0" y="49034"/>
                  </a:lnTo>
                  <a:lnTo>
                    <a:pt x="1879" y="7343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3305949" y="3133679"/>
              <a:ext cx="1905" cy="73660"/>
            </a:xfrm>
            <a:custGeom>
              <a:avLst/>
              <a:gdLst/>
              <a:ahLst/>
              <a:cxnLst/>
              <a:rect l="l" t="t" r="r" b="b"/>
              <a:pathLst>
                <a:path w="1904" h="73660">
                  <a:moveTo>
                    <a:pt x="1869" y="73409"/>
                  </a:moveTo>
                  <a:lnTo>
                    <a:pt x="0" y="4908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734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3307791" y="3156826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5" h="50800">
                  <a:moveTo>
                    <a:pt x="35763" y="0"/>
                  </a:moveTo>
                  <a:lnTo>
                    <a:pt x="0" y="1282"/>
                  </a:lnTo>
                  <a:lnTo>
                    <a:pt x="0" y="50317"/>
                  </a:lnTo>
                  <a:lnTo>
                    <a:pt x="35763" y="490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3307796" y="3156829"/>
              <a:ext cx="36195" cy="50800"/>
            </a:xfrm>
            <a:custGeom>
              <a:avLst/>
              <a:gdLst/>
              <a:ahLst/>
              <a:cxnLst/>
              <a:rect l="l" t="t" r="r" b="b"/>
              <a:pathLst>
                <a:path w="36195" h="50800">
                  <a:moveTo>
                    <a:pt x="0" y="50315"/>
                  </a:moveTo>
                  <a:lnTo>
                    <a:pt x="35756" y="4903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03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3305924" y="31324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3305926" y="31324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350677" y="3154044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4" h="76200">
                  <a:moveTo>
                    <a:pt x="0" y="0"/>
                  </a:moveTo>
                  <a:lnTo>
                    <a:pt x="0" y="51269"/>
                  </a:lnTo>
                  <a:lnTo>
                    <a:pt x="1879" y="7565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4350680" y="3154005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4" h="76200">
                  <a:moveTo>
                    <a:pt x="1869" y="75692"/>
                  </a:moveTo>
                  <a:lnTo>
                    <a:pt x="0" y="5136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7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4352594" y="3177095"/>
              <a:ext cx="36195" cy="52705"/>
            </a:xfrm>
            <a:custGeom>
              <a:avLst/>
              <a:gdLst/>
              <a:ahLst/>
              <a:cxnLst/>
              <a:rect l="l" t="t" r="r" b="b"/>
              <a:pathLst>
                <a:path w="36195" h="52705">
                  <a:moveTo>
                    <a:pt x="35775" y="0"/>
                  </a:moveTo>
                  <a:lnTo>
                    <a:pt x="0" y="1282"/>
                  </a:lnTo>
                  <a:lnTo>
                    <a:pt x="0" y="52552"/>
                  </a:lnTo>
                  <a:lnTo>
                    <a:pt x="35775" y="5126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4352601" y="3177097"/>
              <a:ext cx="36195" cy="52705"/>
            </a:xfrm>
            <a:custGeom>
              <a:avLst/>
              <a:gdLst/>
              <a:ahLst/>
              <a:cxnLst/>
              <a:rect l="l" t="t" r="r" b="b"/>
              <a:pathLst>
                <a:path w="36195" h="52705">
                  <a:moveTo>
                    <a:pt x="0" y="52546"/>
                  </a:moveTo>
                  <a:lnTo>
                    <a:pt x="35770" y="512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25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4350727" y="31526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4350727" y="31526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2648496" y="320772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2648503" y="320778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2650617" y="323100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2650621" y="323100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2648724" y="32062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2648732" y="32062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510151" y="3151809"/>
              <a:ext cx="1905" cy="86360"/>
            </a:xfrm>
            <a:custGeom>
              <a:avLst/>
              <a:gdLst/>
              <a:ahLst/>
              <a:cxnLst/>
              <a:rect l="l" t="t" r="r" b="b"/>
              <a:pathLst>
                <a:path w="1904" h="86360">
                  <a:moveTo>
                    <a:pt x="0" y="0"/>
                  </a:moveTo>
                  <a:lnTo>
                    <a:pt x="0" y="61861"/>
                  </a:lnTo>
                  <a:lnTo>
                    <a:pt x="1879" y="8624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510154" y="3151810"/>
              <a:ext cx="1905" cy="86360"/>
            </a:xfrm>
            <a:custGeom>
              <a:avLst/>
              <a:gdLst/>
              <a:ahLst/>
              <a:cxnLst/>
              <a:rect l="l" t="t" r="r" b="b"/>
              <a:pathLst>
                <a:path w="1904" h="86360">
                  <a:moveTo>
                    <a:pt x="1878" y="86336"/>
                  </a:moveTo>
                  <a:lnTo>
                    <a:pt x="0" y="6188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63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511967" y="3174936"/>
              <a:ext cx="36195" cy="63500"/>
            </a:xfrm>
            <a:custGeom>
              <a:avLst/>
              <a:gdLst/>
              <a:ahLst/>
              <a:cxnLst/>
              <a:rect l="l" t="t" r="r" b="b"/>
              <a:pathLst>
                <a:path w="36195" h="63500">
                  <a:moveTo>
                    <a:pt x="35763" y="0"/>
                  </a:moveTo>
                  <a:lnTo>
                    <a:pt x="0" y="1282"/>
                  </a:lnTo>
                  <a:lnTo>
                    <a:pt x="0" y="63144"/>
                  </a:lnTo>
                  <a:lnTo>
                    <a:pt x="35763" y="618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511975" y="3174936"/>
              <a:ext cx="36195" cy="63500"/>
            </a:xfrm>
            <a:custGeom>
              <a:avLst/>
              <a:gdLst/>
              <a:ahLst/>
              <a:cxnLst/>
              <a:rect l="l" t="t" r="r" b="b"/>
              <a:pathLst>
                <a:path w="36195" h="63500">
                  <a:moveTo>
                    <a:pt x="0" y="63140"/>
                  </a:moveTo>
                  <a:lnTo>
                    <a:pt x="35756" y="618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31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510087" y="31504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510084" y="31504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4194873" y="3166084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0" y="0"/>
                  </a:moveTo>
                  <a:lnTo>
                    <a:pt x="0" y="47917"/>
                  </a:lnTo>
                  <a:lnTo>
                    <a:pt x="1879" y="7231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4194873" y="3166120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1878" y="72259"/>
                  </a:moveTo>
                  <a:lnTo>
                    <a:pt x="0" y="479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22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4196841" y="3189147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30">
                  <a:moveTo>
                    <a:pt x="35763" y="0"/>
                  </a:moveTo>
                  <a:lnTo>
                    <a:pt x="0" y="1282"/>
                  </a:lnTo>
                  <a:lnTo>
                    <a:pt x="0" y="49212"/>
                  </a:lnTo>
                  <a:lnTo>
                    <a:pt x="35763" y="479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4196848" y="3189145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30">
                  <a:moveTo>
                    <a:pt x="0" y="49211"/>
                  </a:moveTo>
                  <a:lnTo>
                    <a:pt x="35770" y="4793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9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4194975" y="31648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4194976" y="31648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3252762" y="3062426"/>
              <a:ext cx="1905" cy="181610"/>
            </a:xfrm>
            <a:custGeom>
              <a:avLst/>
              <a:gdLst/>
              <a:ahLst/>
              <a:cxnLst/>
              <a:rect l="l" t="t" r="r" b="b"/>
              <a:pathLst>
                <a:path w="1904" h="181610">
                  <a:moveTo>
                    <a:pt x="0" y="0"/>
                  </a:moveTo>
                  <a:lnTo>
                    <a:pt x="0" y="157149"/>
                  </a:lnTo>
                  <a:lnTo>
                    <a:pt x="1879" y="18153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3252766" y="3062399"/>
              <a:ext cx="1905" cy="181610"/>
            </a:xfrm>
            <a:custGeom>
              <a:avLst/>
              <a:gdLst/>
              <a:ahLst/>
              <a:cxnLst/>
              <a:rect l="l" t="t" r="r" b="b"/>
              <a:pathLst>
                <a:path w="1904" h="181610">
                  <a:moveTo>
                    <a:pt x="1878" y="181580"/>
                  </a:moveTo>
                  <a:lnTo>
                    <a:pt x="0" y="15713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1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3254921" y="3085668"/>
              <a:ext cx="36195" cy="158750"/>
            </a:xfrm>
            <a:custGeom>
              <a:avLst/>
              <a:gdLst/>
              <a:ahLst/>
              <a:cxnLst/>
              <a:rect l="l" t="t" r="r" b="b"/>
              <a:pathLst>
                <a:path w="36195" h="158750">
                  <a:moveTo>
                    <a:pt x="35763" y="0"/>
                  </a:moveTo>
                  <a:lnTo>
                    <a:pt x="0" y="1270"/>
                  </a:lnTo>
                  <a:lnTo>
                    <a:pt x="0" y="158432"/>
                  </a:lnTo>
                  <a:lnTo>
                    <a:pt x="35763" y="1571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3254930" y="3085672"/>
              <a:ext cx="36195" cy="158750"/>
            </a:xfrm>
            <a:custGeom>
              <a:avLst/>
              <a:gdLst/>
              <a:ahLst/>
              <a:cxnLst/>
              <a:rect l="l" t="t" r="r" b="b"/>
              <a:pathLst>
                <a:path w="36195" h="158750">
                  <a:moveTo>
                    <a:pt x="0" y="158428"/>
                  </a:moveTo>
                  <a:lnTo>
                    <a:pt x="35770" y="157149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584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3253041" y="30610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3253037" y="30610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038663" y="321449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134"/>
                  </a:lnTo>
                  <a:lnTo>
                    <a:pt x="1866" y="3053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4038656" y="3214517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4040187" y="323772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512" y="0"/>
                  </a:moveTo>
                  <a:lnTo>
                    <a:pt x="0" y="1320"/>
                  </a:lnTo>
                  <a:lnTo>
                    <a:pt x="0" y="7442"/>
                  </a:lnTo>
                  <a:lnTo>
                    <a:pt x="36512" y="613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4040189" y="3237727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7438"/>
                  </a:moveTo>
                  <a:lnTo>
                    <a:pt x="36517" y="6133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4038295" y="32130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4038307" y="321306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3872229" y="322178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3872222" y="322175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3874033" y="324482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75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3874035" y="324482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3872166" y="32205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3872172" y="32205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3081934" y="3224872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79" y="2884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3081939" y="322490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3083991" y="324806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3083992" y="324806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5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3082099" y="32238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3082107" y="32238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47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3403460" y="3209632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4" h="46354">
                  <a:moveTo>
                    <a:pt x="0" y="0"/>
                  </a:moveTo>
                  <a:lnTo>
                    <a:pt x="0" y="21729"/>
                  </a:lnTo>
                  <a:lnTo>
                    <a:pt x="1879" y="4612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3403464" y="3209664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4" h="46354">
                  <a:moveTo>
                    <a:pt x="1878" y="46133"/>
                  </a:moveTo>
                  <a:lnTo>
                    <a:pt x="0" y="2168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3405390" y="3232949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5" h="23495">
                  <a:moveTo>
                    <a:pt x="35763" y="0"/>
                  </a:moveTo>
                  <a:lnTo>
                    <a:pt x="0" y="1282"/>
                  </a:lnTo>
                  <a:lnTo>
                    <a:pt x="0" y="23012"/>
                  </a:lnTo>
                  <a:lnTo>
                    <a:pt x="35763" y="217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3405396" y="3232951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5" h="23495">
                  <a:moveTo>
                    <a:pt x="0" y="23014"/>
                  </a:moveTo>
                  <a:lnTo>
                    <a:pt x="35770" y="217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0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3403498" y="32083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3403499" y="32083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3557981" y="323040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3557984" y="323036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1878" y="26222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3559581" y="3253650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3559584" y="325365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3557701" y="32290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3557692" y="32290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5439219" y="2546210"/>
              <a:ext cx="1905" cy="714375"/>
            </a:xfrm>
            <a:custGeom>
              <a:avLst/>
              <a:gdLst/>
              <a:ahLst/>
              <a:cxnLst/>
              <a:rect l="l" t="t" r="r" b="b"/>
              <a:pathLst>
                <a:path w="1904" h="714375">
                  <a:moveTo>
                    <a:pt x="0" y="0"/>
                  </a:moveTo>
                  <a:lnTo>
                    <a:pt x="0" y="689927"/>
                  </a:lnTo>
                  <a:lnTo>
                    <a:pt x="1879" y="71432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5439219" y="2546189"/>
              <a:ext cx="1905" cy="714375"/>
            </a:xfrm>
            <a:custGeom>
              <a:avLst/>
              <a:gdLst/>
              <a:ahLst/>
              <a:cxnLst/>
              <a:rect l="l" t="t" r="r" b="b"/>
              <a:pathLst>
                <a:path w="1904" h="714375">
                  <a:moveTo>
                    <a:pt x="1878" y="714361"/>
                  </a:moveTo>
                  <a:lnTo>
                    <a:pt x="0" y="6899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143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5440794" y="2569400"/>
              <a:ext cx="36830" cy="691515"/>
            </a:xfrm>
            <a:custGeom>
              <a:avLst/>
              <a:gdLst/>
              <a:ahLst/>
              <a:cxnLst/>
              <a:rect l="l" t="t" r="r" b="b"/>
              <a:pathLst>
                <a:path w="36829" h="691514">
                  <a:moveTo>
                    <a:pt x="36525" y="0"/>
                  </a:moveTo>
                  <a:lnTo>
                    <a:pt x="0" y="1308"/>
                  </a:lnTo>
                  <a:lnTo>
                    <a:pt x="0" y="691235"/>
                  </a:lnTo>
                  <a:lnTo>
                    <a:pt x="36525" y="68992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5440805" y="2569398"/>
              <a:ext cx="36830" cy="691515"/>
            </a:xfrm>
            <a:custGeom>
              <a:avLst/>
              <a:gdLst/>
              <a:ahLst/>
              <a:cxnLst/>
              <a:rect l="l" t="t" r="r" b="b"/>
              <a:pathLst>
                <a:path w="36829" h="691514">
                  <a:moveTo>
                    <a:pt x="0" y="691240"/>
                  </a:moveTo>
                  <a:lnTo>
                    <a:pt x="36532" y="68992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912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5438914" y="25451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5438925" y="25451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5315940" y="2960941"/>
              <a:ext cx="1905" cy="309880"/>
            </a:xfrm>
            <a:custGeom>
              <a:avLst/>
              <a:gdLst/>
              <a:ahLst/>
              <a:cxnLst/>
              <a:rect l="l" t="t" r="r" b="b"/>
              <a:pathLst>
                <a:path w="1904" h="309879">
                  <a:moveTo>
                    <a:pt x="0" y="0"/>
                  </a:moveTo>
                  <a:lnTo>
                    <a:pt x="0" y="285330"/>
                  </a:lnTo>
                  <a:lnTo>
                    <a:pt x="1866" y="30971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5315938" y="2960908"/>
              <a:ext cx="1905" cy="309880"/>
            </a:xfrm>
            <a:custGeom>
              <a:avLst/>
              <a:gdLst/>
              <a:ahLst/>
              <a:cxnLst/>
              <a:rect l="l" t="t" r="r" b="b"/>
              <a:pathLst>
                <a:path w="1904" h="309879">
                  <a:moveTo>
                    <a:pt x="1869" y="309679"/>
                  </a:moveTo>
                  <a:lnTo>
                    <a:pt x="0" y="2853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96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5317959" y="2984093"/>
              <a:ext cx="36195" cy="287020"/>
            </a:xfrm>
            <a:custGeom>
              <a:avLst/>
              <a:gdLst/>
              <a:ahLst/>
              <a:cxnLst/>
              <a:rect l="l" t="t" r="r" b="b"/>
              <a:pathLst>
                <a:path w="36195" h="287020">
                  <a:moveTo>
                    <a:pt x="35763" y="0"/>
                  </a:moveTo>
                  <a:lnTo>
                    <a:pt x="0" y="1282"/>
                  </a:lnTo>
                  <a:lnTo>
                    <a:pt x="0" y="286613"/>
                  </a:lnTo>
                  <a:lnTo>
                    <a:pt x="35763" y="2853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5317964" y="2984097"/>
              <a:ext cx="36195" cy="287020"/>
            </a:xfrm>
            <a:custGeom>
              <a:avLst/>
              <a:gdLst/>
              <a:ahLst/>
              <a:cxnLst/>
              <a:rect l="l" t="t" r="r" b="b"/>
              <a:pathLst>
                <a:path w="36195" h="287020">
                  <a:moveTo>
                    <a:pt x="0" y="286603"/>
                  </a:moveTo>
                  <a:lnTo>
                    <a:pt x="35770" y="28532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5316080" y="29596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5316084" y="29596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5131346" y="3012122"/>
              <a:ext cx="1905" cy="281305"/>
            </a:xfrm>
            <a:custGeom>
              <a:avLst/>
              <a:gdLst/>
              <a:ahLst/>
              <a:cxnLst/>
              <a:rect l="l" t="t" r="r" b="b"/>
              <a:pathLst>
                <a:path w="1904" h="281304">
                  <a:moveTo>
                    <a:pt x="0" y="0"/>
                  </a:moveTo>
                  <a:lnTo>
                    <a:pt x="0" y="256362"/>
                  </a:lnTo>
                  <a:lnTo>
                    <a:pt x="1866" y="28074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5131334" y="3012108"/>
              <a:ext cx="1905" cy="281305"/>
            </a:xfrm>
            <a:custGeom>
              <a:avLst/>
              <a:gdLst/>
              <a:ahLst/>
              <a:cxnLst/>
              <a:rect l="l" t="t" r="r" b="b"/>
              <a:pathLst>
                <a:path w="1904" h="281304">
                  <a:moveTo>
                    <a:pt x="1878" y="280755"/>
                  </a:moveTo>
                  <a:lnTo>
                    <a:pt x="0" y="25630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07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5133492" y="3035477"/>
              <a:ext cx="36195" cy="257810"/>
            </a:xfrm>
            <a:custGeom>
              <a:avLst/>
              <a:gdLst/>
              <a:ahLst/>
              <a:cxnLst/>
              <a:rect l="l" t="t" r="r" b="b"/>
              <a:pathLst>
                <a:path w="36195" h="257810">
                  <a:moveTo>
                    <a:pt x="35763" y="0"/>
                  </a:moveTo>
                  <a:lnTo>
                    <a:pt x="0" y="1282"/>
                  </a:lnTo>
                  <a:lnTo>
                    <a:pt x="0" y="257632"/>
                  </a:lnTo>
                  <a:lnTo>
                    <a:pt x="35763" y="2563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5133508" y="3035477"/>
              <a:ext cx="36195" cy="257810"/>
            </a:xfrm>
            <a:custGeom>
              <a:avLst/>
              <a:gdLst/>
              <a:ahLst/>
              <a:cxnLst/>
              <a:rect l="l" t="t" r="r" b="b"/>
              <a:pathLst>
                <a:path w="36195" h="257810">
                  <a:moveTo>
                    <a:pt x="0" y="257628"/>
                  </a:moveTo>
                  <a:lnTo>
                    <a:pt x="35756" y="25636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576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5131600" y="30106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5131604" y="30106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4982476" y="3162160"/>
              <a:ext cx="1905" cy="146685"/>
            </a:xfrm>
            <a:custGeom>
              <a:avLst/>
              <a:gdLst/>
              <a:ahLst/>
              <a:cxnLst/>
              <a:rect l="l" t="t" r="r" b="b"/>
              <a:pathLst>
                <a:path w="1904" h="146685">
                  <a:moveTo>
                    <a:pt x="0" y="0"/>
                  </a:moveTo>
                  <a:lnTo>
                    <a:pt x="0" y="122047"/>
                  </a:lnTo>
                  <a:lnTo>
                    <a:pt x="1879" y="14644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4982478" y="3162120"/>
              <a:ext cx="1905" cy="146685"/>
            </a:xfrm>
            <a:custGeom>
              <a:avLst/>
              <a:gdLst/>
              <a:ahLst/>
              <a:cxnLst/>
              <a:rect l="l" t="t" r="r" b="b"/>
              <a:pathLst>
                <a:path w="1904" h="146685">
                  <a:moveTo>
                    <a:pt x="1878" y="146450"/>
                  </a:moveTo>
                  <a:lnTo>
                    <a:pt x="0" y="12200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64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4984356" y="3185172"/>
              <a:ext cx="36195" cy="123825"/>
            </a:xfrm>
            <a:custGeom>
              <a:avLst/>
              <a:gdLst/>
              <a:ahLst/>
              <a:cxnLst/>
              <a:rect l="l" t="t" r="r" b="b"/>
              <a:pathLst>
                <a:path w="36195" h="123825">
                  <a:moveTo>
                    <a:pt x="35763" y="0"/>
                  </a:moveTo>
                  <a:lnTo>
                    <a:pt x="0" y="1282"/>
                  </a:lnTo>
                  <a:lnTo>
                    <a:pt x="0" y="123317"/>
                  </a:lnTo>
                  <a:lnTo>
                    <a:pt x="35763" y="1220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4984363" y="3185164"/>
              <a:ext cx="36195" cy="123825"/>
            </a:xfrm>
            <a:custGeom>
              <a:avLst/>
              <a:gdLst/>
              <a:ahLst/>
              <a:cxnLst/>
              <a:rect l="l" t="t" r="r" b="b"/>
              <a:pathLst>
                <a:path w="36195" h="123825">
                  <a:moveTo>
                    <a:pt x="0" y="123330"/>
                  </a:moveTo>
                  <a:lnTo>
                    <a:pt x="35770" y="12205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233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4982489" y="31608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4982497" y="31608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4827371" y="3225507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4" h="83185">
                  <a:moveTo>
                    <a:pt x="0" y="0"/>
                  </a:moveTo>
                  <a:lnTo>
                    <a:pt x="0" y="58521"/>
                  </a:lnTo>
                  <a:lnTo>
                    <a:pt x="1866" y="8290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4827370" y="3225561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4" h="83185">
                  <a:moveTo>
                    <a:pt x="1869" y="82794"/>
                  </a:moveTo>
                  <a:lnTo>
                    <a:pt x="0" y="5846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27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4829467" y="3248748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35763" y="0"/>
                  </a:moveTo>
                  <a:lnTo>
                    <a:pt x="0" y="1282"/>
                  </a:lnTo>
                  <a:lnTo>
                    <a:pt x="0" y="59804"/>
                  </a:lnTo>
                  <a:lnTo>
                    <a:pt x="35763" y="585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4829471" y="3248754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0" y="59794"/>
                  </a:moveTo>
                  <a:lnTo>
                    <a:pt x="35756" y="5851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97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4827574" y="32242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4827584" y="32242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4674425" y="3275647"/>
              <a:ext cx="2540" cy="45720"/>
            </a:xfrm>
            <a:custGeom>
              <a:avLst/>
              <a:gdLst/>
              <a:ahLst/>
              <a:cxnLst/>
              <a:rect l="l" t="t" r="r" b="b"/>
              <a:pathLst>
                <a:path w="2539" h="45720">
                  <a:moveTo>
                    <a:pt x="0" y="0"/>
                  </a:moveTo>
                  <a:lnTo>
                    <a:pt x="0" y="20612"/>
                  </a:lnTo>
                  <a:lnTo>
                    <a:pt x="1917" y="4552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4674420" y="3275638"/>
              <a:ext cx="2540" cy="45720"/>
            </a:xfrm>
            <a:custGeom>
              <a:avLst/>
              <a:gdLst/>
              <a:ahLst/>
              <a:cxnLst/>
              <a:rect l="l" t="t" r="r" b="b"/>
              <a:pathLst>
                <a:path w="2539" h="45720">
                  <a:moveTo>
                    <a:pt x="1914" y="45464"/>
                  </a:moveTo>
                  <a:lnTo>
                    <a:pt x="0" y="2054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54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4676279" y="3299078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35763" y="0"/>
                  </a:moveTo>
                  <a:lnTo>
                    <a:pt x="0" y="1270"/>
                  </a:lnTo>
                  <a:lnTo>
                    <a:pt x="0" y="21894"/>
                  </a:lnTo>
                  <a:lnTo>
                    <a:pt x="35763" y="206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4676290" y="3299069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0" y="21899"/>
                  </a:moveTo>
                  <a:lnTo>
                    <a:pt x="35770" y="2062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8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4674387" y="327414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4674395" y="327414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4214469" y="330742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4214467" y="330746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4216336" y="333073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4216342" y="333074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8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4214444" y="33059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4214450" y="33059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3242068" y="3279406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5" h="53975">
                  <a:moveTo>
                    <a:pt x="0" y="0"/>
                  </a:moveTo>
                  <a:lnTo>
                    <a:pt x="0" y="29540"/>
                  </a:lnTo>
                  <a:lnTo>
                    <a:pt x="1879" y="539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3242066" y="3279401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5" h="53975">
                  <a:moveTo>
                    <a:pt x="1878" y="53869"/>
                  </a:moveTo>
                  <a:lnTo>
                    <a:pt x="0" y="2954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38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3244227" y="3302520"/>
              <a:ext cx="36195" cy="31115"/>
            </a:xfrm>
            <a:custGeom>
              <a:avLst/>
              <a:gdLst/>
              <a:ahLst/>
              <a:cxnLst/>
              <a:rect l="l" t="t" r="r" b="b"/>
              <a:pathLst>
                <a:path w="36195" h="31114">
                  <a:moveTo>
                    <a:pt x="35775" y="0"/>
                  </a:moveTo>
                  <a:lnTo>
                    <a:pt x="0" y="1270"/>
                  </a:lnTo>
                  <a:lnTo>
                    <a:pt x="0" y="30810"/>
                  </a:lnTo>
                  <a:lnTo>
                    <a:pt x="35775" y="2952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3244242" y="3302510"/>
              <a:ext cx="36195" cy="31115"/>
            </a:xfrm>
            <a:custGeom>
              <a:avLst/>
              <a:gdLst/>
              <a:ahLst/>
              <a:cxnLst/>
              <a:rect l="l" t="t" r="r" b="b"/>
              <a:pathLst>
                <a:path w="36195" h="31114">
                  <a:moveTo>
                    <a:pt x="0" y="30820"/>
                  </a:moveTo>
                  <a:lnTo>
                    <a:pt x="35756" y="2954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0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3242360" y="32781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3242356" y="32781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4522000" y="331104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4521998" y="331100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4524057" y="33340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4524070" y="33340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4522190" y="33097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4522184" y="33097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4362945" y="330803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121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4362941" y="330798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4364786" y="3331184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20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4364797" y="3331181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20">
                  <a:moveTo>
                    <a:pt x="0" y="7401"/>
                  </a:moveTo>
                  <a:lnTo>
                    <a:pt x="35756" y="613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4362907" y="3306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4362917" y="3306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3413594" y="333140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3413593" y="333144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3415411" y="335479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3415424" y="335479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3413518" y="33300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3413521" y="33300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3575024" y="333493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3575027" y="333497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3576777" y="335829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3576780" y="335829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3574884" y="33336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3574882" y="33336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5130088" y="3157448"/>
              <a:ext cx="1905" cy="240665"/>
            </a:xfrm>
            <a:custGeom>
              <a:avLst/>
              <a:gdLst/>
              <a:ahLst/>
              <a:cxnLst/>
              <a:rect l="l" t="t" r="r" b="b"/>
              <a:pathLst>
                <a:path w="1904" h="240664">
                  <a:moveTo>
                    <a:pt x="0" y="0"/>
                  </a:moveTo>
                  <a:lnTo>
                    <a:pt x="0" y="215671"/>
                  </a:lnTo>
                  <a:lnTo>
                    <a:pt x="1879" y="24006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5130091" y="3157500"/>
              <a:ext cx="1905" cy="240029"/>
            </a:xfrm>
            <a:custGeom>
              <a:avLst/>
              <a:gdLst/>
              <a:ahLst/>
              <a:cxnLst/>
              <a:rect l="l" t="t" r="r" b="b"/>
              <a:pathLst>
                <a:path w="1904" h="240029">
                  <a:moveTo>
                    <a:pt x="1869" y="239927"/>
                  </a:moveTo>
                  <a:lnTo>
                    <a:pt x="0" y="21559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399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5131612" y="3180714"/>
              <a:ext cx="36830" cy="217170"/>
            </a:xfrm>
            <a:custGeom>
              <a:avLst/>
              <a:gdLst/>
              <a:ahLst/>
              <a:cxnLst/>
              <a:rect l="l" t="t" r="r" b="b"/>
              <a:pathLst>
                <a:path w="36829" h="217170">
                  <a:moveTo>
                    <a:pt x="36525" y="0"/>
                  </a:moveTo>
                  <a:lnTo>
                    <a:pt x="0" y="1308"/>
                  </a:lnTo>
                  <a:lnTo>
                    <a:pt x="0" y="216979"/>
                  </a:lnTo>
                  <a:lnTo>
                    <a:pt x="36525" y="2156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5131611" y="3180715"/>
              <a:ext cx="36830" cy="217170"/>
            </a:xfrm>
            <a:custGeom>
              <a:avLst/>
              <a:gdLst/>
              <a:ahLst/>
              <a:cxnLst/>
              <a:rect l="l" t="t" r="r" b="b"/>
              <a:pathLst>
                <a:path w="36829" h="217170">
                  <a:moveTo>
                    <a:pt x="0" y="216972"/>
                  </a:moveTo>
                  <a:lnTo>
                    <a:pt x="36532" y="21566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169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5129720" y="31562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5129730" y="31562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4994706" y="3281108"/>
              <a:ext cx="1905" cy="127635"/>
            </a:xfrm>
            <a:custGeom>
              <a:avLst/>
              <a:gdLst/>
              <a:ahLst/>
              <a:cxnLst/>
              <a:rect l="l" t="t" r="r" b="b"/>
              <a:pathLst>
                <a:path w="1904" h="127635">
                  <a:moveTo>
                    <a:pt x="0" y="0"/>
                  </a:moveTo>
                  <a:lnTo>
                    <a:pt x="0" y="103098"/>
                  </a:lnTo>
                  <a:lnTo>
                    <a:pt x="1866" y="12749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4994703" y="3281128"/>
              <a:ext cx="1905" cy="127635"/>
            </a:xfrm>
            <a:custGeom>
              <a:avLst/>
              <a:gdLst/>
              <a:ahLst/>
              <a:cxnLst/>
              <a:rect l="l" t="t" r="r" b="b"/>
              <a:pathLst>
                <a:path w="1904" h="127635">
                  <a:moveTo>
                    <a:pt x="1869" y="127435"/>
                  </a:moveTo>
                  <a:lnTo>
                    <a:pt x="0" y="10310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7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4996637" y="3304247"/>
              <a:ext cx="36195" cy="104775"/>
            </a:xfrm>
            <a:custGeom>
              <a:avLst/>
              <a:gdLst/>
              <a:ahLst/>
              <a:cxnLst/>
              <a:rect l="l" t="t" r="r" b="b"/>
              <a:pathLst>
                <a:path w="36195" h="104775">
                  <a:moveTo>
                    <a:pt x="35763" y="0"/>
                  </a:moveTo>
                  <a:lnTo>
                    <a:pt x="0" y="1282"/>
                  </a:lnTo>
                  <a:lnTo>
                    <a:pt x="0" y="104381"/>
                  </a:lnTo>
                  <a:lnTo>
                    <a:pt x="35763" y="1030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4996645" y="3304253"/>
              <a:ext cx="36195" cy="104775"/>
            </a:xfrm>
            <a:custGeom>
              <a:avLst/>
              <a:gdLst/>
              <a:ahLst/>
              <a:cxnLst/>
              <a:rect l="l" t="t" r="r" b="b"/>
              <a:pathLst>
                <a:path w="36195" h="104775">
                  <a:moveTo>
                    <a:pt x="0" y="104371"/>
                  </a:moveTo>
                  <a:lnTo>
                    <a:pt x="35756" y="10309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43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4994757" y="3279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4994757" y="3279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4840363" y="3337635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0" y="0"/>
                  </a:moveTo>
                  <a:lnTo>
                    <a:pt x="0" y="47929"/>
                  </a:lnTo>
                  <a:lnTo>
                    <a:pt x="1879" y="723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4840356" y="3337621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1878" y="72386"/>
                  </a:moveTo>
                  <a:lnTo>
                    <a:pt x="0" y="479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2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4842599" y="3360737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29">
                  <a:moveTo>
                    <a:pt x="35763" y="0"/>
                  </a:moveTo>
                  <a:lnTo>
                    <a:pt x="0" y="1270"/>
                  </a:lnTo>
                  <a:lnTo>
                    <a:pt x="0" y="49199"/>
                  </a:lnTo>
                  <a:lnTo>
                    <a:pt x="35763" y="47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4842602" y="3360731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29">
                  <a:moveTo>
                    <a:pt x="0" y="49200"/>
                  </a:moveTo>
                  <a:lnTo>
                    <a:pt x="35770" y="4793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9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4840719" y="3336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4840722" y="3336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4685804" y="3328707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4">
                  <a:moveTo>
                    <a:pt x="0" y="0"/>
                  </a:moveTo>
                  <a:lnTo>
                    <a:pt x="0" y="69659"/>
                  </a:lnTo>
                  <a:lnTo>
                    <a:pt x="1879" y="9405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4685810" y="3328739"/>
              <a:ext cx="1905" cy="93980"/>
            </a:xfrm>
            <a:custGeom>
              <a:avLst/>
              <a:gdLst/>
              <a:ahLst/>
              <a:cxnLst/>
              <a:rect l="l" t="t" r="r" b="b"/>
              <a:pathLst>
                <a:path w="1904" h="93979">
                  <a:moveTo>
                    <a:pt x="1869" y="93954"/>
                  </a:moveTo>
                  <a:lnTo>
                    <a:pt x="0" y="6962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3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4687938" y="3352063"/>
              <a:ext cx="36195" cy="71120"/>
            </a:xfrm>
            <a:custGeom>
              <a:avLst/>
              <a:gdLst/>
              <a:ahLst/>
              <a:cxnLst/>
              <a:rect l="l" t="t" r="r" b="b"/>
              <a:pathLst>
                <a:path w="36195" h="71120">
                  <a:moveTo>
                    <a:pt x="35763" y="0"/>
                  </a:moveTo>
                  <a:lnTo>
                    <a:pt x="0" y="1270"/>
                  </a:lnTo>
                  <a:lnTo>
                    <a:pt x="0" y="70929"/>
                  </a:lnTo>
                  <a:lnTo>
                    <a:pt x="35763" y="696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4687940" y="3352056"/>
              <a:ext cx="36195" cy="71120"/>
            </a:xfrm>
            <a:custGeom>
              <a:avLst/>
              <a:gdLst/>
              <a:ahLst/>
              <a:cxnLst/>
              <a:rect l="l" t="t" r="r" b="b"/>
              <a:pathLst>
                <a:path w="36195" h="71120">
                  <a:moveTo>
                    <a:pt x="0" y="70936"/>
                  </a:moveTo>
                  <a:lnTo>
                    <a:pt x="35770" y="696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09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4686046" y="33274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4686048" y="33274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4531423" y="3354781"/>
              <a:ext cx="1905" cy="90170"/>
            </a:xfrm>
            <a:custGeom>
              <a:avLst/>
              <a:gdLst/>
              <a:ahLst/>
              <a:cxnLst/>
              <a:rect l="l" t="t" r="r" b="b"/>
              <a:pathLst>
                <a:path w="1904" h="90170">
                  <a:moveTo>
                    <a:pt x="0" y="0"/>
                  </a:moveTo>
                  <a:lnTo>
                    <a:pt x="0" y="65760"/>
                  </a:lnTo>
                  <a:lnTo>
                    <a:pt x="1866" y="9015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4531418" y="3354839"/>
              <a:ext cx="1905" cy="90170"/>
            </a:xfrm>
            <a:custGeom>
              <a:avLst/>
              <a:gdLst/>
              <a:ahLst/>
              <a:cxnLst/>
              <a:rect l="l" t="t" r="r" b="b"/>
              <a:pathLst>
                <a:path w="1904" h="90170">
                  <a:moveTo>
                    <a:pt x="1869" y="90023"/>
                  </a:moveTo>
                  <a:lnTo>
                    <a:pt x="0" y="6569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900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4533201" y="3377844"/>
              <a:ext cx="36195" cy="67310"/>
            </a:xfrm>
            <a:custGeom>
              <a:avLst/>
              <a:gdLst/>
              <a:ahLst/>
              <a:cxnLst/>
              <a:rect l="l" t="t" r="r" b="b"/>
              <a:pathLst>
                <a:path w="36195" h="67310">
                  <a:moveTo>
                    <a:pt x="35763" y="0"/>
                  </a:moveTo>
                  <a:lnTo>
                    <a:pt x="0" y="1282"/>
                  </a:lnTo>
                  <a:lnTo>
                    <a:pt x="0" y="67043"/>
                  </a:lnTo>
                  <a:lnTo>
                    <a:pt x="35763" y="657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4533207" y="3377850"/>
              <a:ext cx="36195" cy="67310"/>
            </a:xfrm>
            <a:custGeom>
              <a:avLst/>
              <a:gdLst/>
              <a:ahLst/>
              <a:cxnLst/>
              <a:rect l="l" t="t" r="r" b="b"/>
              <a:pathLst>
                <a:path w="36195" h="67310">
                  <a:moveTo>
                    <a:pt x="0" y="67033"/>
                  </a:moveTo>
                  <a:lnTo>
                    <a:pt x="35756" y="6575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670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4531321" y="33537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4531330" y="33537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4372546" y="3412616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4">
                  <a:moveTo>
                    <a:pt x="0" y="0"/>
                  </a:moveTo>
                  <a:lnTo>
                    <a:pt x="0" y="8915"/>
                  </a:lnTo>
                  <a:lnTo>
                    <a:pt x="1879" y="333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4372552" y="3412632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4">
                  <a:moveTo>
                    <a:pt x="1869" y="33333"/>
                  </a:moveTo>
                  <a:lnTo>
                    <a:pt x="0" y="900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33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4374565" y="3435692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5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4374566" y="343569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5">
                  <a:moveTo>
                    <a:pt x="0" y="10200"/>
                  </a:moveTo>
                  <a:lnTo>
                    <a:pt x="35770" y="892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4372686" y="34112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4372684" y="34112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3586645" y="3426104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0" y="0"/>
                  </a:moveTo>
                  <a:lnTo>
                    <a:pt x="0" y="9474"/>
                  </a:lnTo>
                  <a:lnTo>
                    <a:pt x="1879" y="338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3586644" y="3426161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1869" y="33713"/>
                  </a:moveTo>
                  <a:lnTo>
                    <a:pt x="0" y="938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3588181" y="3449243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5">
                  <a:moveTo>
                    <a:pt x="36525" y="0"/>
                  </a:moveTo>
                  <a:lnTo>
                    <a:pt x="0" y="1295"/>
                  </a:lnTo>
                  <a:lnTo>
                    <a:pt x="0" y="10782"/>
                  </a:lnTo>
                  <a:lnTo>
                    <a:pt x="36525" y="946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3588186" y="3449243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5">
                  <a:moveTo>
                    <a:pt x="0" y="10774"/>
                  </a:moveTo>
                  <a:lnTo>
                    <a:pt x="36532" y="946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07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3586302" y="34250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3586307" y="34250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5018811" y="3028772"/>
              <a:ext cx="1905" cy="483234"/>
            </a:xfrm>
            <a:custGeom>
              <a:avLst/>
              <a:gdLst/>
              <a:ahLst/>
              <a:cxnLst/>
              <a:rect l="l" t="t" r="r" b="b"/>
              <a:pathLst>
                <a:path w="1904" h="483235">
                  <a:moveTo>
                    <a:pt x="0" y="0"/>
                  </a:moveTo>
                  <a:lnTo>
                    <a:pt x="0" y="458647"/>
                  </a:lnTo>
                  <a:lnTo>
                    <a:pt x="1879" y="48304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5018808" y="3028797"/>
              <a:ext cx="1905" cy="483234"/>
            </a:xfrm>
            <a:custGeom>
              <a:avLst/>
              <a:gdLst/>
              <a:ahLst/>
              <a:cxnLst/>
              <a:rect l="l" t="t" r="r" b="b"/>
              <a:pathLst>
                <a:path w="1904" h="483235">
                  <a:moveTo>
                    <a:pt x="1878" y="483037"/>
                  </a:moveTo>
                  <a:lnTo>
                    <a:pt x="0" y="4585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830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5020589" y="3051962"/>
              <a:ext cx="36195" cy="460375"/>
            </a:xfrm>
            <a:custGeom>
              <a:avLst/>
              <a:gdLst/>
              <a:ahLst/>
              <a:cxnLst/>
              <a:rect l="l" t="t" r="r" b="b"/>
              <a:pathLst>
                <a:path w="36195" h="460375">
                  <a:moveTo>
                    <a:pt x="35763" y="0"/>
                  </a:moveTo>
                  <a:lnTo>
                    <a:pt x="0" y="1282"/>
                  </a:lnTo>
                  <a:lnTo>
                    <a:pt x="0" y="459930"/>
                  </a:lnTo>
                  <a:lnTo>
                    <a:pt x="35763" y="4586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5020593" y="3051969"/>
              <a:ext cx="36195" cy="460375"/>
            </a:xfrm>
            <a:custGeom>
              <a:avLst/>
              <a:gdLst/>
              <a:ahLst/>
              <a:cxnLst/>
              <a:rect l="l" t="t" r="r" b="b"/>
              <a:pathLst>
                <a:path w="36195" h="460375">
                  <a:moveTo>
                    <a:pt x="0" y="459923"/>
                  </a:moveTo>
                  <a:lnTo>
                    <a:pt x="35770" y="4586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599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5018709" y="30275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5018713" y="30275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4857622" y="3447605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79">
                  <a:moveTo>
                    <a:pt x="0" y="0"/>
                  </a:moveTo>
                  <a:lnTo>
                    <a:pt x="0" y="44018"/>
                  </a:lnTo>
                  <a:lnTo>
                    <a:pt x="1879" y="6841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4857618" y="3447603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79">
                  <a:moveTo>
                    <a:pt x="1878" y="68454"/>
                  </a:moveTo>
                  <a:lnTo>
                    <a:pt x="0" y="440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4859159" y="3470846"/>
              <a:ext cx="36830" cy="45720"/>
            </a:xfrm>
            <a:custGeom>
              <a:avLst/>
              <a:gdLst/>
              <a:ahLst/>
              <a:cxnLst/>
              <a:rect l="l" t="t" r="r" b="b"/>
              <a:pathLst>
                <a:path w="36829" h="45720">
                  <a:moveTo>
                    <a:pt x="36512" y="0"/>
                  </a:moveTo>
                  <a:lnTo>
                    <a:pt x="0" y="1308"/>
                  </a:lnTo>
                  <a:lnTo>
                    <a:pt x="0" y="45326"/>
                  </a:lnTo>
                  <a:lnTo>
                    <a:pt x="36512" y="44030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4859165" y="3470845"/>
              <a:ext cx="36830" cy="45720"/>
            </a:xfrm>
            <a:custGeom>
              <a:avLst/>
              <a:gdLst/>
              <a:ahLst/>
              <a:cxnLst/>
              <a:rect l="l" t="t" r="r" b="b"/>
              <a:pathLst>
                <a:path w="36829" h="45720">
                  <a:moveTo>
                    <a:pt x="0" y="45334"/>
                  </a:moveTo>
                  <a:lnTo>
                    <a:pt x="36517" y="4402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53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4857267" y="34465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4857270" y="34465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4698390" y="3488511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4">
                  <a:moveTo>
                    <a:pt x="0" y="0"/>
                  </a:moveTo>
                  <a:lnTo>
                    <a:pt x="0" y="15049"/>
                  </a:lnTo>
                  <a:lnTo>
                    <a:pt x="1879" y="394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4698389" y="3488497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4">
                  <a:moveTo>
                    <a:pt x="1878" y="39412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4700600" y="3511854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63" y="0"/>
                  </a:moveTo>
                  <a:lnTo>
                    <a:pt x="0" y="1282"/>
                  </a:lnTo>
                  <a:lnTo>
                    <a:pt x="0" y="16319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4700611" y="3511847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33"/>
                  </a:moveTo>
                  <a:lnTo>
                    <a:pt x="35756" y="1505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63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4698707" y="34869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4698707" y="34869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4545419" y="3499853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0" y="0"/>
                  </a:moveTo>
                  <a:lnTo>
                    <a:pt x="0" y="20624"/>
                  </a:lnTo>
                  <a:lnTo>
                    <a:pt x="1879" y="450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4545413" y="3499793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20">
                  <a:moveTo>
                    <a:pt x="1878" y="45119"/>
                  </a:moveTo>
                  <a:lnTo>
                    <a:pt x="0" y="206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4546981" y="3523017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537" y="0"/>
                  </a:moveTo>
                  <a:lnTo>
                    <a:pt x="0" y="1295"/>
                  </a:lnTo>
                  <a:lnTo>
                    <a:pt x="0" y="21920"/>
                  </a:lnTo>
                  <a:lnTo>
                    <a:pt x="36537" y="2061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4546998" y="3523012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21926"/>
                  </a:moveTo>
                  <a:lnTo>
                    <a:pt x="36517" y="2062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19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4545101" y="349874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4545110" y="34987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3606609" y="353987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70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3606601" y="353976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4">
                  <a:moveTo>
                    <a:pt x="1914" y="266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3608552" y="356332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3608556" y="356332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3606660" y="35383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3606657" y="353840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4843576" y="3573017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79" y="2884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4843578" y="3572952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78" y="28885"/>
                  </a:moveTo>
                  <a:lnTo>
                    <a:pt x="0" y="45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4845151" y="3596309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36525" y="0"/>
                  </a:moveTo>
                  <a:lnTo>
                    <a:pt x="0" y="1308"/>
                  </a:lnTo>
                  <a:lnTo>
                    <a:pt x="0" y="5765"/>
                  </a:lnTo>
                  <a:lnTo>
                    <a:pt x="36525" y="44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4845159" y="3596311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0" y="5756"/>
                  </a:moveTo>
                  <a:lnTo>
                    <a:pt x="36532" y="445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4843259" y="35718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4843263" y="35718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4711268" y="3513365"/>
              <a:ext cx="1905" cy="121285"/>
            </a:xfrm>
            <a:custGeom>
              <a:avLst/>
              <a:gdLst/>
              <a:ahLst/>
              <a:cxnLst/>
              <a:rect l="l" t="t" r="r" b="b"/>
              <a:pathLst>
                <a:path w="1904" h="121285">
                  <a:moveTo>
                    <a:pt x="0" y="0"/>
                  </a:moveTo>
                  <a:lnTo>
                    <a:pt x="0" y="96420"/>
                  </a:lnTo>
                  <a:lnTo>
                    <a:pt x="1879" y="12080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4711267" y="3513408"/>
              <a:ext cx="1905" cy="121285"/>
            </a:xfrm>
            <a:custGeom>
              <a:avLst/>
              <a:gdLst/>
              <a:ahLst/>
              <a:cxnLst/>
              <a:rect l="l" t="t" r="r" b="b"/>
              <a:pathLst>
                <a:path w="1904" h="121285">
                  <a:moveTo>
                    <a:pt x="1878" y="120832"/>
                  </a:moveTo>
                  <a:lnTo>
                    <a:pt x="0" y="9638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0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4713313" y="3536467"/>
              <a:ext cx="36195" cy="97790"/>
            </a:xfrm>
            <a:custGeom>
              <a:avLst/>
              <a:gdLst/>
              <a:ahLst/>
              <a:cxnLst/>
              <a:rect l="l" t="t" r="r" b="b"/>
              <a:pathLst>
                <a:path w="36195" h="97789">
                  <a:moveTo>
                    <a:pt x="35775" y="0"/>
                  </a:moveTo>
                  <a:lnTo>
                    <a:pt x="0" y="1282"/>
                  </a:lnTo>
                  <a:lnTo>
                    <a:pt x="0" y="97692"/>
                  </a:lnTo>
                  <a:lnTo>
                    <a:pt x="35775" y="9641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4713325" y="3536463"/>
              <a:ext cx="36195" cy="97790"/>
            </a:xfrm>
            <a:custGeom>
              <a:avLst/>
              <a:gdLst/>
              <a:ahLst/>
              <a:cxnLst/>
              <a:rect l="l" t="t" r="r" b="b"/>
              <a:pathLst>
                <a:path w="36195" h="97789">
                  <a:moveTo>
                    <a:pt x="0" y="97691"/>
                  </a:moveTo>
                  <a:lnTo>
                    <a:pt x="35770" y="9641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976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4711446" y="35123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4711448" y="35123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4431715" y="3724899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20">
                  <a:moveTo>
                    <a:pt x="0" y="0"/>
                  </a:moveTo>
                  <a:lnTo>
                    <a:pt x="0" y="7804"/>
                  </a:lnTo>
                  <a:lnTo>
                    <a:pt x="1905" y="32712"/>
                  </a:lnTo>
                  <a:lnTo>
                    <a:pt x="1905" y="2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4431706" y="3724844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20">
                  <a:moveTo>
                    <a:pt x="1914" y="32782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32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4433595" y="3748379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35763" y="0"/>
                  </a:moveTo>
                  <a:lnTo>
                    <a:pt x="0" y="1280"/>
                  </a:lnTo>
                  <a:lnTo>
                    <a:pt x="0" y="9079"/>
                  </a:lnTo>
                  <a:lnTo>
                    <a:pt x="35763" y="78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4433609" y="3748380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9078"/>
                  </a:moveTo>
                  <a:lnTo>
                    <a:pt x="35756" y="7803"/>
                  </a:lnTo>
                  <a:lnTo>
                    <a:pt x="35756" y="0"/>
                  </a:lnTo>
                  <a:lnTo>
                    <a:pt x="0" y="1279"/>
                  </a:lnTo>
                  <a:lnTo>
                    <a:pt x="0" y="90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4431703" y="37235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5"/>
                  </a:lnTo>
                  <a:lnTo>
                    <a:pt x="1917" y="26189"/>
                  </a:lnTo>
                  <a:lnTo>
                    <a:pt x="37680" y="249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4431707" y="372355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2"/>
                  </a:moveTo>
                  <a:lnTo>
                    <a:pt x="37672" y="24913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4431842" y="3666723"/>
              <a:ext cx="1905" cy="187960"/>
            </a:xfrm>
            <a:custGeom>
              <a:avLst/>
              <a:gdLst/>
              <a:ahLst/>
              <a:cxnLst/>
              <a:rect l="l" t="t" r="r" b="b"/>
              <a:pathLst>
                <a:path w="1904" h="187960">
                  <a:moveTo>
                    <a:pt x="0" y="0"/>
                  </a:moveTo>
                  <a:lnTo>
                    <a:pt x="0" y="163288"/>
                  </a:lnTo>
                  <a:lnTo>
                    <a:pt x="1879" y="187676"/>
                  </a:lnTo>
                  <a:lnTo>
                    <a:pt x="1879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4431842" y="3666755"/>
              <a:ext cx="1905" cy="187960"/>
            </a:xfrm>
            <a:custGeom>
              <a:avLst/>
              <a:gdLst/>
              <a:ahLst/>
              <a:cxnLst/>
              <a:rect l="l" t="t" r="r" b="b"/>
              <a:pathLst>
                <a:path w="1904" h="187960">
                  <a:moveTo>
                    <a:pt x="1878" y="187667"/>
                  </a:moveTo>
                  <a:lnTo>
                    <a:pt x="0" y="1632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76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4433430" y="3690004"/>
              <a:ext cx="36830" cy="165100"/>
            </a:xfrm>
            <a:custGeom>
              <a:avLst/>
              <a:gdLst/>
              <a:ahLst/>
              <a:cxnLst/>
              <a:rect l="l" t="t" r="r" b="b"/>
              <a:pathLst>
                <a:path w="36829" h="165100">
                  <a:moveTo>
                    <a:pt x="36525" y="0"/>
                  </a:moveTo>
                  <a:lnTo>
                    <a:pt x="0" y="1309"/>
                  </a:lnTo>
                  <a:lnTo>
                    <a:pt x="0" y="164593"/>
                  </a:lnTo>
                  <a:lnTo>
                    <a:pt x="36525" y="16328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4433437" y="3690004"/>
              <a:ext cx="36830" cy="165100"/>
            </a:xfrm>
            <a:custGeom>
              <a:avLst/>
              <a:gdLst/>
              <a:ahLst/>
              <a:cxnLst/>
              <a:rect l="l" t="t" r="r" b="b"/>
              <a:pathLst>
                <a:path w="36829" h="165100">
                  <a:moveTo>
                    <a:pt x="0" y="164594"/>
                  </a:moveTo>
                  <a:lnTo>
                    <a:pt x="36532" y="163289"/>
                  </a:lnTo>
                  <a:lnTo>
                    <a:pt x="36532" y="0"/>
                  </a:lnTo>
                  <a:lnTo>
                    <a:pt x="0" y="1310"/>
                  </a:lnTo>
                  <a:lnTo>
                    <a:pt x="0" y="1645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4431550" y="36656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5"/>
                  </a:lnTo>
                  <a:lnTo>
                    <a:pt x="1866" y="25698"/>
                  </a:lnTo>
                  <a:lnTo>
                    <a:pt x="38392" y="243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4431548" y="36656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1418114" y="1500729"/>
              <a:ext cx="3178175" cy="2338070"/>
            </a:xfrm>
            <a:custGeom>
              <a:avLst/>
              <a:gdLst/>
              <a:ahLst/>
              <a:cxnLst/>
              <a:rect l="l" t="t" r="r" b="b"/>
              <a:pathLst>
                <a:path w="3178175" h="2338070">
                  <a:moveTo>
                    <a:pt x="2992587" y="2008431"/>
                  </a:moveTo>
                  <a:lnTo>
                    <a:pt x="3001918" y="2024995"/>
                  </a:lnTo>
                  <a:lnTo>
                    <a:pt x="3027904" y="2024067"/>
                  </a:lnTo>
                  <a:lnTo>
                    <a:pt x="3007683" y="2035240"/>
                  </a:lnTo>
                  <a:lnTo>
                    <a:pt x="3017014" y="2051804"/>
                  </a:lnTo>
                  <a:lnTo>
                    <a:pt x="2995177" y="2042134"/>
                  </a:lnTo>
                  <a:lnTo>
                    <a:pt x="2974957" y="2053308"/>
                  </a:lnTo>
                  <a:lnTo>
                    <a:pt x="2981697" y="2036169"/>
                  </a:lnTo>
                  <a:lnTo>
                    <a:pt x="2959875" y="2026498"/>
                  </a:lnTo>
                  <a:lnTo>
                    <a:pt x="2985861" y="2025569"/>
                  </a:lnTo>
                  <a:lnTo>
                    <a:pt x="2992587" y="2008431"/>
                  </a:lnTo>
                  <a:close/>
                </a:path>
                <a:path w="3178175" h="2338070">
                  <a:moveTo>
                    <a:pt x="3002979" y="2113696"/>
                  </a:moveTo>
                  <a:lnTo>
                    <a:pt x="3012295" y="2130270"/>
                  </a:lnTo>
                  <a:lnTo>
                    <a:pt x="3038282" y="2129342"/>
                  </a:lnTo>
                  <a:lnTo>
                    <a:pt x="3018060" y="2140505"/>
                  </a:lnTo>
                  <a:lnTo>
                    <a:pt x="3027391" y="2157070"/>
                  </a:lnTo>
                  <a:lnTo>
                    <a:pt x="3005569" y="2147409"/>
                  </a:lnTo>
                  <a:lnTo>
                    <a:pt x="2985348" y="2158572"/>
                  </a:lnTo>
                  <a:lnTo>
                    <a:pt x="2992074" y="2141434"/>
                  </a:lnTo>
                  <a:lnTo>
                    <a:pt x="2970253" y="2131773"/>
                  </a:lnTo>
                  <a:lnTo>
                    <a:pt x="2996239" y="2130844"/>
                  </a:lnTo>
                  <a:lnTo>
                    <a:pt x="3002979" y="2113696"/>
                  </a:lnTo>
                  <a:close/>
                </a:path>
                <a:path w="3178175" h="2338070">
                  <a:moveTo>
                    <a:pt x="2704768" y="2224799"/>
                  </a:moveTo>
                  <a:lnTo>
                    <a:pt x="2714098" y="2241364"/>
                  </a:lnTo>
                  <a:lnTo>
                    <a:pt x="2740070" y="2240436"/>
                  </a:lnTo>
                  <a:lnTo>
                    <a:pt x="2719849" y="2251604"/>
                  </a:lnTo>
                  <a:lnTo>
                    <a:pt x="2729180" y="2268169"/>
                  </a:lnTo>
                  <a:lnTo>
                    <a:pt x="2707358" y="2258505"/>
                  </a:lnTo>
                  <a:lnTo>
                    <a:pt x="2687137" y="2269671"/>
                  </a:lnTo>
                  <a:lnTo>
                    <a:pt x="2693863" y="2252531"/>
                  </a:lnTo>
                  <a:lnTo>
                    <a:pt x="2672055" y="2242867"/>
                  </a:lnTo>
                  <a:lnTo>
                    <a:pt x="2698027" y="2241938"/>
                  </a:lnTo>
                  <a:lnTo>
                    <a:pt x="2704768" y="2224799"/>
                  </a:lnTo>
                  <a:close/>
                </a:path>
                <a:path w="3178175" h="2338070">
                  <a:moveTo>
                    <a:pt x="2692148" y="2120125"/>
                  </a:moveTo>
                  <a:lnTo>
                    <a:pt x="2701465" y="2136689"/>
                  </a:lnTo>
                  <a:lnTo>
                    <a:pt x="2727452" y="2135770"/>
                  </a:lnTo>
                  <a:lnTo>
                    <a:pt x="2707230" y="2146934"/>
                  </a:lnTo>
                  <a:lnTo>
                    <a:pt x="2716561" y="2163499"/>
                  </a:lnTo>
                  <a:lnTo>
                    <a:pt x="2694739" y="2153838"/>
                  </a:lnTo>
                  <a:lnTo>
                    <a:pt x="2674518" y="2165001"/>
                  </a:lnTo>
                  <a:lnTo>
                    <a:pt x="2681244" y="2147863"/>
                  </a:lnTo>
                  <a:lnTo>
                    <a:pt x="2659422" y="2138192"/>
                  </a:lnTo>
                  <a:lnTo>
                    <a:pt x="2685409" y="2137273"/>
                  </a:lnTo>
                  <a:lnTo>
                    <a:pt x="2692148" y="2120125"/>
                  </a:lnTo>
                  <a:close/>
                </a:path>
                <a:path w="3178175" h="2338070">
                  <a:moveTo>
                    <a:pt x="2670708" y="2019936"/>
                  </a:moveTo>
                  <a:lnTo>
                    <a:pt x="2680039" y="2036500"/>
                  </a:lnTo>
                  <a:lnTo>
                    <a:pt x="2706025" y="2035571"/>
                  </a:lnTo>
                  <a:lnTo>
                    <a:pt x="2685805" y="2046745"/>
                  </a:lnTo>
                  <a:lnTo>
                    <a:pt x="2695121" y="2063309"/>
                  </a:lnTo>
                  <a:lnTo>
                    <a:pt x="2673298" y="2053639"/>
                  </a:lnTo>
                  <a:lnTo>
                    <a:pt x="2653078" y="2064812"/>
                  </a:lnTo>
                  <a:lnTo>
                    <a:pt x="2659818" y="2047673"/>
                  </a:lnTo>
                  <a:lnTo>
                    <a:pt x="2637996" y="2038003"/>
                  </a:lnTo>
                  <a:lnTo>
                    <a:pt x="2663982" y="2037074"/>
                  </a:lnTo>
                  <a:lnTo>
                    <a:pt x="2670708" y="2019936"/>
                  </a:lnTo>
                  <a:close/>
                </a:path>
                <a:path w="3178175" h="2338070">
                  <a:moveTo>
                    <a:pt x="2659691" y="1916253"/>
                  </a:moveTo>
                  <a:lnTo>
                    <a:pt x="2669021" y="1932818"/>
                  </a:lnTo>
                  <a:lnTo>
                    <a:pt x="2694993" y="1931890"/>
                  </a:lnTo>
                  <a:lnTo>
                    <a:pt x="2674772" y="1943063"/>
                  </a:lnTo>
                  <a:lnTo>
                    <a:pt x="2684103" y="1959627"/>
                  </a:lnTo>
                  <a:lnTo>
                    <a:pt x="2662281" y="1949957"/>
                  </a:lnTo>
                  <a:lnTo>
                    <a:pt x="2642060" y="1961130"/>
                  </a:lnTo>
                  <a:lnTo>
                    <a:pt x="2648785" y="1943982"/>
                  </a:lnTo>
                  <a:lnTo>
                    <a:pt x="2626978" y="1934320"/>
                  </a:lnTo>
                  <a:lnTo>
                    <a:pt x="2652950" y="1933392"/>
                  </a:lnTo>
                  <a:lnTo>
                    <a:pt x="2659691" y="1916253"/>
                  </a:lnTo>
                  <a:close/>
                </a:path>
                <a:path w="3178175" h="2338070">
                  <a:moveTo>
                    <a:pt x="2656197" y="1811252"/>
                  </a:moveTo>
                  <a:lnTo>
                    <a:pt x="2665528" y="1827817"/>
                  </a:lnTo>
                  <a:lnTo>
                    <a:pt x="2691514" y="1826888"/>
                  </a:lnTo>
                  <a:lnTo>
                    <a:pt x="2671294" y="1838061"/>
                  </a:lnTo>
                  <a:lnTo>
                    <a:pt x="2680610" y="1854626"/>
                  </a:lnTo>
                  <a:lnTo>
                    <a:pt x="2658788" y="1844965"/>
                  </a:lnTo>
                  <a:lnTo>
                    <a:pt x="2638567" y="1856129"/>
                  </a:lnTo>
                  <a:lnTo>
                    <a:pt x="2645307" y="1838990"/>
                  </a:lnTo>
                  <a:lnTo>
                    <a:pt x="2623485" y="1829319"/>
                  </a:lnTo>
                  <a:lnTo>
                    <a:pt x="2649472" y="1828400"/>
                  </a:lnTo>
                  <a:lnTo>
                    <a:pt x="2656197" y="1811252"/>
                  </a:lnTo>
                  <a:close/>
                </a:path>
                <a:path w="3178175" h="2338070">
                  <a:moveTo>
                    <a:pt x="2322007" y="1712350"/>
                  </a:moveTo>
                  <a:lnTo>
                    <a:pt x="2331338" y="1728924"/>
                  </a:lnTo>
                  <a:lnTo>
                    <a:pt x="2357325" y="1727996"/>
                  </a:lnTo>
                  <a:lnTo>
                    <a:pt x="2337103" y="1739159"/>
                  </a:lnTo>
                  <a:lnTo>
                    <a:pt x="2346434" y="1755724"/>
                  </a:lnTo>
                  <a:lnTo>
                    <a:pt x="2324612" y="1746063"/>
                  </a:lnTo>
                  <a:lnTo>
                    <a:pt x="2304376" y="1757227"/>
                  </a:lnTo>
                  <a:lnTo>
                    <a:pt x="2311117" y="1740088"/>
                  </a:lnTo>
                  <a:lnTo>
                    <a:pt x="2289295" y="1730427"/>
                  </a:lnTo>
                  <a:lnTo>
                    <a:pt x="2315282" y="1729498"/>
                  </a:lnTo>
                  <a:lnTo>
                    <a:pt x="2322007" y="1712350"/>
                  </a:lnTo>
                  <a:close/>
                </a:path>
                <a:path w="3178175" h="2338070">
                  <a:moveTo>
                    <a:pt x="2336601" y="1822685"/>
                  </a:moveTo>
                  <a:lnTo>
                    <a:pt x="2345931" y="1839250"/>
                  </a:lnTo>
                  <a:lnTo>
                    <a:pt x="2371903" y="1838321"/>
                  </a:lnTo>
                  <a:lnTo>
                    <a:pt x="2351682" y="1849485"/>
                  </a:lnTo>
                  <a:lnTo>
                    <a:pt x="2361013" y="1866059"/>
                  </a:lnTo>
                  <a:lnTo>
                    <a:pt x="2339191" y="1856388"/>
                  </a:lnTo>
                  <a:lnTo>
                    <a:pt x="2318969" y="1867552"/>
                  </a:lnTo>
                  <a:lnTo>
                    <a:pt x="2325696" y="1850414"/>
                  </a:lnTo>
                  <a:lnTo>
                    <a:pt x="2303874" y="1840753"/>
                  </a:lnTo>
                  <a:lnTo>
                    <a:pt x="2329860" y="1839824"/>
                  </a:lnTo>
                  <a:lnTo>
                    <a:pt x="2336601" y="1822685"/>
                  </a:lnTo>
                  <a:close/>
                </a:path>
                <a:path w="3178175" h="2338070">
                  <a:moveTo>
                    <a:pt x="2345218" y="1924893"/>
                  </a:moveTo>
                  <a:lnTo>
                    <a:pt x="2354548" y="1941457"/>
                  </a:lnTo>
                  <a:lnTo>
                    <a:pt x="2380520" y="1940529"/>
                  </a:lnTo>
                  <a:lnTo>
                    <a:pt x="2360299" y="1951693"/>
                  </a:lnTo>
                  <a:lnTo>
                    <a:pt x="2369630" y="1968267"/>
                  </a:lnTo>
                  <a:lnTo>
                    <a:pt x="2347807" y="1958596"/>
                  </a:lnTo>
                  <a:lnTo>
                    <a:pt x="2327586" y="1969760"/>
                  </a:lnTo>
                  <a:lnTo>
                    <a:pt x="2334312" y="1952621"/>
                  </a:lnTo>
                  <a:lnTo>
                    <a:pt x="2312491" y="1942960"/>
                  </a:lnTo>
                  <a:lnTo>
                    <a:pt x="2338477" y="1942032"/>
                  </a:lnTo>
                  <a:lnTo>
                    <a:pt x="2345218" y="1924893"/>
                  </a:lnTo>
                  <a:close/>
                </a:path>
                <a:path w="3178175" h="2338070">
                  <a:moveTo>
                    <a:pt x="2355714" y="2031714"/>
                  </a:moveTo>
                  <a:lnTo>
                    <a:pt x="2365045" y="2048288"/>
                  </a:lnTo>
                  <a:lnTo>
                    <a:pt x="2391031" y="2047350"/>
                  </a:lnTo>
                  <a:lnTo>
                    <a:pt x="2370796" y="2058524"/>
                  </a:lnTo>
                  <a:lnTo>
                    <a:pt x="2380126" y="2075088"/>
                  </a:lnTo>
                  <a:lnTo>
                    <a:pt x="2358305" y="2065427"/>
                  </a:lnTo>
                  <a:lnTo>
                    <a:pt x="2338083" y="2076591"/>
                  </a:lnTo>
                  <a:lnTo>
                    <a:pt x="2344824" y="2059452"/>
                  </a:lnTo>
                  <a:lnTo>
                    <a:pt x="2323002" y="2049791"/>
                  </a:lnTo>
                  <a:lnTo>
                    <a:pt x="2348988" y="2048852"/>
                  </a:lnTo>
                  <a:lnTo>
                    <a:pt x="2355714" y="2031714"/>
                  </a:lnTo>
                  <a:close/>
                </a:path>
                <a:path w="3178175" h="2338070">
                  <a:moveTo>
                    <a:pt x="1703698" y="1818242"/>
                  </a:moveTo>
                  <a:lnTo>
                    <a:pt x="1713014" y="1834807"/>
                  </a:lnTo>
                  <a:lnTo>
                    <a:pt x="1739000" y="1833879"/>
                  </a:lnTo>
                  <a:lnTo>
                    <a:pt x="1718779" y="1845042"/>
                  </a:lnTo>
                  <a:lnTo>
                    <a:pt x="1728110" y="1861616"/>
                  </a:lnTo>
                  <a:lnTo>
                    <a:pt x="1706287" y="1851946"/>
                  </a:lnTo>
                  <a:lnTo>
                    <a:pt x="1686067" y="1863119"/>
                  </a:lnTo>
                  <a:lnTo>
                    <a:pt x="1692792" y="1845971"/>
                  </a:lnTo>
                  <a:lnTo>
                    <a:pt x="1670971" y="1836310"/>
                  </a:lnTo>
                  <a:lnTo>
                    <a:pt x="1696957" y="1835381"/>
                  </a:lnTo>
                  <a:lnTo>
                    <a:pt x="1703698" y="1818242"/>
                  </a:lnTo>
                  <a:close/>
                </a:path>
                <a:path w="3178175" h="2338070">
                  <a:moveTo>
                    <a:pt x="1541330" y="1820395"/>
                  </a:moveTo>
                  <a:lnTo>
                    <a:pt x="1550647" y="1836970"/>
                  </a:lnTo>
                  <a:lnTo>
                    <a:pt x="1576633" y="1836041"/>
                  </a:lnTo>
                  <a:lnTo>
                    <a:pt x="1556412" y="1847205"/>
                  </a:lnTo>
                  <a:lnTo>
                    <a:pt x="1565743" y="1863769"/>
                  </a:lnTo>
                  <a:lnTo>
                    <a:pt x="1543921" y="1854108"/>
                  </a:lnTo>
                  <a:lnTo>
                    <a:pt x="1523700" y="1865272"/>
                  </a:lnTo>
                  <a:lnTo>
                    <a:pt x="1530426" y="1848134"/>
                  </a:lnTo>
                  <a:lnTo>
                    <a:pt x="1508604" y="1838473"/>
                  </a:lnTo>
                  <a:lnTo>
                    <a:pt x="1534591" y="1837544"/>
                  </a:lnTo>
                  <a:lnTo>
                    <a:pt x="1541330" y="1820395"/>
                  </a:lnTo>
                  <a:close/>
                </a:path>
                <a:path w="3178175" h="2338070">
                  <a:moveTo>
                    <a:pt x="1378397" y="1706011"/>
                  </a:moveTo>
                  <a:lnTo>
                    <a:pt x="1387727" y="1722575"/>
                  </a:lnTo>
                  <a:lnTo>
                    <a:pt x="1413714" y="1721656"/>
                  </a:lnTo>
                  <a:lnTo>
                    <a:pt x="1393493" y="1732820"/>
                  </a:lnTo>
                  <a:lnTo>
                    <a:pt x="1402823" y="1749384"/>
                  </a:lnTo>
                  <a:lnTo>
                    <a:pt x="1380987" y="1739724"/>
                  </a:lnTo>
                  <a:lnTo>
                    <a:pt x="1360766" y="1750887"/>
                  </a:lnTo>
                  <a:lnTo>
                    <a:pt x="1367506" y="1733748"/>
                  </a:lnTo>
                  <a:lnTo>
                    <a:pt x="1345684" y="1724078"/>
                  </a:lnTo>
                  <a:lnTo>
                    <a:pt x="1371671" y="1723159"/>
                  </a:lnTo>
                  <a:lnTo>
                    <a:pt x="1378397" y="1706011"/>
                  </a:lnTo>
                  <a:close/>
                </a:path>
                <a:path w="3178175" h="2338070">
                  <a:moveTo>
                    <a:pt x="1368592" y="1608006"/>
                  </a:moveTo>
                  <a:lnTo>
                    <a:pt x="1377909" y="1624581"/>
                  </a:lnTo>
                  <a:lnTo>
                    <a:pt x="1403895" y="1623652"/>
                  </a:lnTo>
                  <a:lnTo>
                    <a:pt x="1383674" y="1634816"/>
                  </a:lnTo>
                  <a:lnTo>
                    <a:pt x="1393004" y="1651380"/>
                  </a:lnTo>
                  <a:lnTo>
                    <a:pt x="1371168" y="1641719"/>
                  </a:lnTo>
                  <a:lnTo>
                    <a:pt x="1350961" y="1652883"/>
                  </a:lnTo>
                  <a:lnTo>
                    <a:pt x="1357688" y="1635744"/>
                  </a:lnTo>
                  <a:lnTo>
                    <a:pt x="1335866" y="1626083"/>
                  </a:lnTo>
                  <a:lnTo>
                    <a:pt x="1361852" y="1625155"/>
                  </a:lnTo>
                  <a:lnTo>
                    <a:pt x="1368592" y="1608006"/>
                  </a:lnTo>
                  <a:close/>
                </a:path>
                <a:path w="3178175" h="2338070">
                  <a:moveTo>
                    <a:pt x="1355159" y="1502850"/>
                  </a:moveTo>
                  <a:lnTo>
                    <a:pt x="1364489" y="1519414"/>
                  </a:lnTo>
                  <a:lnTo>
                    <a:pt x="1390461" y="1518486"/>
                  </a:lnTo>
                  <a:lnTo>
                    <a:pt x="1370254" y="1529649"/>
                  </a:lnTo>
                  <a:lnTo>
                    <a:pt x="1379571" y="1546224"/>
                  </a:lnTo>
                  <a:lnTo>
                    <a:pt x="1357749" y="1536553"/>
                  </a:lnTo>
                  <a:lnTo>
                    <a:pt x="1337528" y="1547727"/>
                  </a:lnTo>
                  <a:lnTo>
                    <a:pt x="1344268" y="1530578"/>
                  </a:lnTo>
                  <a:lnTo>
                    <a:pt x="1322446" y="1520917"/>
                  </a:lnTo>
                  <a:lnTo>
                    <a:pt x="1348418" y="1519989"/>
                  </a:lnTo>
                  <a:lnTo>
                    <a:pt x="1355159" y="1502850"/>
                  </a:lnTo>
                  <a:close/>
                </a:path>
                <a:path w="3178175" h="2338070">
                  <a:moveTo>
                    <a:pt x="1068825" y="1698862"/>
                  </a:moveTo>
                  <a:lnTo>
                    <a:pt x="1078141" y="1715427"/>
                  </a:lnTo>
                  <a:lnTo>
                    <a:pt x="1104128" y="1714499"/>
                  </a:lnTo>
                  <a:lnTo>
                    <a:pt x="1083907" y="1725672"/>
                  </a:lnTo>
                  <a:lnTo>
                    <a:pt x="1093238" y="1742236"/>
                  </a:lnTo>
                  <a:lnTo>
                    <a:pt x="1071415" y="1732566"/>
                  </a:lnTo>
                  <a:lnTo>
                    <a:pt x="1051195" y="1743739"/>
                  </a:lnTo>
                  <a:lnTo>
                    <a:pt x="1057921" y="1726601"/>
                  </a:lnTo>
                  <a:lnTo>
                    <a:pt x="1036099" y="1716930"/>
                  </a:lnTo>
                  <a:lnTo>
                    <a:pt x="1062085" y="1716001"/>
                  </a:lnTo>
                  <a:lnTo>
                    <a:pt x="1068825" y="1698862"/>
                  </a:lnTo>
                  <a:close/>
                </a:path>
                <a:path w="3178175" h="2338070">
                  <a:moveTo>
                    <a:pt x="1208829" y="1604355"/>
                  </a:moveTo>
                  <a:lnTo>
                    <a:pt x="1218145" y="1620920"/>
                  </a:lnTo>
                  <a:lnTo>
                    <a:pt x="1244132" y="1619991"/>
                  </a:lnTo>
                  <a:lnTo>
                    <a:pt x="1223910" y="1631155"/>
                  </a:lnTo>
                  <a:lnTo>
                    <a:pt x="1233241" y="1647719"/>
                  </a:lnTo>
                  <a:lnTo>
                    <a:pt x="1211419" y="1638058"/>
                  </a:lnTo>
                  <a:lnTo>
                    <a:pt x="1191199" y="1649231"/>
                  </a:lnTo>
                  <a:lnTo>
                    <a:pt x="1197924" y="1632083"/>
                  </a:lnTo>
                  <a:lnTo>
                    <a:pt x="1176103" y="1622422"/>
                  </a:lnTo>
                  <a:lnTo>
                    <a:pt x="1202089" y="1621494"/>
                  </a:lnTo>
                  <a:lnTo>
                    <a:pt x="1208829" y="1604355"/>
                  </a:lnTo>
                  <a:close/>
                </a:path>
                <a:path w="3178175" h="2338070">
                  <a:moveTo>
                    <a:pt x="762439" y="104909"/>
                  </a:moveTo>
                  <a:lnTo>
                    <a:pt x="771770" y="121483"/>
                  </a:lnTo>
                  <a:lnTo>
                    <a:pt x="797757" y="120555"/>
                  </a:lnTo>
                  <a:lnTo>
                    <a:pt x="777535" y="131718"/>
                  </a:lnTo>
                  <a:lnTo>
                    <a:pt x="786852" y="148283"/>
                  </a:lnTo>
                  <a:lnTo>
                    <a:pt x="765030" y="138622"/>
                  </a:lnTo>
                  <a:lnTo>
                    <a:pt x="744809" y="149786"/>
                  </a:lnTo>
                  <a:lnTo>
                    <a:pt x="751549" y="132647"/>
                  </a:lnTo>
                  <a:lnTo>
                    <a:pt x="729728" y="122986"/>
                  </a:lnTo>
                  <a:lnTo>
                    <a:pt x="755699" y="122048"/>
                  </a:lnTo>
                  <a:lnTo>
                    <a:pt x="762439" y="104909"/>
                  </a:lnTo>
                  <a:close/>
                </a:path>
                <a:path w="3178175" h="2338070">
                  <a:moveTo>
                    <a:pt x="645854" y="97104"/>
                  </a:moveTo>
                  <a:lnTo>
                    <a:pt x="655185" y="113679"/>
                  </a:lnTo>
                  <a:lnTo>
                    <a:pt x="681171" y="112750"/>
                  </a:lnTo>
                  <a:lnTo>
                    <a:pt x="660950" y="123913"/>
                  </a:lnTo>
                  <a:lnTo>
                    <a:pt x="670266" y="140478"/>
                  </a:lnTo>
                  <a:lnTo>
                    <a:pt x="648444" y="130817"/>
                  </a:lnTo>
                  <a:lnTo>
                    <a:pt x="628223" y="141981"/>
                  </a:lnTo>
                  <a:lnTo>
                    <a:pt x="634964" y="124842"/>
                  </a:lnTo>
                  <a:lnTo>
                    <a:pt x="613142" y="115181"/>
                  </a:lnTo>
                  <a:lnTo>
                    <a:pt x="639128" y="114252"/>
                  </a:lnTo>
                  <a:lnTo>
                    <a:pt x="645854" y="97104"/>
                  </a:lnTo>
                  <a:close/>
                </a:path>
                <a:path w="3178175" h="2338070">
                  <a:moveTo>
                    <a:pt x="653661" y="40"/>
                  </a:moveTo>
                  <a:lnTo>
                    <a:pt x="662992" y="16605"/>
                  </a:lnTo>
                  <a:lnTo>
                    <a:pt x="688963" y="15677"/>
                  </a:lnTo>
                  <a:lnTo>
                    <a:pt x="668743" y="26850"/>
                  </a:lnTo>
                  <a:lnTo>
                    <a:pt x="678073" y="43414"/>
                  </a:lnTo>
                  <a:lnTo>
                    <a:pt x="656251" y="33744"/>
                  </a:lnTo>
                  <a:lnTo>
                    <a:pt x="636031" y="44917"/>
                  </a:lnTo>
                  <a:lnTo>
                    <a:pt x="642757" y="27779"/>
                  </a:lnTo>
                  <a:lnTo>
                    <a:pt x="620949" y="18108"/>
                  </a:lnTo>
                  <a:lnTo>
                    <a:pt x="646921" y="17179"/>
                  </a:lnTo>
                  <a:lnTo>
                    <a:pt x="653661" y="40"/>
                  </a:lnTo>
                  <a:close/>
                </a:path>
                <a:path w="3178175" h="2338070">
                  <a:moveTo>
                    <a:pt x="359652" y="721927"/>
                  </a:moveTo>
                  <a:lnTo>
                    <a:pt x="368982" y="738492"/>
                  </a:lnTo>
                  <a:lnTo>
                    <a:pt x="394968" y="737563"/>
                  </a:lnTo>
                  <a:lnTo>
                    <a:pt x="374748" y="748736"/>
                  </a:lnTo>
                  <a:lnTo>
                    <a:pt x="384078" y="765301"/>
                  </a:lnTo>
                  <a:lnTo>
                    <a:pt x="362242" y="755640"/>
                  </a:lnTo>
                  <a:lnTo>
                    <a:pt x="342021" y="766804"/>
                  </a:lnTo>
                  <a:lnTo>
                    <a:pt x="348762" y="749665"/>
                  </a:lnTo>
                  <a:lnTo>
                    <a:pt x="326939" y="739994"/>
                  </a:lnTo>
                  <a:lnTo>
                    <a:pt x="352926" y="739066"/>
                  </a:lnTo>
                  <a:lnTo>
                    <a:pt x="359652" y="721927"/>
                  </a:lnTo>
                  <a:close/>
                </a:path>
                <a:path w="3178175" h="2338070">
                  <a:moveTo>
                    <a:pt x="52597" y="588750"/>
                  </a:moveTo>
                  <a:lnTo>
                    <a:pt x="61929" y="605324"/>
                  </a:lnTo>
                  <a:lnTo>
                    <a:pt x="87914" y="604386"/>
                  </a:lnTo>
                  <a:lnTo>
                    <a:pt x="67693" y="615559"/>
                  </a:lnTo>
                  <a:lnTo>
                    <a:pt x="77010" y="632124"/>
                  </a:lnTo>
                  <a:lnTo>
                    <a:pt x="55188" y="622463"/>
                  </a:lnTo>
                  <a:lnTo>
                    <a:pt x="34967" y="633627"/>
                  </a:lnTo>
                  <a:lnTo>
                    <a:pt x="41707" y="616488"/>
                  </a:lnTo>
                  <a:lnTo>
                    <a:pt x="19886" y="606827"/>
                  </a:lnTo>
                  <a:lnTo>
                    <a:pt x="45871" y="605888"/>
                  </a:lnTo>
                  <a:lnTo>
                    <a:pt x="52597" y="588750"/>
                  </a:lnTo>
                  <a:close/>
                </a:path>
                <a:path w="3178175" h="2338070">
                  <a:moveTo>
                    <a:pt x="32726" y="369857"/>
                  </a:moveTo>
                  <a:lnTo>
                    <a:pt x="42042" y="386422"/>
                  </a:lnTo>
                  <a:lnTo>
                    <a:pt x="68029" y="385493"/>
                  </a:lnTo>
                  <a:lnTo>
                    <a:pt x="47808" y="396666"/>
                  </a:lnTo>
                  <a:lnTo>
                    <a:pt x="57138" y="413231"/>
                  </a:lnTo>
                  <a:lnTo>
                    <a:pt x="35317" y="403570"/>
                  </a:lnTo>
                  <a:lnTo>
                    <a:pt x="15096" y="414733"/>
                  </a:lnTo>
                  <a:lnTo>
                    <a:pt x="21822" y="397595"/>
                  </a:lnTo>
                  <a:lnTo>
                    <a:pt x="0" y="387924"/>
                  </a:lnTo>
                  <a:lnTo>
                    <a:pt x="25986" y="386996"/>
                  </a:lnTo>
                  <a:lnTo>
                    <a:pt x="32726" y="369857"/>
                  </a:lnTo>
                  <a:close/>
                </a:path>
                <a:path w="3178175" h="2338070">
                  <a:moveTo>
                    <a:pt x="3142342" y="2110285"/>
                  </a:moveTo>
                  <a:lnTo>
                    <a:pt x="3151673" y="2126849"/>
                  </a:lnTo>
                  <a:lnTo>
                    <a:pt x="3177659" y="2125920"/>
                  </a:lnTo>
                  <a:lnTo>
                    <a:pt x="3157438" y="2137084"/>
                  </a:lnTo>
                  <a:lnTo>
                    <a:pt x="3166755" y="2153659"/>
                  </a:lnTo>
                  <a:lnTo>
                    <a:pt x="3144947" y="2143987"/>
                  </a:lnTo>
                  <a:lnTo>
                    <a:pt x="3124712" y="2155161"/>
                  </a:lnTo>
                  <a:lnTo>
                    <a:pt x="3131452" y="2138022"/>
                  </a:lnTo>
                  <a:lnTo>
                    <a:pt x="3109630" y="2128352"/>
                  </a:lnTo>
                  <a:lnTo>
                    <a:pt x="3135616" y="2127423"/>
                  </a:lnTo>
                  <a:lnTo>
                    <a:pt x="3142342" y="2110285"/>
                  </a:lnTo>
                  <a:close/>
                </a:path>
                <a:path w="3178175" h="2338070">
                  <a:moveTo>
                    <a:pt x="2914479" y="2292759"/>
                  </a:moveTo>
                  <a:lnTo>
                    <a:pt x="2923810" y="2309324"/>
                  </a:lnTo>
                  <a:lnTo>
                    <a:pt x="2949796" y="2308396"/>
                  </a:lnTo>
                  <a:lnTo>
                    <a:pt x="2929575" y="2319564"/>
                  </a:lnTo>
                  <a:lnTo>
                    <a:pt x="2938892" y="2336133"/>
                  </a:lnTo>
                  <a:lnTo>
                    <a:pt x="2917070" y="2326465"/>
                  </a:lnTo>
                  <a:lnTo>
                    <a:pt x="2896849" y="2337636"/>
                  </a:lnTo>
                  <a:lnTo>
                    <a:pt x="2903589" y="2320491"/>
                  </a:lnTo>
                  <a:lnTo>
                    <a:pt x="2881767" y="2310827"/>
                  </a:lnTo>
                  <a:lnTo>
                    <a:pt x="2907753" y="2309900"/>
                  </a:lnTo>
                  <a:lnTo>
                    <a:pt x="2914479" y="2292759"/>
                  </a:lnTo>
                  <a:close/>
                </a:path>
                <a:path w="3178175" h="2338070">
                  <a:moveTo>
                    <a:pt x="2862479" y="2211872"/>
                  </a:moveTo>
                  <a:lnTo>
                    <a:pt x="2871811" y="2228446"/>
                  </a:lnTo>
                  <a:lnTo>
                    <a:pt x="2897797" y="2227517"/>
                  </a:lnTo>
                  <a:lnTo>
                    <a:pt x="2877576" y="2238681"/>
                  </a:lnTo>
                  <a:lnTo>
                    <a:pt x="2886892" y="2255245"/>
                  </a:lnTo>
                  <a:lnTo>
                    <a:pt x="2865084" y="2245581"/>
                  </a:lnTo>
                  <a:lnTo>
                    <a:pt x="2844849" y="2256748"/>
                  </a:lnTo>
                  <a:lnTo>
                    <a:pt x="2851589" y="2239609"/>
                  </a:lnTo>
                  <a:lnTo>
                    <a:pt x="2829768" y="2229948"/>
                  </a:lnTo>
                  <a:lnTo>
                    <a:pt x="2855754" y="2229020"/>
                  </a:lnTo>
                  <a:lnTo>
                    <a:pt x="2862479" y="2211872"/>
                  </a:lnTo>
                  <a:close/>
                </a:path>
                <a:path w="3178175" h="2338070">
                  <a:moveTo>
                    <a:pt x="2838371" y="2116459"/>
                  </a:moveTo>
                  <a:lnTo>
                    <a:pt x="2847687" y="2133023"/>
                  </a:lnTo>
                  <a:lnTo>
                    <a:pt x="2873674" y="2132104"/>
                  </a:lnTo>
                  <a:lnTo>
                    <a:pt x="2853452" y="2143268"/>
                  </a:lnTo>
                  <a:lnTo>
                    <a:pt x="2862783" y="2159833"/>
                  </a:lnTo>
                  <a:lnTo>
                    <a:pt x="2840961" y="2150172"/>
                  </a:lnTo>
                  <a:lnTo>
                    <a:pt x="2820740" y="2161335"/>
                  </a:lnTo>
                  <a:lnTo>
                    <a:pt x="2827466" y="2144197"/>
                  </a:lnTo>
                  <a:lnTo>
                    <a:pt x="2805644" y="2134526"/>
                  </a:lnTo>
                  <a:lnTo>
                    <a:pt x="2831631" y="2133607"/>
                  </a:lnTo>
                  <a:lnTo>
                    <a:pt x="2838371" y="2116459"/>
                  </a:lnTo>
                  <a:close/>
                </a:path>
                <a:path w="3178175" h="2338070">
                  <a:moveTo>
                    <a:pt x="2822775" y="2012940"/>
                  </a:moveTo>
                  <a:lnTo>
                    <a:pt x="2832106" y="2029504"/>
                  </a:lnTo>
                  <a:lnTo>
                    <a:pt x="2858092" y="2028576"/>
                  </a:lnTo>
                  <a:lnTo>
                    <a:pt x="2837872" y="2039749"/>
                  </a:lnTo>
                  <a:lnTo>
                    <a:pt x="2847188" y="2056314"/>
                  </a:lnTo>
                  <a:lnTo>
                    <a:pt x="2825365" y="2046643"/>
                  </a:lnTo>
                  <a:lnTo>
                    <a:pt x="2805145" y="2057817"/>
                  </a:lnTo>
                  <a:lnTo>
                    <a:pt x="2811885" y="2040678"/>
                  </a:lnTo>
                  <a:lnTo>
                    <a:pt x="2790063" y="2031007"/>
                  </a:lnTo>
                  <a:lnTo>
                    <a:pt x="2816049" y="2030078"/>
                  </a:lnTo>
                  <a:lnTo>
                    <a:pt x="2822775" y="2012940"/>
                  </a:lnTo>
                  <a:close/>
                </a:path>
                <a:path w="3178175" h="2338070">
                  <a:moveTo>
                    <a:pt x="2822578" y="1910952"/>
                  </a:moveTo>
                  <a:lnTo>
                    <a:pt x="2831895" y="1927516"/>
                  </a:lnTo>
                  <a:lnTo>
                    <a:pt x="2857881" y="1926588"/>
                  </a:lnTo>
                  <a:lnTo>
                    <a:pt x="2837659" y="1937751"/>
                  </a:lnTo>
                  <a:lnTo>
                    <a:pt x="2846991" y="1954326"/>
                  </a:lnTo>
                  <a:lnTo>
                    <a:pt x="2825168" y="1944655"/>
                  </a:lnTo>
                  <a:lnTo>
                    <a:pt x="2804948" y="1955828"/>
                  </a:lnTo>
                  <a:lnTo>
                    <a:pt x="2811673" y="1938680"/>
                  </a:lnTo>
                  <a:lnTo>
                    <a:pt x="2789852" y="1929019"/>
                  </a:lnTo>
                  <a:lnTo>
                    <a:pt x="2815838" y="1928090"/>
                  </a:lnTo>
                  <a:lnTo>
                    <a:pt x="2822578" y="1910952"/>
                  </a:lnTo>
                  <a:close/>
                </a:path>
                <a:path w="3178175" h="2338070">
                  <a:moveTo>
                    <a:pt x="2491148" y="1818192"/>
                  </a:moveTo>
                  <a:lnTo>
                    <a:pt x="2500478" y="1834756"/>
                  </a:lnTo>
                  <a:lnTo>
                    <a:pt x="2526465" y="1833837"/>
                  </a:lnTo>
                  <a:lnTo>
                    <a:pt x="2506244" y="1845001"/>
                  </a:lnTo>
                  <a:lnTo>
                    <a:pt x="2515560" y="1861566"/>
                  </a:lnTo>
                  <a:lnTo>
                    <a:pt x="2493738" y="1851905"/>
                  </a:lnTo>
                  <a:lnTo>
                    <a:pt x="2473517" y="1863068"/>
                  </a:lnTo>
                  <a:lnTo>
                    <a:pt x="2480258" y="1845930"/>
                  </a:lnTo>
                  <a:lnTo>
                    <a:pt x="2458436" y="1836269"/>
                  </a:lnTo>
                  <a:lnTo>
                    <a:pt x="2484422" y="1835340"/>
                  </a:lnTo>
                  <a:lnTo>
                    <a:pt x="2491148" y="1818192"/>
                  </a:lnTo>
                  <a:close/>
                </a:path>
                <a:path w="3178175" h="2338070">
                  <a:moveTo>
                    <a:pt x="2502688" y="1918745"/>
                  </a:moveTo>
                  <a:lnTo>
                    <a:pt x="2512018" y="1935309"/>
                  </a:lnTo>
                  <a:lnTo>
                    <a:pt x="2538004" y="1934380"/>
                  </a:lnTo>
                  <a:lnTo>
                    <a:pt x="2517783" y="1945544"/>
                  </a:lnTo>
                  <a:lnTo>
                    <a:pt x="2527099" y="1962109"/>
                  </a:lnTo>
                  <a:lnTo>
                    <a:pt x="2505292" y="1952447"/>
                  </a:lnTo>
                  <a:lnTo>
                    <a:pt x="2485057" y="1963621"/>
                  </a:lnTo>
                  <a:lnTo>
                    <a:pt x="2491797" y="1946473"/>
                  </a:lnTo>
                  <a:lnTo>
                    <a:pt x="2469975" y="1936812"/>
                  </a:lnTo>
                  <a:lnTo>
                    <a:pt x="2495962" y="1935883"/>
                  </a:lnTo>
                  <a:lnTo>
                    <a:pt x="2502688" y="1918745"/>
                  </a:lnTo>
                  <a:close/>
                </a:path>
                <a:path w="3178175" h="2338070">
                  <a:moveTo>
                    <a:pt x="2513959" y="2025538"/>
                  </a:moveTo>
                  <a:lnTo>
                    <a:pt x="2523276" y="2042113"/>
                  </a:lnTo>
                  <a:lnTo>
                    <a:pt x="2549261" y="2041174"/>
                  </a:lnTo>
                  <a:lnTo>
                    <a:pt x="2529041" y="2052348"/>
                  </a:lnTo>
                  <a:lnTo>
                    <a:pt x="2538371" y="2068912"/>
                  </a:lnTo>
                  <a:lnTo>
                    <a:pt x="2516550" y="2059251"/>
                  </a:lnTo>
                  <a:lnTo>
                    <a:pt x="2496328" y="2070415"/>
                  </a:lnTo>
                  <a:lnTo>
                    <a:pt x="2503054" y="2053276"/>
                  </a:lnTo>
                  <a:lnTo>
                    <a:pt x="2481233" y="2043615"/>
                  </a:lnTo>
                  <a:lnTo>
                    <a:pt x="2507218" y="2042677"/>
                  </a:lnTo>
                  <a:lnTo>
                    <a:pt x="2513959" y="2025538"/>
                  </a:lnTo>
                  <a:close/>
                </a:path>
                <a:path w="3178175" h="2338070">
                  <a:moveTo>
                    <a:pt x="2523957" y="2145909"/>
                  </a:moveTo>
                  <a:lnTo>
                    <a:pt x="2533288" y="2162483"/>
                  </a:lnTo>
                  <a:lnTo>
                    <a:pt x="2559274" y="2161555"/>
                  </a:lnTo>
                  <a:lnTo>
                    <a:pt x="2539053" y="2172718"/>
                  </a:lnTo>
                  <a:lnTo>
                    <a:pt x="2548384" y="2189283"/>
                  </a:lnTo>
                  <a:lnTo>
                    <a:pt x="2526562" y="2179622"/>
                  </a:lnTo>
                  <a:lnTo>
                    <a:pt x="2506326" y="2190786"/>
                  </a:lnTo>
                  <a:lnTo>
                    <a:pt x="2513067" y="2173647"/>
                  </a:lnTo>
                  <a:lnTo>
                    <a:pt x="2491245" y="2163986"/>
                  </a:lnTo>
                  <a:lnTo>
                    <a:pt x="2517232" y="2163057"/>
                  </a:lnTo>
                  <a:lnTo>
                    <a:pt x="2523957" y="2145909"/>
                  </a:lnTo>
                  <a:close/>
                </a:path>
                <a:path w="3178175" h="2338070">
                  <a:moveTo>
                    <a:pt x="2529658" y="2230018"/>
                  </a:moveTo>
                  <a:lnTo>
                    <a:pt x="2538988" y="2246582"/>
                  </a:lnTo>
                  <a:lnTo>
                    <a:pt x="2564974" y="2245654"/>
                  </a:lnTo>
                  <a:lnTo>
                    <a:pt x="2544753" y="2256817"/>
                  </a:lnTo>
                  <a:lnTo>
                    <a:pt x="2554084" y="2273387"/>
                  </a:lnTo>
                  <a:lnTo>
                    <a:pt x="2532248" y="2263723"/>
                  </a:lnTo>
                  <a:lnTo>
                    <a:pt x="2512027" y="2274891"/>
                  </a:lnTo>
                  <a:lnTo>
                    <a:pt x="2518767" y="2257750"/>
                  </a:lnTo>
                  <a:lnTo>
                    <a:pt x="2496945" y="2248085"/>
                  </a:lnTo>
                  <a:lnTo>
                    <a:pt x="2522932" y="2247156"/>
                  </a:lnTo>
                  <a:lnTo>
                    <a:pt x="2529658" y="2230018"/>
                  </a:lnTo>
                  <a:close/>
                </a:path>
                <a:path w="3178175" h="2338070">
                  <a:moveTo>
                    <a:pt x="2366253" y="2129172"/>
                  </a:moveTo>
                  <a:lnTo>
                    <a:pt x="2375585" y="2145746"/>
                  </a:lnTo>
                  <a:lnTo>
                    <a:pt x="2401556" y="2144808"/>
                  </a:lnTo>
                  <a:lnTo>
                    <a:pt x="2381335" y="2155982"/>
                  </a:lnTo>
                  <a:lnTo>
                    <a:pt x="2390666" y="2172546"/>
                  </a:lnTo>
                  <a:lnTo>
                    <a:pt x="2368844" y="2162885"/>
                  </a:lnTo>
                  <a:lnTo>
                    <a:pt x="2348623" y="2174049"/>
                  </a:lnTo>
                  <a:lnTo>
                    <a:pt x="2355363" y="2156910"/>
                  </a:lnTo>
                  <a:lnTo>
                    <a:pt x="2333527" y="2147250"/>
                  </a:lnTo>
                  <a:lnTo>
                    <a:pt x="2359513" y="2146311"/>
                  </a:lnTo>
                  <a:lnTo>
                    <a:pt x="2366253" y="2129172"/>
                  </a:lnTo>
                  <a:close/>
                </a:path>
                <a:path w="3178175" h="2338070">
                  <a:moveTo>
                    <a:pt x="1535198" y="1710818"/>
                  </a:moveTo>
                  <a:lnTo>
                    <a:pt x="1544514" y="1727383"/>
                  </a:lnTo>
                  <a:lnTo>
                    <a:pt x="1570500" y="1726454"/>
                  </a:lnTo>
                  <a:lnTo>
                    <a:pt x="1550279" y="1737617"/>
                  </a:lnTo>
                  <a:lnTo>
                    <a:pt x="1559610" y="1754192"/>
                  </a:lnTo>
                  <a:lnTo>
                    <a:pt x="1537788" y="1744531"/>
                  </a:lnTo>
                  <a:lnTo>
                    <a:pt x="1517567" y="1755694"/>
                  </a:lnTo>
                  <a:lnTo>
                    <a:pt x="1524293" y="1738546"/>
                  </a:lnTo>
                  <a:lnTo>
                    <a:pt x="1502471" y="1728885"/>
                  </a:lnTo>
                  <a:lnTo>
                    <a:pt x="1528457" y="1727956"/>
                  </a:lnTo>
                  <a:lnTo>
                    <a:pt x="1535198" y="1710818"/>
                  </a:lnTo>
                  <a:close/>
                </a:path>
                <a:path w="3178175" h="2338070">
                  <a:moveTo>
                    <a:pt x="1415180" y="446895"/>
                  </a:moveTo>
                  <a:lnTo>
                    <a:pt x="1424511" y="463469"/>
                  </a:lnTo>
                  <a:lnTo>
                    <a:pt x="1450498" y="462540"/>
                  </a:lnTo>
                  <a:lnTo>
                    <a:pt x="1430276" y="473704"/>
                  </a:lnTo>
                  <a:lnTo>
                    <a:pt x="1439592" y="490269"/>
                  </a:lnTo>
                  <a:lnTo>
                    <a:pt x="1417771" y="480607"/>
                  </a:lnTo>
                  <a:lnTo>
                    <a:pt x="1397550" y="491771"/>
                  </a:lnTo>
                  <a:lnTo>
                    <a:pt x="1404290" y="474632"/>
                  </a:lnTo>
                  <a:lnTo>
                    <a:pt x="1382468" y="464971"/>
                  </a:lnTo>
                  <a:lnTo>
                    <a:pt x="1408440" y="464043"/>
                  </a:lnTo>
                  <a:lnTo>
                    <a:pt x="1415180" y="446895"/>
                  </a:lnTo>
                  <a:close/>
                </a:path>
                <a:path w="3178175" h="2338070">
                  <a:moveTo>
                    <a:pt x="1393754" y="346705"/>
                  </a:moveTo>
                  <a:lnTo>
                    <a:pt x="1403071" y="363280"/>
                  </a:lnTo>
                  <a:lnTo>
                    <a:pt x="1429058" y="362351"/>
                  </a:lnTo>
                  <a:lnTo>
                    <a:pt x="1408836" y="373515"/>
                  </a:lnTo>
                  <a:lnTo>
                    <a:pt x="1418167" y="390079"/>
                  </a:lnTo>
                  <a:lnTo>
                    <a:pt x="1396331" y="380418"/>
                  </a:lnTo>
                  <a:lnTo>
                    <a:pt x="1376110" y="391582"/>
                  </a:lnTo>
                  <a:lnTo>
                    <a:pt x="1382850" y="374443"/>
                  </a:lnTo>
                  <a:lnTo>
                    <a:pt x="1361028" y="364782"/>
                  </a:lnTo>
                  <a:lnTo>
                    <a:pt x="1387015" y="363854"/>
                  </a:lnTo>
                  <a:lnTo>
                    <a:pt x="1393754" y="346705"/>
                  </a:lnTo>
                  <a:close/>
                </a:path>
                <a:path w="3178175" h="2338070">
                  <a:moveTo>
                    <a:pt x="1107999" y="341836"/>
                  </a:moveTo>
                  <a:lnTo>
                    <a:pt x="1117315" y="358401"/>
                  </a:lnTo>
                  <a:lnTo>
                    <a:pt x="1143301" y="357472"/>
                  </a:lnTo>
                  <a:lnTo>
                    <a:pt x="1123080" y="368636"/>
                  </a:lnTo>
                  <a:lnTo>
                    <a:pt x="1132410" y="385200"/>
                  </a:lnTo>
                  <a:lnTo>
                    <a:pt x="1110589" y="375539"/>
                  </a:lnTo>
                  <a:lnTo>
                    <a:pt x="1090368" y="386713"/>
                  </a:lnTo>
                  <a:lnTo>
                    <a:pt x="1097094" y="369565"/>
                  </a:lnTo>
                  <a:lnTo>
                    <a:pt x="1075272" y="359904"/>
                  </a:lnTo>
                  <a:lnTo>
                    <a:pt x="1101258" y="358975"/>
                  </a:lnTo>
                  <a:lnTo>
                    <a:pt x="1107999" y="341836"/>
                  </a:lnTo>
                  <a:close/>
                </a:path>
                <a:path w="3178175" h="2338070">
                  <a:moveTo>
                    <a:pt x="954370" y="209416"/>
                  </a:moveTo>
                  <a:lnTo>
                    <a:pt x="963686" y="225981"/>
                  </a:lnTo>
                  <a:lnTo>
                    <a:pt x="989672" y="225052"/>
                  </a:lnTo>
                  <a:lnTo>
                    <a:pt x="969451" y="236226"/>
                  </a:lnTo>
                  <a:lnTo>
                    <a:pt x="978782" y="252790"/>
                  </a:lnTo>
                  <a:lnTo>
                    <a:pt x="956960" y="243129"/>
                  </a:lnTo>
                  <a:lnTo>
                    <a:pt x="936739" y="254293"/>
                  </a:lnTo>
                  <a:lnTo>
                    <a:pt x="943465" y="237154"/>
                  </a:lnTo>
                  <a:lnTo>
                    <a:pt x="921643" y="227484"/>
                  </a:lnTo>
                  <a:lnTo>
                    <a:pt x="947629" y="226555"/>
                  </a:lnTo>
                  <a:lnTo>
                    <a:pt x="954370" y="209416"/>
                  </a:lnTo>
                  <a:close/>
                </a:path>
                <a:path w="3178175" h="2338070">
                  <a:moveTo>
                    <a:pt x="952279" y="102815"/>
                  </a:moveTo>
                  <a:lnTo>
                    <a:pt x="961595" y="119379"/>
                  </a:lnTo>
                  <a:lnTo>
                    <a:pt x="987581" y="118451"/>
                  </a:lnTo>
                  <a:lnTo>
                    <a:pt x="967360" y="129614"/>
                  </a:lnTo>
                  <a:lnTo>
                    <a:pt x="976691" y="146188"/>
                  </a:lnTo>
                  <a:lnTo>
                    <a:pt x="954868" y="136518"/>
                  </a:lnTo>
                  <a:lnTo>
                    <a:pt x="934648" y="147691"/>
                  </a:lnTo>
                  <a:lnTo>
                    <a:pt x="941373" y="130543"/>
                  </a:lnTo>
                  <a:lnTo>
                    <a:pt x="919552" y="120882"/>
                  </a:lnTo>
                  <a:lnTo>
                    <a:pt x="945538" y="119953"/>
                  </a:lnTo>
                  <a:lnTo>
                    <a:pt x="952279" y="102815"/>
                  </a:lnTo>
                  <a:close/>
                </a:path>
                <a:path w="3178175" h="2338070">
                  <a:moveTo>
                    <a:pt x="938458" y="2353"/>
                  </a:moveTo>
                  <a:lnTo>
                    <a:pt x="947774" y="18918"/>
                  </a:lnTo>
                  <a:lnTo>
                    <a:pt x="973760" y="17989"/>
                  </a:lnTo>
                  <a:lnTo>
                    <a:pt x="953539" y="29153"/>
                  </a:lnTo>
                  <a:lnTo>
                    <a:pt x="962870" y="45727"/>
                  </a:lnTo>
                  <a:lnTo>
                    <a:pt x="941048" y="36056"/>
                  </a:lnTo>
                  <a:lnTo>
                    <a:pt x="920827" y="47230"/>
                  </a:lnTo>
                  <a:lnTo>
                    <a:pt x="927553" y="30082"/>
                  </a:lnTo>
                  <a:lnTo>
                    <a:pt x="905731" y="20421"/>
                  </a:lnTo>
                  <a:lnTo>
                    <a:pt x="931717" y="19492"/>
                  </a:lnTo>
                  <a:lnTo>
                    <a:pt x="938458" y="2353"/>
                  </a:lnTo>
                  <a:close/>
                </a:path>
                <a:path w="3178175" h="2338070">
                  <a:moveTo>
                    <a:pt x="756665" y="0"/>
                  </a:moveTo>
                  <a:lnTo>
                    <a:pt x="765996" y="16564"/>
                  </a:lnTo>
                  <a:lnTo>
                    <a:pt x="791982" y="15635"/>
                  </a:lnTo>
                  <a:lnTo>
                    <a:pt x="771761" y="26809"/>
                  </a:lnTo>
                  <a:lnTo>
                    <a:pt x="781078" y="43373"/>
                  </a:lnTo>
                  <a:lnTo>
                    <a:pt x="759256" y="33712"/>
                  </a:lnTo>
                  <a:lnTo>
                    <a:pt x="739035" y="44876"/>
                  </a:lnTo>
                  <a:lnTo>
                    <a:pt x="745775" y="27737"/>
                  </a:lnTo>
                  <a:lnTo>
                    <a:pt x="723939" y="18067"/>
                  </a:lnTo>
                  <a:lnTo>
                    <a:pt x="749926" y="17148"/>
                  </a:lnTo>
                  <a:lnTo>
                    <a:pt x="756665" y="0"/>
                  </a:lnTo>
                  <a:close/>
                </a:path>
                <a:path w="3178175" h="2338070">
                  <a:moveTo>
                    <a:pt x="201549" y="699994"/>
                  </a:moveTo>
                  <a:lnTo>
                    <a:pt x="210866" y="716569"/>
                  </a:lnTo>
                  <a:lnTo>
                    <a:pt x="236852" y="715640"/>
                  </a:lnTo>
                  <a:lnTo>
                    <a:pt x="216631" y="726804"/>
                  </a:lnTo>
                  <a:lnTo>
                    <a:pt x="225961" y="743368"/>
                  </a:lnTo>
                  <a:lnTo>
                    <a:pt x="204140" y="733707"/>
                  </a:lnTo>
                  <a:lnTo>
                    <a:pt x="183918" y="744871"/>
                  </a:lnTo>
                  <a:lnTo>
                    <a:pt x="190644" y="727732"/>
                  </a:lnTo>
                  <a:lnTo>
                    <a:pt x="168823" y="718071"/>
                  </a:lnTo>
                  <a:lnTo>
                    <a:pt x="194809" y="717143"/>
                  </a:lnTo>
                  <a:lnTo>
                    <a:pt x="201549" y="699994"/>
                  </a:lnTo>
                  <a:close/>
                </a:path>
                <a:path w="3178175" h="2338070">
                  <a:moveTo>
                    <a:pt x="118990" y="261128"/>
                  </a:moveTo>
                  <a:lnTo>
                    <a:pt x="128307" y="277702"/>
                  </a:lnTo>
                  <a:lnTo>
                    <a:pt x="154293" y="276774"/>
                  </a:lnTo>
                  <a:lnTo>
                    <a:pt x="134072" y="287937"/>
                  </a:lnTo>
                  <a:lnTo>
                    <a:pt x="143402" y="304502"/>
                  </a:lnTo>
                  <a:lnTo>
                    <a:pt x="121580" y="294841"/>
                  </a:lnTo>
                  <a:lnTo>
                    <a:pt x="101359" y="306004"/>
                  </a:lnTo>
                  <a:lnTo>
                    <a:pt x="108085" y="288866"/>
                  </a:lnTo>
                  <a:lnTo>
                    <a:pt x="86264" y="279205"/>
                  </a:lnTo>
                  <a:lnTo>
                    <a:pt x="112250" y="278276"/>
                  </a:lnTo>
                  <a:lnTo>
                    <a:pt x="118990" y="261128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9" name="object 899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1990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900" name="object 90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901" name="Picture 900">
            <a:extLst>
              <a:ext uri="{FF2B5EF4-FFF2-40B4-BE49-F238E27FC236}">
                <a16:creationId xmlns:a16="http://schemas.microsoft.com/office/drawing/2014/main" id="{FDBCCF3C-7681-6846-8C5F-369E1C01B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27047" y="148911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7046" y="148908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28723" y="151245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28729" y="151245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26831" y="148793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26831" y="14879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5934" y="150428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15934" y="150428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17483" y="152728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17494" y="152728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5617" y="15032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15619" y="15032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25980" y="158402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5">
                  <a:moveTo>
                    <a:pt x="0" y="0"/>
                  </a:moveTo>
                  <a:lnTo>
                    <a:pt x="0" y="6134"/>
                  </a:lnTo>
                  <a:lnTo>
                    <a:pt x="1905" y="3103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25973" y="1584055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5">
                  <a:moveTo>
                    <a:pt x="1914" y="3100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28012" y="1607476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82"/>
                  </a:lnTo>
                  <a:lnTo>
                    <a:pt x="0" y="7416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28010" y="1607477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2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26107" y="158283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26108" y="15828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75104" y="1591436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033"/>
                  </a:lnTo>
                  <a:lnTo>
                    <a:pt x="1905" y="3493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5101" y="1591422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1914" y="34938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76907" y="1614880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75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75" y="1003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76911" y="1614886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04"/>
                  </a:moveTo>
                  <a:lnTo>
                    <a:pt x="35770" y="100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5015" y="159042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75021" y="159041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00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94002" y="168578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94006" y="168587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95869" y="170896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95874" y="170896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93989" y="16843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93992" y="16843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43087" y="169819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43089" y="1698235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44840" y="172159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44833" y="172159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42935" y="16968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42943" y="16968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49183" y="1719262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40"/>
                  </a:lnTo>
                  <a:lnTo>
                    <a:pt x="1917" y="282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49181" y="1719181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343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51126" y="174273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51125" y="174274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3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49221" y="17178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49228" y="17178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84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00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25867" y="177933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25865" y="177934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427429" y="180239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27428" y="180239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26" y="557"/>
                  </a:lnTo>
                  <a:lnTo>
                    <a:pt x="36526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25549" y="17779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425551" y="17779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82839" y="179241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582834" y="179236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84909" y="181570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84913" y="181570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83029" y="17912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583029" y="17912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29193" y="180282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71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29194" y="180289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31403" y="182594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31401" y="18259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29524" y="18014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29526" y="18014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887854" y="1809394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0" y="0"/>
                  </a:moveTo>
                  <a:lnTo>
                    <a:pt x="0" y="4457"/>
                  </a:lnTo>
                  <a:lnTo>
                    <a:pt x="1917" y="2937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887861" y="1809470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889417" y="1832813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295"/>
                  </a:lnTo>
                  <a:lnTo>
                    <a:pt x="0" y="5753"/>
                  </a:lnTo>
                  <a:lnTo>
                    <a:pt x="36525" y="444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889424" y="1832803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5766"/>
                  </a:moveTo>
                  <a:lnTo>
                    <a:pt x="36517" y="446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887512" y="180790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887521" y="180790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21"/>
                  </a:moveTo>
                  <a:lnTo>
                    <a:pt x="38446" y="24915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913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806128" y="186057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806135" y="186063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807970" y="188389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807983" y="188389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806090" y="18592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806082" y="18592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285722" y="187957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285721" y="187964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287856" y="190254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287856" y="190254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3" y="557"/>
                  </a:lnTo>
                  <a:lnTo>
                    <a:pt x="35763" y="0"/>
                  </a:lnTo>
                  <a:lnTo>
                    <a:pt x="0" y="128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85989" y="18785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85995" y="18785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92529" y="1897633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592527" y="189757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594624" y="192109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94625" y="192108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592719" y="18966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592723" y="18966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16506" y="190944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16507" y="190944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18246" y="193282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18256" y="193282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716354" y="19082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16350" y="19082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899081" y="191448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899078" y="191448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1041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900682" y="1937473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36525" y="0"/>
                  </a:moveTo>
                  <a:lnTo>
                    <a:pt x="0" y="1308"/>
                  </a:lnTo>
                  <a:lnTo>
                    <a:pt x="0" y="8001"/>
                  </a:lnTo>
                  <a:lnTo>
                    <a:pt x="36525" y="66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900686" y="1937482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0" y="7986"/>
                  </a:moveTo>
                  <a:lnTo>
                    <a:pt x="36532" y="668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9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898815" y="19131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898813" y="19131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050161" y="193704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050166" y="193708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052320" y="196015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052317" y="196015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050440" y="19355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050437" y="19355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199906" y="194053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199903" y="194056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202141" y="196371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202151" y="196371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200262" y="19390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200270" y="19390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811729" y="195921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811726" y="195925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813291" y="198226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813298" y="198226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811424" y="19576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811421" y="19576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447965" y="199450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447964" y="199450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450086" y="201789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450091" y="201789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448193" y="19931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448197" y="19931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593291" y="200588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593289" y="2005907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595259" y="202928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75" y="166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595271" y="202927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593367" y="200455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593363" y="20045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56422" y="2002332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90"/>
                  </a:lnTo>
                  <a:lnTo>
                    <a:pt x="1866" y="3888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56421" y="2002354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69" y="38786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58492" y="2025472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35763" y="0"/>
                  </a:moveTo>
                  <a:lnTo>
                    <a:pt x="0" y="1270"/>
                  </a:lnTo>
                  <a:lnTo>
                    <a:pt x="0" y="15760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58494" y="202546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0" y="15775"/>
                  </a:moveTo>
                  <a:lnTo>
                    <a:pt x="35756" y="1448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7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56613" y="20008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56605" y="20008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824353" y="2061171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52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824350" y="206113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753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77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826600" y="208427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826601" y="208428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13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46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4721" y="20596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4721" y="20596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310119" y="2085225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310116" y="2085241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312176" y="210869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312174" y="210869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69" y="1672"/>
                  </a:lnTo>
                  <a:lnTo>
                    <a:pt x="35769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310271" y="20837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310279" y="20837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470647" y="210141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470652" y="210143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472793" y="212458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472789" y="212458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470914" y="21000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470914" y="21000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66747" y="212139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66740" y="212129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68271" y="2144610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9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68278" y="2144615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17" y="278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66392" y="21203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766393" y="212035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927529" y="2119769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1150"/>
                  </a:lnTo>
                  <a:lnTo>
                    <a:pt x="1879" y="3553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927530" y="2119734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78" y="35607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6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29790" y="2142985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35763" y="0"/>
                  </a:moveTo>
                  <a:lnTo>
                    <a:pt x="0" y="1282"/>
                  </a:lnTo>
                  <a:lnTo>
                    <a:pt x="0" y="12433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29791" y="2142993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0" y="12420"/>
                  </a:moveTo>
                  <a:lnTo>
                    <a:pt x="35770" y="11141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27910" y="21185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27905" y="21185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830766" y="2165667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9461"/>
                  </a:lnTo>
                  <a:lnTo>
                    <a:pt x="1905" y="3437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830757" y="2165571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431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832836" y="218911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756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832836" y="2189107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57"/>
                  </a:moveTo>
                  <a:lnTo>
                    <a:pt x="35770" y="947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07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830931" y="21645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830938" y="21645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79638" y="220770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905" y="2658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79637" y="220769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66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81823" y="223112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81825" y="223112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79918" y="22064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79929" y="22064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936216" y="2238069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3898"/>
                  </a:lnTo>
                  <a:lnTo>
                    <a:pt x="1905" y="2881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936215" y="2238084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905" y="28732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287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938337" y="226146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70"/>
                  </a:lnTo>
                  <a:lnTo>
                    <a:pt x="0" y="5168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938339" y="2261457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936445" y="22365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936447" y="223658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841434" y="226954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841439" y="226957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1050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843644" y="2292806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62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843653" y="2292804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56" y="66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841751" y="22684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841760" y="22684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598015" y="232937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598008" y="232933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599552" y="2352585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599552" y="2352592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25"/>
                  </a:moveTo>
                  <a:lnTo>
                    <a:pt x="36532" y="221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597672" y="23282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597675" y="23282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908594" y="234325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908589" y="234326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910422" y="236661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910427" y="236661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908530" y="23418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908531" y="23418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318234" y="240437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318230" y="240426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319987" y="242774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51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319993" y="242773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63" y="2788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318094" y="24030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318101" y="24030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31" y="24397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759572" y="244228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759570" y="244219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761566" y="246560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761569" y="246561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759673" y="24410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759679" y="24410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515808" y="2420124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0" y="0"/>
                  </a:moveTo>
                  <a:lnTo>
                    <a:pt x="0" y="27863"/>
                  </a:lnTo>
                  <a:lnTo>
                    <a:pt x="1879" y="5224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515812" y="2420114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5" h="52705">
                  <a:moveTo>
                    <a:pt x="1869" y="52229"/>
                  </a:moveTo>
                  <a:lnTo>
                    <a:pt x="0" y="2790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22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517700" y="2443479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35763" y="0"/>
                  </a:moveTo>
                  <a:lnTo>
                    <a:pt x="0" y="1282"/>
                  </a:lnTo>
                  <a:lnTo>
                    <a:pt x="0" y="29146"/>
                  </a:lnTo>
                  <a:lnTo>
                    <a:pt x="35763" y="278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517710" y="2443489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4" h="29210">
                  <a:moveTo>
                    <a:pt x="0" y="29137"/>
                  </a:moveTo>
                  <a:lnTo>
                    <a:pt x="35756" y="278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515808" y="24186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515812" y="24186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931898" y="2414104"/>
              <a:ext cx="1905" cy="60325"/>
            </a:xfrm>
            <a:custGeom>
              <a:avLst/>
              <a:gdLst/>
              <a:ahLst/>
              <a:cxnLst/>
              <a:rect l="l" t="t" r="r" b="b"/>
              <a:pathLst>
                <a:path w="1905" h="60325">
                  <a:moveTo>
                    <a:pt x="0" y="0"/>
                  </a:moveTo>
                  <a:lnTo>
                    <a:pt x="0" y="35661"/>
                  </a:lnTo>
                  <a:lnTo>
                    <a:pt x="1866" y="6005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931895" y="2414079"/>
              <a:ext cx="1905" cy="60325"/>
            </a:xfrm>
            <a:custGeom>
              <a:avLst/>
              <a:gdLst/>
              <a:ahLst/>
              <a:cxnLst/>
              <a:rect l="l" t="t" r="r" b="b"/>
              <a:pathLst>
                <a:path w="1905" h="60325">
                  <a:moveTo>
                    <a:pt x="1869" y="60092"/>
                  </a:moveTo>
                  <a:lnTo>
                    <a:pt x="0" y="3576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0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933676" y="2437129"/>
              <a:ext cx="36195" cy="37465"/>
            </a:xfrm>
            <a:custGeom>
              <a:avLst/>
              <a:gdLst/>
              <a:ahLst/>
              <a:cxnLst/>
              <a:rect l="l" t="t" r="r" b="b"/>
              <a:pathLst>
                <a:path w="36194" h="37464">
                  <a:moveTo>
                    <a:pt x="35763" y="0"/>
                  </a:moveTo>
                  <a:lnTo>
                    <a:pt x="0" y="1282"/>
                  </a:lnTo>
                  <a:lnTo>
                    <a:pt x="0" y="36944"/>
                  </a:lnTo>
                  <a:lnTo>
                    <a:pt x="35763" y="356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933670" y="2437133"/>
              <a:ext cx="36195" cy="37465"/>
            </a:xfrm>
            <a:custGeom>
              <a:avLst/>
              <a:gdLst/>
              <a:ahLst/>
              <a:cxnLst/>
              <a:rect l="l" t="t" r="r" b="b"/>
              <a:pathLst>
                <a:path w="36194" h="37464">
                  <a:moveTo>
                    <a:pt x="0" y="36944"/>
                  </a:moveTo>
                  <a:lnTo>
                    <a:pt x="35770" y="3566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69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931809" y="24125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931813" y="24126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489887" y="2496464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5" h="53339">
                  <a:moveTo>
                    <a:pt x="0" y="0"/>
                  </a:moveTo>
                  <a:lnTo>
                    <a:pt x="0" y="28422"/>
                  </a:lnTo>
                  <a:lnTo>
                    <a:pt x="1905" y="5332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489883" y="2496519"/>
              <a:ext cx="2540" cy="53340"/>
            </a:xfrm>
            <a:custGeom>
              <a:avLst/>
              <a:gdLst/>
              <a:ahLst/>
              <a:cxnLst/>
              <a:rect l="l" t="t" r="r" b="b"/>
              <a:pathLst>
                <a:path w="2540" h="53339">
                  <a:moveTo>
                    <a:pt x="1914" y="53327"/>
                  </a:moveTo>
                  <a:lnTo>
                    <a:pt x="0" y="2840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33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491564" y="251988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30" h="29844">
                  <a:moveTo>
                    <a:pt x="36537" y="0"/>
                  </a:moveTo>
                  <a:lnTo>
                    <a:pt x="0" y="1308"/>
                  </a:lnTo>
                  <a:lnTo>
                    <a:pt x="0" y="29730"/>
                  </a:lnTo>
                  <a:lnTo>
                    <a:pt x="36537" y="2842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491579" y="2519883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30" h="29844">
                  <a:moveTo>
                    <a:pt x="0" y="29732"/>
                  </a:moveTo>
                  <a:lnTo>
                    <a:pt x="36517" y="2842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489671" y="249523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489675" y="249523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640890" y="2522397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4">
                  <a:moveTo>
                    <a:pt x="0" y="0"/>
                  </a:moveTo>
                  <a:lnTo>
                    <a:pt x="0" y="18948"/>
                  </a:lnTo>
                  <a:lnTo>
                    <a:pt x="1879" y="4334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640890" y="2522372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4">
                  <a:moveTo>
                    <a:pt x="1878" y="43343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643125" y="2545384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4" h="20319">
                  <a:moveTo>
                    <a:pt x="35763" y="0"/>
                  </a:moveTo>
                  <a:lnTo>
                    <a:pt x="0" y="1282"/>
                  </a:lnTo>
                  <a:lnTo>
                    <a:pt x="0" y="20231"/>
                  </a:lnTo>
                  <a:lnTo>
                    <a:pt x="35763" y="189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643123" y="2545382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4" h="20319">
                  <a:moveTo>
                    <a:pt x="0" y="20226"/>
                  </a:moveTo>
                  <a:lnTo>
                    <a:pt x="35770" y="189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641259" y="25209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641260" y="25209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951304" y="2535986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595"/>
                  </a:lnTo>
                  <a:lnTo>
                    <a:pt x="1866" y="3999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951298" y="2535954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1878" y="40046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00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952955" y="2559062"/>
              <a:ext cx="36830" cy="17145"/>
            </a:xfrm>
            <a:custGeom>
              <a:avLst/>
              <a:gdLst/>
              <a:ahLst/>
              <a:cxnLst/>
              <a:rect l="l" t="t" r="r" b="b"/>
              <a:pathLst>
                <a:path w="36830" h="17144">
                  <a:moveTo>
                    <a:pt x="36525" y="0"/>
                  </a:moveTo>
                  <a:lnTo>
                    <a:pt x="0" y="1308"/>
                  </a:lnTo>
                  <a:lnTo>
                    <a:pt x="0" y="16903"/>
                  </a:lnTo>
                  <a:lnTo>
                    <a:pt x="36525" y="1559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952949" y="2559058"/>
              <a:ext cx="36830" cy="17145"/>
            </a:xfrm>
            <a:custGeom>
              <a:avLst/>
              <a:gdLst/>
              <a:ahLst/>
              <a:cxnLst/>
              <a:rect l="l" t="t" r="r" b="b"/>
              <a:pathLst>
                <a:path w="36830" h="17144">
                  <a:moveTo>
                    <a:pt x="0" y="16908"/>
                  </a:moveTo>
                  <a:lnTo>
                    <a:pt x="36532" y="1560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69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951075" y="25344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951081" y="25344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800364" y="2541155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39" h="36194">
                  <a:moveTo>
                    <a:pt x="0" y="0"/>
                  </a:moveTo>
                  <a:lnTo>
                    <a:pt x="0" y="11150"/>
                  </a:lnTo>
                  <a:lnTo>
                    <a:pt x="1917" y="3605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800364" y="2541230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39" h="36194">
                  <a:moveTo>
                    <a:pt x="1914" y="35953"/>
                  </a:moveTo>
                  <a:lnTo>
                    <a:pt x="0" y="11033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59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801952" y="2564548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30" h="12700">
                  <a:moveTo>
                    <a:pt x="36525" y="0"/>
                  </a:moveTo>
                  <a:lnTo>
                    <a:pt x="0" y="1308"/>
                  </a:lnTo>
                  <a:lnTo>
                    <a:pt x="0" y="12458"/>
                  </a:lnTo>
                  <a:lnTo>
                    <a:pt x="36525" y="1115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801951" y="2564549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30" h="12700">
                  <a:moveTo>
                    <a:pt x="0" y="12457"/>
                  </a:moveTo>
                  <a:lnTo>
                    <a:pt x="36532" y="1115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24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800047" y="254005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800055" y="254005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6003061" y="2557957"/>
              <a:ext cx="2540" cy="115570"/>
            </a:xfrm>
            <a:custGeom>
              <a:avLst/>
              <a:gdLst/>
              <a:ahLst/>
              <a:cxnLst/>
              <a:rect l="l" t="t" r="r" b="b"/>
              <a:pathLst>
                <a:path w="2539" h="115569">
                  <a:moveTo>
                    <a:pt x="0" y="0"/>
                  </a:moveTo>
                  <a:lnTo>
                    <a:pt x="0" y="90284"/>
                  </a:lnTo>
                  <a:lnTo>
                    <a:pt x="1917" y="11518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003060" y="2557842"/>
              <a:ext cx="2540" cy="115570"/>
            </a:xfrm>
            <a:custGeom>
              <a:avLst/>
              <a:gdLst/>
              <a:ahLst/>
              <a:cxnLst/>
              <a:rect l="l" t="t" r="r" b="b"/>
              <a:pathLst>
                <a:path w="2539" h="115569">
                  <a:moveTo>
                    <a:pt x="1914" y="115217"/>
                  </a:moveTo>
                  <a:lnTo>
                    <a:pt x="0" y="90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152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005309" y="2581439"/>
              <a:ext cx="36195" cy="92075"/>
            </a:xfrm>
            <a:custGeom>
              <a:avLst/>
              <a:gdLst/>
              <a:ahLst/>
              <a:cxnLst/>
              <a:rect l="l" t="t" r="r" b="b"/>
              <a:pathLst>
                <a:path w="36195" h="92075">
                  <a:moveTo>
                    <a:pt x="35763" y="0"/>
                  </a:moveTo>
                  <a:lnTo>
                    <a:pt x="0" y="1282"/>
                  </a:lnTo>
                  <a:lnTo>
                    <a:pt x="0" y="91554"/>
                  </a:lnTo>
                  <a:lnTo>
                    <a:pt x="35763" y="902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6005321" y="2581442"/>
              <a:ext cx="36195" cy="92075"/>
            </a:xfrm>
            <a:custGeom>
              <a:avLst/>
              <a:gdLst/>
              <a:ahLst/>
              <a:cxnLst/>
              <a:rect l="l" t="t" r="r" b="b"/>
              <a:pathLst>
                <a:path w="36195" h="92075">
                  <a:moveTo>
                    <a:pt x="0" y="91557"/>
                  </a:moveTo>
                  <a:lnTo>
                    <a:pt x="35770" y="9027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003404" y="25564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003418" y="25564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017183" y="2179802"/>
              <a:ext cx="2540" cy="600075"/>
            </a:xfrm>
            <a:custGeom>
              <a:avLst/>
              <a:gdLst/>
              <a:ahLst/>
              <a:cxnLst/>
              <a:rect l="l" t="t" r="r" b="b"/>
              <a:pathLst>
                <a:path w="2539" h="600075">
                  <a:moveTo>
                    <a:pt x="0" y="0"/>
                  </a:moveTo>
                  <a:lnTo>
                    <a:pt x="0" y="575132"/>
                  </a:lnTo>
                  <a:lnTo>
                    <a:pt x="1917" y="60003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6017182" y="2179785"/>
              <a:ext cx="2540" cy="600075"/>
            </a:xfrm>
            <a:custGeom>
              <a:avLst/>
              <a:gdLst/>
              <a:ahLst/>
              <a:cxnLst/>
              <a:rect l="l" t="t" r="r" b="b"/>
              <a:pathLst>
                <a:path w="2539" h="600075">
                  <a:moveTo>
                    <a:pt x="1914" y="600059"/>
                  </a:moveTo>
                  <a:lnTo>
                    <a:pt x="0" y="57514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000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018847" y="2203183"/>
              <a:ext cx="36830" cy="576580"/>
            </a:xfrm>
            <a:custGeom>
              <a:avLst/>
              <a:gdLst/>
              <a:ahLst/>
              <a:cxnLst/>
              <a:rect l="l" t="t" r="r" b="b"/>
              <a:pathLst>
                <a:path w="36829" h="576580">
                  <a:moveTo>
                    <a:pt x="36525" y="0"/>
                  </a:moveTo>
                  <a:lnTo>
                    <a:pt x="0" y="1295"/>
                  </a:lnTo>
                  <a:lnTo>
                    <a:pt x="0" y="576427"/>
                  </a:lnTo>
                  <a:lnTo>
                    <a:pt x="36525" y="57511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018853" y="2203181"/>
              <a:ext cx="36830" cy="576580"/>
            </a:xfrm>
            <a:custGeom>
              <a:avLst/>
              <a:gdLst/>
              <a:ahLst/>
              <a:cxnLst/>
              <a:rect l="l" t="t" r="r" b="b"/>
              <a:pathLst>
                <a:path w="36829" h="576580">
                  <a:moveTo>
                    <a:pt x="0" y="576427"/>
                  </a:moveTo>
                  <a:lnTo>
                    <a:pt x="36532" y="575121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5764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016942" y="217848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016952" y="217848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026923" y="1198540"/>
              <a:ext cx="3892188" cy="26545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017311" y="2346858"/>
              <a:ext cx="1905" cy="544830"/>
            </a:xfrm>
            <a:custGeom>
              <a:avLst/>
              <a:gdLst/>
              <a:ahLst/>
              <a:cxnLst/>
              <a:rect l="l" t="t" r="r" b="b"/>
              <a:pathLst>
                <a:path w="1904" h="544830">
                  <a:moveTo>
                    <a:pt x="0" y="0"/>
                  </a:moveTo>
                  <a:lnTo>
                    <a:pt x="0" y="519950"/>
                  </a:lnTo>
                  <a:lnTo>
                    <a:pt x="1879" y="54434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017309" y="2346815"/>
              <a:ext cx="1905" cy="544830"/>
            </a:xfrm>
            <a:custGeom>
              <a:avLst/>
              <a:gdLst/>
              <a:ahLst/>
              <a:cxnLst/>
              <a:rect l="l" t="t" r="r" b="b"/>
              <a:pathLst>
                <a:path w="1904" h="544830">
                  <a:moveTo>
                    <a:pt x="1878" y="544419"/>
                  </a:moveTo>
                  <a:lnTo>
                    <a:pt x="0" y="5199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44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019038" y="2370150"/>
              <a:ext cx="36195" cy="521334"/>
            </a:xfrm>
            <a:custGeom>
              <a:avLst/>
              <a:gdLst/>
              <a:ahLst/>
              <a:cxnLst/>
              <a:rect l="l" t="t" r="r" b="b"/>
              <a:pathLst>
                <a:path w="36195" h="521335">
                  <a:moveTo>
                    <a:pt x="35763" y="0"/>
                  </a:moveTo>
                  <a:lnTo>
                    <a:pt x="0" y="1270"/>
                  </a:lnTo>
                  <a:lnTo>
                    <a:pt x="0" y="521233"/>
                  </a:lnTo>
                  <a:lnTo>
                    <a:pt x="35763" y="5199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6019055" y="2370146"/>
              <a:ext cx="36195" cy="521334"/>
            </a:xfrm>
            <a:custGeom>
              <a:avLst/>
              <a:gdLst/>
              <a:ahLst/>
              <a:cxnLst/>
              <a:rect l="l" t="t" r="r" b="b"/>
              <a:pathLst>
                <a:path w="36195" h="521335">
                  <a:moveTo>
                    <a:pt x="0" y="521228"/>
                  </a:moveTo>
                  <a:lnTo>
                    <a:pt x="35756" y="51995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212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6017145" y="23454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6017150" y="23455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416191" y="1875336"/>
              <a:ext cx="533400" cy="592455"/>
            </a:xfrm>
            <a:custGeom>
              <a:avLst/>
              <a:gdLst/>
              <a:ahLst/>
              <a:cxnLst/>
              <a:rect l="l" t="t" r="r" b="b"/>
              <a:pathLst>
                <a:path w="533400" h="592455">
                  <a:moveTo>
                    <a:pt x="497542" y="140550"/>
                  </a:moveTo>
                  <a:lnTo>
                    <a:pt x="506858" y="157115"/>
                  </a:lnTo>
                  <a:lnTo>
                    <a:pt x="532844" y="156186"/>
                  </a:lnTo>
                  <a:lnTo>
                    <a:pt x="512623" y="167350"/>
                  </a:lnTo>
                  <a:lnTo>
                    <a:pt x="521954" y="183924"/>
                  </a:lnTo>
                  <a:lnTo>
                    <a:pt x="500132" y="174253"/>
                  </a:lnTo>
                  <a:lnTo>
                    <a:pt x="479911" y="185427"/>
                  </a:lnTo>
                  <a:lnTo>
                    <a:pt x="486636" y="168278"/>
                  </a:lnTo>
                  <a:lnTo>
                    <a:pt x="464815" y="158617"/>
                  </a:lnTo>
                  <a:lnTo>
                    <a:pt x="490801" y="157689"/>
                  </a:lnTo>
                  <a:lnTo>
                    <a:pt x="497542" y="140550"/>
                  </a:lnTo>
                  <a:close/>
                </a:path>
                <a:path w="533400" h="592455">
                  <a:moveTo>
                    <a:pt x="207952" y="334078"/>
                  </a:moveTo>
                  <a:lnTo>
                    <a:pt x="217283" y="350643"/>
                  </a:lnTo>
                  <a:lnTo>
                    <a:pt x="243269" y="349714"/>
                  </a:lnTo>
                  <a:lnTo>
                    <a:pt x="223049" y="360887"/>
                  </a:lnTo>
                  <a:lnTo>
                    <a:pt x="232365" y="377452"/>
                  </a:lnTo>
                  <a:lnTo>
                    <a:pt x="210542" y="367781"/>
                  </a:lnTo>
                  <a:lnTo>
                    <a:pt x="190322" y="378955"/>
                  </a:lnTo>
                  <a:lnTo>
                    <a:pt x="197062" y="361816"/>
                  </a:lnTo>
                  <a:lnTo>
                    <a:pt x="175240" y="352145"/>
                  </a:lnTo>
                  <a:lnTo>
                    <a:pt x="201212" y="351217"/>
                  </a:lnTo>
                  <a:lnTo>
                    <a:pt x="207952" y="334078"/>
                  </a:lnTo>
                  <a:close/>
                </a:path>
                <a:path w="533400" h="592455">
                  <a:moveTo>
                    <a:pt x="359054" y="344290"/>
                  </a:moveTo>
                  <a:lnTo>
                    <a:pt x="368384" y="360854"/>
                  </a:lnTo>
                  <a:lnTo>
                    <a:pt x="394371" y="359926"/>
                  </a:lnTo>
                  <a:lnTo>
                    <a:pt x="374150" y="371099"/>
                  </a:lnTo>
                  <a:lnTo>
                    <a:pt x="383466" y="387664"/>
                  </a:lnTo>
                  <a:lnTo>
                    <a:pt x="361644" y="377993"/>
                  </a:lnTo>
                  <a:lnTo>
                    <a:pt x="341423" y="389167"/>
                  </a:lnTo>
                  <a:lnTo>
                    <a:pt x="348163" y="372018"/>
                  </a:lnTo>
                  <a:lnTo>
                    <a:pt x="326342" y="362357"/>
                  </a:lnTo>
                  <a:lnTo>
                    <a:pt x="352328" y="361428"/>
                  </a:lnTo>
                  <a:lnTo>
                    <a:pt x="359054" y="344290"/>
                  </a:lnTo>
                  <a:close/>
                </a:path>
                <a:path w="533400" h="592455">
                  <a:moveTo>
                    <a:pt x="224343" y="547375"/>
                  </a:moveTo>
                  <a:lnTo>
                    <a:pt x="233674" y="563939"/>
                  </a:lnTo>
                  <a:lnTo>
                    <a:pt x="259660" y="563011"/>
                  </a:lnTo>
                  <a:lnTo>
                    <a:pt x="239439" y="574184"/>
                  </a:lnTo>
                  <a:lnTo>
                    <a:pt x="248755" y="590749"/>
                  </a:lnTo>
                  <a:lnTo>
                    <a:pt x="226933" y="581078"/>
                  </a:lnTo>
                  <a:lnTo>
                    <a:pt x="206713" y="592252"/>
                  </a:lnTo>
                  <a:lnTo>
                    <a:pt x="213452" y="575103"/>
                  </a:lnTo>
                  <a:lnTo>
                    <a:pt x="191631" y="565442"/>
                  </a:lnTo>
                  <a:lnTo>
                    <a:pt x="217617" y="564513"/>
                  </a:lnTo>
                  <a:lnTo>
                    <a:pt x="224343" y="547375"/>
                  </a:lnTo>
                  <a:close/>
                </a:path>
                <a:path w="533400" h="592455">
                  <a:moveTo>
                    <a:pt x="32726" y="0"/>
                  </a:moveTo>
                  <a:lnTo>
                    <a:pt x="42043" y="16574"/>
                  </a:lnTo>
                  <a:lnTo>
                    <a:pt x="68029" y="15636"/>
                  </a:lnTo>
                  <a:lnTo>
                    <a:pt x="47808" y="26809"/>
                  </a:lnTo>
                  <a:lnTo>
                    <a:pt x="57138" y="43373"/>
                  </a:lnTo>
                  <a:lnTo>
                    <a:pt x="35317" y="33712"/>
                  </a:lnTo>
                  <a:lnTo>
                    <a:pt x="15096" y="44876"/>
                  </a:lnTo>
                  <a:lnTo>
                    <a:pt x="21822" y="27738"/>
                  </a:lnTo>
                  <a:lnTo>
                    <a:pt x="0" y="18067"/>
                  </a:lnTo>
                  <a:lnTo>
                    <a:pt x="25986" y="17138"/>
                  </a:lnTo>
                  <a:lnTo>
                    <a:pt x="32726" y="0"/>
                  </a:lnTo>
                  <a:close/>
                </a:path>
                <a:path w="533400" h="592455">
                  <a:moveTo>
                    <a:pt x="194935" y="224217"/>
                  </a:moveTo>
                  <a:lnTo>
                    <a:pt x="204251" y="240782"/>
                  </a:lnTo>
                  <a:lnTo>
                    <a:pt x="230238" y="239863"/>
                  </a:lnTo>
                  <a:lnTo>
                    <a:pt x="210016" y="251026"/>
                  </a:lnTo>
                  <a:lnTo>
                    <a:pt x="219347" y="267591"/>
                  </a:lnTo>
                  <a:lnTo>
                    <a:pt x="197525" y="257930"/>
                  </a:lnTo>
                  <a:lnTo>
                    <a:pt x="177304" y="269093"/>
                  </a:lnTo>
                  <a:lnTo>
                    <a:pt x="184030" y="251955"/>
                  </a:lnTo>
                  <a:lnTo>
                    <a:pt x="162208" y="242284"/>
                  </a:lnTo>
                  <a:lnTo>
                    <a:pt x="188195" y="241365"/>
                  </a:lnTo>
                  <a:lnTo>
                    <a:pt x="194935" y="224217"/>
                  </a:lnTo>
                  <a:close/>
                </a:path>
                <a:path w="533400" h="592455">
                  <a:moveTo>
                    <a:pt x="367109" y="449118"/>
                  </a:moveTo>
                  <a:lnTo>
                    <a:pt x="376441" y="465692"/>
                  </a:lnTo>
                  <a:lnTo>
                    <a:pt x="402426" y="464754"/>
                  </a:lnTo>
                  <a:lnTo>
                    <a:pt x="382206" y="475927"/>
                  </a:lnTo>
                  <a:lnTo>
                    <a:pt x="391522" y="492492"/>
                  </a:lnTo>
                  <a:lnTo>
                    <a:pt x="369700" y="482831"/>
                  </a:lnTo>
                  <a:lnTo>
                    <a:pt x="349479" y="493995"/>
                  </a:lnTo>
                  <a:lnTo>
                    <a:pt x="356219" y="476856"/>
                  </a:lnTo>
                  <a:lnTo>
                    <a:pt x="334398" y="467195"/>
                  </a:lnTo>
                  <a:lnTo>
                    <a:pt x="360369" y="466257"/>
                  </a:lnTo>
                  <a:lnTo>
                    <a:pt x="367109" y="449118"/>
                  </a:lnTo>
                  <a:close/>
                </a:path>
                <a:path w="533400" h="592455">
                  <a:moveTo>
                    <a:pt x="87608" y="455988"/>
                  </a:moveTo>
                  <a:lnTo>
                    <a:pt x="96924" y="472552"/>
                  </a:lnTo>
                  <a:lnTo>
                    <a:pt x="122910" y="471624"/>
                  </a:lnTo>
                  <a:lnTo>
                    <a:pt x="102690" y="482797"/>
                  </a:lnTo>
                  <a:lnTo>
                    <a:pt x="112020" y="499362"/>
                  </a:lnTo>
                  <a:lnTo>
                    <a:pt x="90198" y="489691"/>
                  </a:lnTo>
                  <a:lnTo>
                    <a:pt x="69978" y="500864"/>
                  </a:lnTo>
                  <a:lnTo>
                    <a:pt x="76704" y="483726"/>
                  </a:lnTo>
                  <a:lnTo>
                    <a:pt x="54881" y="474055"/>
                  </a:lnTo>
                  <a:lnTo>
                    <a:pt x="80868" y="473126"/>
                  </a:lnTo>
                  <a:lnTo>
                    <a:pt x="87608" y="455988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1" name="object 281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1989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282" name="object 2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283" name="Picture 282">
            <a:extLst>
              <a:ext uri="{FF2B5EF4-FFF2-40B4-BE49-F238E27FC236}">
                <a16:creationId xmlns:a16="http://schemas.microsoft.com/office/drawing/2014/main" id="{4BE49C1A-7E92-BC4B-AEE4-F92D23B95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24393" y="158630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4393" y="158620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26476" y="1609585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5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6488" y="1609594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5">
                  <a:moveTo>
                    <a:pt x="0" y="5170"/>
                  </a:moveTo>
                  <a:lnTo>
                    <a:pt x="35756" y="3892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1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24596" y="15847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24587" y="15847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3046" y="159946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73050" y="159948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75218" y="162264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75216" y="16226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73338" y="15981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3341" y="15981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72779" y="162201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72776" y="162193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74570" y="164511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74569" y="164512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72703" y="16208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72697" y="16208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94408" y="168528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4405" y="168524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96567" y="170860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6564" y="170861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94675" y="16841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94682" y="16841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45767" y="168871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45766" y="168881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47888" y="171170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47893" y="171170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40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46021" y="16872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46029" y="16872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82343" y="170365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2343" y="170354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4070" y="172679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84065" y="172679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82190" y="17021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82197" y="17021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55901" y="171466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58"/>
                  </a:lnTo>
                  <a:lnTo>
                    <a:pt x="1905" y="2546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55893" y="171458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58098" y="173804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8106" y="173804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56193" y="17134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93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56202" y="17134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24343" y="177752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66" y="2941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24340" y="177751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401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426095" y="180054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26103" y="1800542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6"/>
                  </a:moveTo>
                  <a:lnTo>
                    <a:pt x="35767" y="5018"/>
                  </a:lnTo>
                  <a:lnTo>
                    <a:pt x="35767" y="0"/>
                  </a:lnTo>
                  <a:lnTo>
                    <a:pt x="0" y="1278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24241" y="17764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424235" y="17764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26298" y="1779333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1150"/>
                  </a:lnTo>
                  <a:lnTo>
                    <a:pt x="1879" y="3554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26299" y="1779302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78" y="35607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6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28127" y="1802498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35763" y="0"/>
                  </a:moveTo>
                  <a:lnTo>
                    <a:pt x="0" y="1270"/>
                  </a:lnTo>
                  <a:lnTo>
                    <a:pt x="0" y="12420"/>
                  </a:lnTo>
                  <a:lnTo>
                    <a:pt x="35763" y="111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28125" y="1802488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0" y="12430"/>
                  </a:moveTo>
                  <a:lnTo>
                    <a:pt x="35770" y="1115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26247" y="17782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26249" y="17782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76578" y="178554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76581" y="1785565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0543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78660" y="1808809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75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75" y="612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78664" y="1808808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01"/>
                  </a:moveTo>
                  <a:lnTo>
                    <a:pt x="35770" y="61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576781" y="17842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76776" y="17842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888197" y="1806638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0" y="0"/>
                  </a:moveTo>
                  <a:lnTo>
                    <a:pt x="0" y="6680"/>
                  </a:lnTo>
                  <a:lnTo>
                    <a:pt x="1917" y="3159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888197" y="1806611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1914" y="31641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6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890141" y="1830082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62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890142" y="1830079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70" y="669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888236" y="18055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888248" y="18056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045538" y="181498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045529" y="1814972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047455" y="183838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047461" y="183838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045563" y="18134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045560" y="18135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210028" y="183348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210031" y="183343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212238" y="185666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212236" y="185666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210358" y="18320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210354" y="18320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507907" y="184525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507897" y="184524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509926" y="186851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509937" y="186851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2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508046" y="18440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508049" y="18440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812046" y="186397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812043" y="186396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813596" y="188696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813600" y="1886967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811729" y="186269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811732" y="18626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81430" y="186761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81420" y="186754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83296" y="189064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83298" y="189065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5"/>
                  </a:moveTo>
                  <a:lnTo>
                    <a:pt x="35763" y="2777"/>
                  </a:lnTo>
                  <a:lnTo>
                    <a:pt x="35763" y="0"/>
                  </a:lnTo>
                  <a:lnTo>
                    <a:pt x="0" y="1267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81430" y="18662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81427" y="18662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651163" y="188493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651162" y="188488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653322" y="1908009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653321" y="190801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651442" y="18834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651443" y="18834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416329" y="188803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80"/>
                  </a:lnTo>
                  <a:lnTo>
                    <a:pt x="1879" y="310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416336" y="1888057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1050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417955" y="1911349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36525" y="0"/>
                  </a:moveTo>
                  <a:lnTo>
                    <a:pt x="0" y="1308"/>
                  </a:lnTo>
                  <a:lnTo>
                    <a:pt x="0" y="7988"/>
                  </a:lnTo>
                  <a:lnTo>
                    <a:pt x="36525" y="66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417962" y="1911348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0" y="7996"/>
                  </a:moveTo>
                  <a:lnTo>
                    <a:pt x="36524" y="6691"/>
                  </a:lnTo>
                  <a:lnTo>
                    <a:pt x="36524" y="0"/>
                  </a:lnTo>
                  <a:lnTo>
                    <a:pt x="0" y="1305"/>
                  </a:lnTo>
                  <a:lnTo>
                    <a:pt x="0" y="7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16062" y="188668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416063" y="188668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732788" y="189994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732788" y="189988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734362" y="1922919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734360" y="192292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732495" y="18984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732493" y="18984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701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9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602905" y="190179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4470"/>
                  </a:lnTo>
                  <a:lnTo>
                    <a:pt x="1905" y="2937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602900" y="1901809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40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038" y="192528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040" y="192528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28"/>
                  </a:moveTo>
                  <a:lnTo>
                    <a:pt x="35770" y="445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603133" y="19002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603134" y="19002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900377" y="1886013"/>
              <a:ext cx="2540" cy="60325"/>
            </a:xfrm>
            <a:custGeom>
              <a:avLst/>
              <a:gdLst/>
              <a:ahLst/>
              <a:cxnLst/>
              <a:rect l="l" t="t" r="r" b="b"/>
              <a:pathLst>
                <a:path w="2539" h="60325">
                  <a:moveTo>
                    <a:pt x="0" y="0"/>
                  </a:moveTo>
                  <a:lnTo>
                    <a:pt x="0" y="35115"/>
                  </a:lnTo>
                  <a:lnTo>
                    <a:pt x="1917" y="6003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900376" y="1885967"/>
              <a:ext cx="2540" cy="60325"/>
            </a:xfrm>
            <a:custGeom>
              <a:avLst/>
              <a:gdLst/>
              <a:ahLst/>
              <a:cxnLst/>
              <a:rect l="l" t="t" r="r" b="b"/>
              <a:pathLst>
                <a:path w="2539" h="60325">
                  <a:moveTo>
                    <a:pt x="1914" y="60049"/>
                  </a:moveTo>
                  <a:lnTo>
                    <a:pt x="0" y="3512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00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902231" y="1909419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4" h="36830">
                  <a:moveTo>
                    <a:pt x="35763" y="0"/>
                  </a:moveTo>
                  <a:lnTo>
                    <a:pt x="0" y="1282"/>
                  </a:lnTo>
                  <a:lnTo>
                    <a:pt x="0" y="36398"/>
                  </a:lnTo>
                  <a:lnTo>
                    <a:pt x="35763" y="351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902238" y="1909427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4" h="36830">
                  <a:moveTo>
                    <a:pt x="0" y="36386"/>
                  </a:moveTo>
                  <a:lnTo>
                    <a:pt x="35770" y="3510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6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900339" y="18844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900338" y="188446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049373" y="1930120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66" y="2828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049368" y="1930116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051227" y="1953209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70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051239" y="1953202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56" y="390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049360" y="19290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049359" y="19290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95918" y="1892998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5" h="81280">
                  <a:moveTo>
                    <a:pt x="0" y="0"/>
                  </a:moveTo>
                  <a:lnTo>
                    <a:pt x="0" y="56286"/>
                  </a:lnTo>
                  <a:lnTo>
                    <a:pt x="1866" y="8067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95908" y="1892912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5" h="81280">
                  <a:moveTo>
                    <a:pt x="1869" y="80765"/>
                  </a:moveTo>
                  <a:lnTo>
                    <a:pt x="0" y="56309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80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498026" y="1916023"/>
              <a:ext cx="36195" cy="57785"/>
            </a:xfrm>
            <a:custGeom>
              <a:avLst/>
              <a:gdLst/>
              <a:ahLst/>
              <a:cxnLst/>
              <a:rect l="l" t="t" r="r" b="b"/>
              <a:pathLst>
                <a:path w="36194" h="57785">
                  <a:moveTo>
                    <a:pt x="35763" y="0"/>
                  </a:moveTo>
                  <a:lnTo>
                    <a:pt x="0" y="1282"/>
                  </a:lnTo>
                  <a:lnTo>
                    <a:pt x="0" y="57569"/>
                  </a:lnTo>
                  <a:lnTo>
                    <a:pt x="35763" y="562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498028" y="1916023"/>
              <a:ext cx="36195" cy="57785"/>
            </a:xfrm>
            <a:custGeom>
              <a:avLst/>
              <a:gdLst/>
              <a:ahLst/>
              <a:cxnLst/>
              <a:rect l="l" t="t" r="r" b="b"/>
              <a:pathLst>
                <a:path w="36194" h="57785">
                  <a:moveTo>
                    <a:pt x="0" y="57564"/>
                  </a:moveTo>
                  <a:lnTo>
                    <a:pt x="35756" y="5628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5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496146" y="18918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496157" y="18918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813354" y="196128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04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813359" y="196136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93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814967" y="1984717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13"/>
                  </a:lnTo>
                  <a:lnTo>
                    <a:pt x="36525" y="11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14965" y="198471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13062" y="196011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813075" y="196012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899" y="26211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99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442059" y="1984349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40" h="33019">
                  <a:moveTo>
                    <a:pt x="0" y="0"/>
                  </a:moveTo>
                  <a:lnTo>
                    <a:pt x="0" y="7797"/>
                  </a:lnTo>
                  <a:lnTo>
                    <a:pt x="1917" y="3271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442065" y="1984322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40" h="33019">
                  <a:moveTo>
                    <a:pt x="1914" y="32782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443761" y="2007768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36537" y="0"/>
                  </a:moveTo>
                  <a:lnTo>
                    <a:pt x="0" y="1308"/>
                  </a:lnTo>
                  <a:lnTo>
                    <a:pt x="0" y="9105"/>
                  </a:lnTo>
                  <a:lnTo>
                    <a:pt x="36537" y="7810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443770" y="2007775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0" y="9101"/>
                  </a:moveTo>
                  <a:lnTo>
                    <a:pt x="36532" y="7795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91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441869" y="198304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441871" y="198304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49742" y="199584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49750" y="1995828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0543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52015" y="2019033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82"/>
                  </a:lnTo>
                  <a:lnTo>
                    <a:pt x="0" y="7404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52016" y="2019026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11"/>
                  </a:moveTo>
                  <a:lnTo>
                    <a:pt x="35756" y="613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7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50123" y="19943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750130" y="19943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901431" y="2013356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0" y="0"/>
                  </a:moveTo>
                  <a:lnTo>
                    <a:pt x="0" y="13373"/>
                  </a:lnTo>
                  <a:lnTo>
                    <a:pt x="1879" y="3776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901429" y="2013299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1878" y="37763"/>
                  </a:moveTo>
                  <a:lnTo>
                    <a:pt x="0" y="1344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03463" y="2036406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82"/>
                  </a:lnTo>
                  <a:lnTo>
                    <a:pt x="0" y="14655"/>
                  </a:lnTo>
                  <a:lnTo>
                    <a:pt x="35763" y="133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03459" y="2036401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4661"/>
                  </a:moveTo>
                  <a:lnTo>
                    <a:pt x="35770" y="1338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01583" y="20123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01588" y="20123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597240" y="2017051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0" y="0"/>
                  </a:moveTo>
                  <a:lnTo>
                    <a:pt x="0" y="11709"/>
                  </a:lnTo>
                  <a:lnTo>
                    <a:pt x="1866" y="3609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597237" y="2017079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878" y="36114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1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599184" y="2040343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35763" y="0"/>
                  </a:moveTo>
                  <a:lnTo>
                    <a:pt x="0" y="1282"/>
                  </a:lnTo>
                  <a:lnTo>
                    <a:pt x="0" y="12992"/>
                  </a:lnTo>
                  <a:lnTo>
                    <a:pt x="35763" y="11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599178" y="2040343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4" h="13335">
                  <a:moveTo>
                    <a:pt x="0" y="12988"/>
                  </a:moveTo>
                  <a:lnTo>
                    <a:pt x="35770" y="1170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2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597291" y="20159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597290" y="20159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983572" y="206173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983570" y="2061724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753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77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985363" y="208493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985371" y="208492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983484" y="20607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983492" y="20607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823870" y="2058746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8915"/>
                  </a:lnTo>
                  <a:lnTo>
                    <a:pt x="1905" y="33820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823860" y="2058692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89">
                  <a:moveTo>
                    <a:pt x="1914" y="33797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826093" y="208212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75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75" y="892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826098" y="2082130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89"/>
                  </a:moveTo>
                  <a:lnTo>
                    <a:pt x="35770" y="892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824200" y="20576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824208" y="205765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13929" y="208876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313937" y="208879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315440" y="211198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315439" y="211199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26" y="1115"/>
                  </a:lnTo>
                  <a:lnTo>
                    <a:pt x="36526" y="0"/>
                  </a:lnTo>
                  <a:lnTo>
                    <a:pt x="0" y="129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313561" y="20876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313564" y="20876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453451" y="210459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1117"/>
                  </a:lnTo>
                  <a:lnTo>
                    <a:pt x="1917" y="2603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453454" y="210463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93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455534" y="212797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455535" y="212798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453642" y="21033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453643" y="21033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86" y="24904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576374" y="2103780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40" h="35560">
                  <a:moveTo>
                    <a:pt x="0" y="0"/>
                  </a:moveTo>
                  <a:lnTo>
                    <a:pt x="0" y="10020"/>
                  </a:lnTo>
                  <a:lnTo>
                    <a:pt x="1917" y="3493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576372" y="2103710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40" h="35560">
                  <a:moveTo>
                    <a:pt x="1914" y="34938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578254" y="2127249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70"/>
                  </a:lnTo>
                  <a:lnTo>
                    <a:pt x="0" y="11303"/>
                  </a:lnTo>
                  <a:lnTo>
                    <a:pt x="35763" y="100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578262" y="2127246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04"/>
                  </a:moveTo>
                  <a:lnTo>
                    <a:pt x="35756" y="100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576349" y="21022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576356" y="21022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759521" y="2106891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0" y="0"/>
                  </a:moveTo>
                  <a:lnTo>
                    <a:pt x="0" y="13373"/>
                  </a:lnTo>
                  <a:lnTo>
                    <a:pt x="1866" y="3776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759515" y="2106926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1878" y="37763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761109" y="213009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36525" y="0"/>
                  </a:moveTo>
                  <a:lnTo>
                    <a:pt x="0" y="1308"/>
                  </a:lnTo>
                  <a:lnTo>
                    <a:pt x="0" y="14681"/>
                  </a:lnTo>
                  <a:lnTo>
                    <a:pt x="36525" y="1337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761109" y="2130100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0" y="14677"/>
                  </a:moveTo>
                  <a:lnTo>
                    <a:pt x="36517" y="1337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46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759216" y="21054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759218" y="21054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918906" y="2076538"/>
              <a:ext cx="1905" cy="80645"/>
            </a:xfrm>
            <a:custGeom>
              <a:avLst/>
              <a:gdLst/>
              <a:ahLst/>
              <a:cxnLst/>
              <a:rect l="l" t="t" r="r" b="b"/>
              <a:pathLst>
                <a:path w="1905" h="80644">
                  <a:moveTo>
                    <a:pt x="0" y="0"/>
                  </a:moveTo>
                  <a:lnTo>
                    <a:pt x="0" y="55727"/>
                  </a:lnTo>
                  <a:lnTo>
                    <a:pt x="1866" y="8012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918899" y="2076537"/>
              <a:ext cx="1905" cy="80645"/>
            </a:xfrm>
            <a:custGeom>
              <a:avLst/>
              <a:gdLst/>
              <a:ahLst/>
              <a:cxnLst/>
              <a:rect l="l" t="t" r="r" b="b"/>
              <a:pathLst>
                <a:path w="1905" h="80644">
                  <a:moveTo>
                    <a:pt x="1878" y="80122"/>
                  </a:moveTo>
                  <a:lnTo>
                    <a:pt x="0" y="556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01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920722" y="2099601"/>
              <a:ext cx="36195" cy="57150"/>
            </a:xfrm>
            <a:custGeom>
              <a:avLst/>
              <a:gdLst/>
              <a:ahLst/>
              <a:cxnLst/>
              <a:rect l="l" t="t" r="r" b="b"/>
              <a:pathLst>
                <a:path w="36194" h="57150">
                  <a:moveTo>
                    <a:pt x="35763" y="0"/>
                  </a:moveTo>
                  <a:lnTo>
                    <a:pt x="0" y="1282"/>
                  </a:lnTo>
                  <a:lnTo>
                    <a:pt x="0" y="57010"/>
                  </a:lnTo>
                  <a:lnTo>
                    <a:pt x="35763" y="557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920727" y="2099603"/>
              <a:ext cx="36195" cy="57150"/>
            </a:xfrm>
            <a:custGeom>
              <a:avLst/>
              <a:gdLst/>
              <a:ahLst/>
              <a:cxnLst/>
              <a:rect l="l" t="t" r="r" b="b"/>
              <a:pathLst>
                <a:path w="36194" h="57150">
                  <a:moveTo>
                    <a:pt x="0" y="57017"/>
                  </a:moveTo>
                  <a:lnTo>
                    <a:pt x="35770" y="5573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0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918855" y="20750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918863" y="20750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995891" y="2159266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28"/>
                  </a:lnTo>
                  <a:lnTo>
                    <a:pt x="1879" y="3332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995885" y="2159211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78" y="33324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997860" y="2182494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70"/>
                  </a:lnTo>
                  <a:lnTo>
                    <a:pt x="0" y="10185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997869" y="218249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89"/>
                  </a:moveTo>
                  <a:lnTo>
                    <a:pt x="35770" y="891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995980" y="21577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995984" y="21577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835160" y="2156205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0" y="0"/>
                  </a:moveTo>
                  <a:lnTo>
                    <a:pt x="0" y="16167"/>
                  </a:lnTo>
                  <a:lnTo>
                    <a:pt x="1866" y="4056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835158" y="2156268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1869" y="40435"/>
                  </a:moveTo>
                  <a:lnTo>
                    <a:pt x="0" y="1610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837180" y="2179459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35763" y="0"/>
                  </a:moveTo>
                  <a:lnTo>
                    <a:pt x="0" y="1270"/>
                  </a:lnTo>
                  <a:lnTo>
                    <a:pt x="0" y="17437"/>
                  </a:lnTo>
                  <a:lnTo>
                    <a:pt x="35763" y="161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837189" y="2179451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0" y="17438"/>
                  </a:moveTo>
                  <a:lnTo>
                    <a:pt x="35770" y="1615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835300" y="21548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835299" y="21548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460842" y="2200719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239"/>
                  </a:lnTo>
                  <a:lnTo>
                    <a:pt x="1905" y="3215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460833" y="2200656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40" h="32385">
                  <a:moveTo>
                    <a:pt x="1914" y="322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32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462646" y="2224176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34"/>
                  </a:lnTo>
                  <a:lnTo>
                    <a:pt x="35763" y="72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462647" y="2224183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56" y="72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460741" y="21996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460746" y="21996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765007" y="221442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62"/>
                  </a:lnTo>
                  <a:lnTo>
                    <a:pt x="1879" y="2995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765015" y="221451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782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767217" y="2237409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82"/>
                  </a:lnTo>
                  <a:lnTo>
                    <a:pt x="0" y="6845"/>
                  </a:lnTo>
                  <a:lnTo>
                    <a:pt x="35763" y="55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767229" y="2237410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43"/>
                  </a:moveTo>
                  <a:lnTo>
                    <a:pt x="35756" y="556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8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765350" y="22132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765358" y="22132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604645" y="221665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340"/>
                  </a:lnTo>
                  <a:lnTo>
                    <a:pt x="1905" y="2824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604643" y="2216684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1914" y="28216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606257" y="2240089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295"/>
                  </a:lnTo>
                  <a:lnTo>
                    <a:pt x="0" y="4648"/>
                  </a:lnTo>
                  <a:lnTo>
                    <a:pt x="36525" y="33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606261" y="2240085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50"/>
                  </a:moveTo>
                  <a:lnTo>
                    <a:pt x="36517" y="334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604352" y="221541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604360" y="221541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945919" y="2218854"/>
              <a:ext cx="2540" cy="46990"/>
            </a:xfrm>
            <a:custGeom>
              <a:avLst/>
              <a:gdLst/>
              <a:ahLst/>
              <a:cxnLst/>
              <a:rect l="l" t="t" r="r" b="b"/>
              <a:pathLst>
                <a:path w="2539" h="46989">
                  <a:moveTo>
                    <a:pt x="0" y="0"/>
                  </a:moveTo>
                  <a:lnTo>
                    <a:pt x="0" y="21729"/>
                  </a:lnTo>
                  <a:lnTo>
                    <a:pt x="1917" y="4664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945926" y="2218861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1905" y="46614"/>
                  </a:moveTo>
                  <a:lnTo>
                    <a:pt x="0" y="21813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466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948154" y="2242273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4" h="23494">
                  <a:moveTo>
                    <a:pt x="35763" y="0"/>
                  </a:moveTo>
                  <a:lnTo>
                    <a:pt x="0" y="1270"/>
                  </a:lnTo>
                  <a:lnTo>
                    <a:pt x="0" y="23012"/>
                  </a:lnTo>
                  <a:lnTo>
                    <a:pt x="35763" y="217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948151" y="2242264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4" h="23494">
                  <a:moveTo>
                    <a:pt x="0" y="23014"/>
                  </a:moveTo>
                  <a:lnTo>
                    <a:pt x="35770" y="217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0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946249" y="22173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946264" y="22173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899" y="26184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99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849206" y="2270645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0"/>
                  </a:moveTo>
                  <a:lnTo>
                    <a:pt x="0" y="9474"/>
                  </a:lnTo>
                  <a:lnTo>
                    <a:pt x="1917" y="3437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849207" y="2270732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304"/>
                  </a:moveTo>
                  <a:lnTo>
                    <a:pt x="0" y="93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850832" y="2294102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36512" y="0"/>
                  </a:moveTo>
                  <a:lnTo>
                    <a:pt x="0" y="1308"/>
                  </a:lnTo>
                  <a:lnTo>
                    <a:pt x="0" y="10782"/>
                  </a:lnTo>
                  <a:lnTo>
                    <a:pt x="36512" y="947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850836" y="2294108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30" h="10794">
                  <a:moveTo>
                    <a:pt x="0" y="10773"/>
                  </a:moveTo>
                  <a:lnTo>
                    <a:pt x="36517" y="946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0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848927" y="226959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848927" y="226958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47" y="24914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781086" y="234107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781079" y="234111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782775" y="236433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782787" y="236433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780895" y="23395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780889" y="23395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857004" y="238574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857003" y="238562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505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573"/>
                  </a:lnTo>
                  <a:lnTo>
                    <a:pt x="1878" y="285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859227" y="2409024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859226" y="2409028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89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857334" y="23844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857334" y="23844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331290" y="2326347"/>
              <a:ext cx="1905" cy="106680"/>
            </a:xfrm>
            <a:custGeom>
              <a:avLst/>
              <a:gdLst/>
              <a:ahLst/>
              <a:cxnLst/>
              <a:rect l="l" t="t" r="r" b="b"/>
              <a:pathLst>
                <a:path w="1905" h="106680">
                  <a:moveTo>
                    <a:pt x="0" y="0"/>
                  </a:moveTo>
                  <a:lnTo>
                    <a:pt x="0" y="81915"/>
                  </a:lnTo>
                  <a:lnTo>
                    <a:pt x="1866" y="10631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331289" y="2326403"/>
              <a:ext cx="1905" cy="106680"/>
            </a:xfrm>
            <a:custGeom>
              <a:avLst/>
              <a:gdLst/>
              <a:ahLst/>
              <a:cxnLst/>
              <a:rect l="l" t="t" r="r" b="b"/>
              <a:pathLst>
                <a:path w="1905" h="106680">
                  <a:moveTo>
                    <a:pt x="1869" y="106256"/>
                  </a:moveTo>
                  <a:lnTo>
                    <a:pt x="0" y="8192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62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333030" y="2349461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4" h="83819">
                  <a:moveTo>
                    <a:pt x="35763" y="0"/>
                  </a:moveTo>
                  <a:lnTo>
                    <a:pt x="0" y="1282"/>
                  </a:lnTo>
                  <a:lnTo>
                    <a:pt x="0" y="83197"/>
                  </a:lnTo>
                  <a:lnTo>
                    <a:pt x="35763" y="8192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333030" y="2349468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4" h="83819">
                  <a:moveTo>
                    <a:pt x="0" y="83193"/>
                  </a:moveTo>
                  <a:lnTo>
                    <a:pt x="35763" y="81925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83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331150" y="23248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331153" y="23248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464513" y="2412771"/>
              <a:ext cx="2540" cy="42545"/>
            </a:xfrm>
            <a:custGeom>
              <a:avLst/>
              <a:gdLst/>
              <a:ahLst/>
              <a:cxnLst/>
              <a:rect l="l" t="t" r="r" b="b"/>
              <a:pathLst>
                <a:path w="2540" h="42544">
                  <a:moveTo>
                    <a:pt x="0" y="0"/>
                  </a:moveTo>
                  <a:lnTo>
                    <a:pt x="0" y="17272"/>
                  </a:lnTo>
                  <a:lnTo>
                    <a:pt x="1917" y="4218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464508" y="2412722"/>
              <a:ext cx="2540" cy="42545"/>
            </a:xfrm>
            <a:custGeom>
              <a:avLst/>
              <a:gdLst/>
              <a:ahLst/>
              <a:cxnLst/>
              <a:rect l="l" t="t" r="r" b="b"/>
              <a:pathLst>
                <a:path w="2540" h="42544">
                  <a:moveTo>
                    <a:pt x="1914" y="42167"/>
                  </a:moveTo>
                  <a:lnTo>
                    <a:pt x="0" y="1724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2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466735" y="2436190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4" h="19050">
                  <a:moveTo>
                    <a:pt x="35763" y="0"/>
                  </a:moveTo>
                  <a:lnTo>
                    <a:pt x="0" y="1282"/>
                  </a:lnTo>
                  <a:lnTo>
                    <a:pt x="0" y="18554"/>
                  </a:lnTo>
                  <a:lnTo>
                    <a:pt x="35763" y="172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466726" y="2436189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4" h="19050">
                  <a:moveTo>
                    <a:pt x="0" y="18553"/>
                  </a:moveTo>
                  <a:lnTo>
                    <a:pt x="35770" y="1727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464830" y="24113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464828" y="24113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625600" y="2430195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625607" y="243027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275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627365" y="245350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627364" y="245349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625472" y="24291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625469" y="24290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860789" y="249240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860788" y="249245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862719" y="251562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862716" y="251562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860827" y="24911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860825" y="24910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478559" y="2489148"/>
              <a:ext cx="2540" cy="60325"/>
            </a:xfrm>
            <a:custGeom>
              <a:avLst/>
              <a:gdLst/>
              <a:ahLst/>
              <a:cxnLst/>
              <a:rect l="l" t="t" r="r" b="b"/>
              <a:pathLst>
                <a:path w="2540" h="60325">
                  <a:moveTo>
                    <a:pt x="0" y="0"/>
                  </a:moveTo>
                  <a:lnTo>
                    <a:pt x="0" y="35102"/>
                  </a:lnTo>
                  <a:lnTo>
                    <a:pt x="1917" y="6000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478566" y="2489258"/>
              <a:ext cx="2540" cy="60325"/>
            </a:xfrm>
            <a:custGeom>
              <a:avLst/>
              <a:gdLst/>
              <a:ahLst/>
              <a:cxnLst/>
              <a:rect l="l" t="t" r="r" b="b"/>
              <a:pathLst>
                <a:path w="2540" h="60325">
                  <a:moveTo>
                    <a:pt x="1914" y="59922"/>
                  </a:moveTo>
                  <a:lnTo>
                    <a:pt x="0" y="35003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599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480845" y="2512605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4" h="36830">
                  <a:moveTo>
                    <a:pt x="35763" y="0"/>
                  </a:moveTo>
                  <a:lnTo>
                    <a:pt x="0" y="1282"/>
                  </a:lnTo>
                  <a:lnTo>
                    <a:pt x="0" y="36385"/>
                  </a:lnTo>
                  <a:lnTo>
                    <a:pt x="35763" y="351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480848" y="2512603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4" h="36830">
                  <a:moveTo>
                    <a:pt x="0" y="36386"/>
                  </a:moveTo>
                  <a:lnTo>
                    <a:pt x="35756" y="3510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6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478940" y="24877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478939" y="24877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633588" y="2502966"/>
              <a:ext cx="2540" cy="58419"/>
            </a:xfrm>
            <a:custGeom>
              <a:avLst/>
              <a:gdLst/>
              <a:ahLst/>
              <a:cxnLst/>
              <a:rect l="l" t="t" r="r" b="b"/>
              <a:pathLst>
                <a:path w="2539" h="58419">
                  <a:moveTo>
                    <a:pt x="0" y="0"/>
                  </a:moveTo>
                  <a:lnTo>
                    <a:pt x="0" y="33439"/>
                  </a:lnTo>
                  <a:lnTo>
                    <a:pt x="1917" y="5835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633593" y="2503004"/>
              <a:ext cx="2540" cy="58419"/>
            </a:xfrm>
            <a:custGeom>
              <a:avLst/>
              <a:gdLst/>
              <a:ahLst/>
              <a:cxnLst/>
              <a:rect l="l" t="t" r="r" b="b"/>
              <a:pathLst>
                <a:path w="2539" h="58419">
                  <a:moveTo>
                    <a:pt x="1914" y="58400"/>
                  </a:moveTo>
                  <a:lnTo>
                    <a:pt x="0" y="3348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84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635150" y="2526423"/>
              <a:ext cx="36830" cy="34925"/>
            </a:xfrm>
            <a:custGeom>
              <a:avLst/>
              <a:gdLst/>
              <a:ahLst/>
              <a:cxnLst/>
              <a:rect l="l" t="t" r="r" b="b"/>
              <a:pathLst>
                <a:path w="36830" h="34925">
                  <a:moveTo>
                    <a:pt x="36525" y="0"/>
                  </a:moveTo>
                  <a:lnTo>
                    <a:pt x="0" y="1308"/>
                  </a:lnTo>
                  <a:lnTo>
                    <a:pt x="0" y="34734"/>
                  </a:lnTo>
                  <a:lnTo>
                    <a:pt x="36525" y="3343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635150" y="2526419"/>
              <a:ext cx="36830" cy="34925"/>
            </a:xfrm>
            <a:custGeom>
              <a:avLst/>
              <a:gdLst/>
              <a:ahLst/>
              <a:cxnLst/>
              <a:rect l="l" t="t" r="r" b="b"/>
              <a:pathLst>
                <a:path w="36830" h="34925">
                  <a:moveTo>
                    <a:pt x="0" y="34740"/>
                  </a:moveTo>
                  <a:lnTo>
                    <a:pt x="36517" y="3343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47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633245" y="250179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633245" y="250179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806803" y="2541257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0" y="0"/>
                  </a:moveTo>
                  <a:lnTo>
                    <a:pt x="0" y="13931"/>
                  </a:lnTo>
                  <a:lnTo>
                    <a:pt x="1879" y="3832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806808" y="2541252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1878" y="38397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3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809013" y="2564332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70"/>
                  </a:lnTo>
                  <a:lnTo>
                    <a:pt x="0" y="15201"/>
                  </a:lnTo>
                  <a:lnTo>
                    <a:pt x="35763" y="139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809019" y="2564325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5218"/>
                  </a:moveTo>
                  <a:lnTo>
                    <a:pt x="35756" y="1394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2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807133" y="25400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807143" y="25400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995377" y="2367114"/>
              <a:ext cx="2540" cy="306070"/>
            </a:xfrm>
            <a:custGeom>
              <a:avLst/>
              <a:gdLst/>
              <a:ahLst/>
              <a:cxnLst/>
              <a:rect l="l" t="t" r="r" b="b"/>
              <a:pathLst>
                <a:path w="2539" h="306069">
                  <a:moveTo>
                    <a:pt x="0" y="0"/>
                  </a:moveTo>
                  <a:lnTo>
                    <a:pt x="0" y="280873"/>
                  </a:lnTo>
                  <a:lnTo>
                    <a:pt x="1917" y="30577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995382" y="2367123"/>
              <a:ext cx="2540" cy="306070"/>
            </a:xfrm>
            <a:custGeom>
              <a:avLst/>
              <a:gdLst/>
              <a:ahLst/>
              <a:cxnLst/>
              <a:rect l="l" t="t" r="r" b="b"/>
              <a:pathLst>
                <a:path w="2539" h="306069">
                  <a:moveTo>
                    <a:pt x="1914" y="305831"/>
                  </a:moveTo>
                  <a:lnTo>
                    <a:pt x="0" y="28091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58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997664" y="2390597"/>
              <a:ext cx="36195" cy="282575"/>
            </a:xfrm>
            <a:custGeom>
              <a:avLst/>
              <a:gdLst/>
              <a:ahLst/>
              <a:cxnLst/>
              <a:rect l="l" t="t" r="r" b="b"/>
              <a:pathLst>
                <a:path w="36195" h="282575">
                  <a:moveTo>
                    <a:pt x="35763" y="0"/>
                  </a:moveTo>
                  <a:lnTo>
                    <a:pt x="0" y="1282"/>
                  </a:lnTo>
                  <a:lnTo>
                    <a:pt x="0" y="282155"/>
                  </a:lnTo>
                  <a:lnTo>
                    <a:pt x="35763" y="2808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997678" y="2390594"/>
              <a:ext cx="36195" cy="282575"/>
            </a:xfrm>
            <a:custGeom>
              <a:avLst/>
              <a:gdLst/>
              <a:ahLst/>
              <a:cxnLst/>
              <a:rect l="l" t="t" r="r" b="b"/>
              <a:pathLst>
                <a:path w="36195" h="282575">
                  <a:moveTo>
                    <a:pt x="0" y="282152"/>
                  </a:moveTo>
                  <a:lnTo>
                    <a:pt x="35756" y="28087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82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995758" y="236584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995765" y="23658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852147" y="2383243"/>
              <a:ext cx="1905" cy="313055"/>
            </a:xfrm>
            <a:custGeom>
              <a:avLst/>
              <a:gdLst/>
              <a:ahLst/>
              <a:cxnLst/>
              <a:rect l="l" t="t" r="r" b="b"/>
              <a:pathLst>
                <a:path w="1904" h="313055">
                  <a:moveTo>
                    <a:pt x="0" y="0"/>
                  </a:moveTo>
                  <a:lnTo>
                    <a:pt x="0" y="287566"/>
                  </a:lnTo>
                  <a:lnTo>
                    <a:pt x="1905" y="312470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852144" y="2383266"/>
              <a:ext cx="1905" cy="313055"/>
            </a:xfrm>
            <a:custGeom>
              <a:avLst/>
              <a:gdLst/>
              <a:ahLst/>
              <a:cxnLst/>
              <a:rect l="l" t="t" r="r" b="b"/>
              <a:pathLst>
                <a:path w="1904" h="313055">
                  <a:moveTo>
                    <a:pt x="1905" y="312435"/>
                  </a:moveTo>
                  <a:lnTo>
                    <a:pt x="0" y="287506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12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853671" y="2406611"/>
              <a:ext cx="36830" cy="288925"/>
            </a:xfrm>
            <a:custGeom>
              <a:avLst/>
              <a:gdLst/>
              <a:ahLst/>
              <a:cxnLst/>
              <a:rect l="l" t="t" r="r" b="b"/>
              <a:pathLst>
                <a:path w="36829" h="288925">
                  <a:moveTo>
                    <a:pt x="36525" y="0"/>
                  </a:moveTo>
                  <a:lnTo>
                    <a:pt x="0" y="1308"/>
                  </a:lnTo>
                  <a:lnTo>
                    <a:pt x="0" y="288874"/>
                  </a:lnTo>
                  <a:lnTo>
                    <a:pt x="36525" y="28755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853676" y="2406614"/>
              <a:ext cx="36830" cy="288925"/>
            </a:xfrm>
            <a:custGeom>
              <a:avLst/>
              <a:gdLst/>
              <a:ahLst/>
              <a:cxnLst/>
              <a:rect l="l" t="t" r="r" b="b"/>
              <a:pathLst>
                <a:path w="36829" h="288925">
                  <a:moveTo>
                    <a:pt x="0" y="288871"/>
                  </a:moveTo>
                  <a:lnTo>
                    <a:pt x="36517" y="28755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888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851779" y="238171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851778" y="238172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012370" y="2413444"/>
              <a:ext cx="1905" cy="367030"/>
            </a:xfrm>
            <a:custGeom>
              <a:avLst/>
              <a:gdLst/>
              <a:ahLst/>
              <a:cxnLst/>
              <a:rect l="l" t="t" r="r" b="b"/>
              <a:pathLst>
                <a:path w="1904" h="367030">
                  <a:moveTo>
                    <a:pt x="0" y="0"/>
                  </a:moveTo>
                  <a:lnTo>
                    <a:pt x="0" y="342188"/>
                  </a:lnTo>
                  <a:lnTo>
                    <a:pt x="1879" y="36657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6012372" y="2413448"/>
              <a:ext cx="1905" cy="367030"/>
            </a:xfrm>
            <a:custGeom>
              <a:avLst/>
              <a:gdLst/>
              <a:ahLst/>
              <a:cxnLst/>
              <a:rect l="l" t="t" r="r" b="b"/>
              <a:pathLst>
                <a:path w="1904" h="367030">
                  <a:moveTo>
                    <a:pt x="1869" y="366496"/>
                  </a:moveTo>
                  <a:lnTo>
                    <a:pt x="0" y="34216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64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014301" y="2436545"/>
              <a:ext cx="36195" cy="343535"/>
            </a:xfrm>
            <a:custGeom>
              <a:avLst/>
              <a:gdLst/>
              <a:ahLst/>
              <a:cxnLst/>
              <a:rect l="l" t="t" r="r" b="b"/>
              <a:pathLst>
                <a:path w="36195" h="343535">
                  <a:moveTo>
                    <a:pt x="35763" y="0"/>
                  </a:moveTo>
                  <a:lnTo>
                    <a:pt x="0" y="1282"/>
                  </a:lnTo>
                  <a:lnTo>
                    <a:pt x="0" y="343458"/>
                  </a:lnTo>
                  <a:lnTo>
                    <a:pt x="35763" y="3421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6014314" y="2436544"/>
              <a:ext cx="36195" cy="343535"/>
            </a:xfrm>
            <a:custGeom>
              <a:avLst/>
              <a:gdLst/>
              <a:ahLst/>
              <a:cxnLst/>
              <a:rect l="l" t="t" r="r" b="b"/>
              <a:pathLst>
                <a:path w="36195" h="343535">
                  <a:moveTo>
                    <a:pt x="0" y="343457"/>
                  </a:moveTo>
                  <a:lnTo>
                    <a:pt x="35756" y="342179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434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6012421" y="24119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6012430" y="24119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855220" y="2668625"/>
              <a:ext cx="1905" cy="118745"/>
            </a:xfrm>
            <a:custGeom>
              <a:avLst/>
              <a:gdLst/>
              <a:ahLst/>
              <a:cxnLst/>
              <a:rect l="l" t="t" r="r" b="b"/>
              <a:pathLst>
                <a:path w="1904" h="118744">
                  <a:moveTo>
                    <a:pt x="0" y="0"/>
                  </a:moveTo>
                  <a:lnTo>
                    <a:pt x="0" y="94183"/>
                  </a:lnTo>
                  <a:lnTo>
                    <a:pt x="1879" y="11856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855221" y="2668704"/>
              <a:ext cx="1905" cy="118745"/>
            </a:xfrm>
            <a:custGeom>
              <a:avLst/>
              <a:gdLst/>
              <a:ahLst/>
              <a:cxnLst/>
              <a:rect l="l" t="t" r="r" b="b"/>
              <a:pathLst>
                <a:path w="1904" h="118744">
                  <a:moveTo>
                    <a:pt x="1869" y="118431"/>
                  </a:moveTo>
                  <a:lnTo>
                    <a:pt x="0" y="94102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18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856909" y="2691828"/>
              <a:ext cx="36830" cy="95885"/>
            </a:xfrm>
            <a:custGeom>
              <a:avLst/>
              <a:gdLst/>
              <a:ahLst/>
              <a:cxnLst/>
              <a:rect l="l" t="t" r="r" b="b"/>
              <a:pathLst>
                <a:path w="36829" h="95885">
                  <a:moveTo>
                    <a:pt x="36525" y="0"/>
                  </a:moveTo>
                  <a:lnTo>
                    <a:pt x="0" y="1308"/>
                  </a:lnTo>
                  <a:lnTo>
                    <a:pt x="0" y="95491"/>
                  </a:lnTo>
                  <a:lnTo>
                    <a:pt x="36525" y="9418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856923" y="2691833"/>
              <a:ext cx="36830" cy="95885"/>
            </a:xfrm>
            <a:custGeom>
              <a:avLst/>
              <a:gdLst/>
              <a:ahLst/>
              <a:cxnLst/>
              <a:rect l="l" t="t" r="r" b="b"/>
              <a:pathLst>
                <a:path w="36829" h="95885">
                  <a:moveTo>
                    <a:pt x="0" y="95487"/>
                  </a:moveTo>
                  <a:lnTo>
                    <a:pt x="36517" y="9418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954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855030" y="26675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855040" y="26675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028944" y="1356093"/>
              <a:ext cx="1905" cy="1527810"/>
            </a:xfrm>
            <a:custGeom>
              <a:avLst/>
              <a:gdLst/>
              <a:ahLst/>
              <a:cxnLst/>
              <a:rect l="l" t="t" r="r" b="b"/>
              <a:pathLst>
                <a:path w="1904" h="1527810">
                  <a:moveTo>
                    <a:pt x="0" y="0"/>
                  </a:moveTo>
                  <a:lnTo>
                    <a:pt x="0" y="1503019"/>
                  </a:lnTo>
                  <a:lnTo>
                    <a:pt x="1866" y="152741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6028935" y="1356066"/>
              <a:ext cx="1905" cy="1527810"/>
            </a:xfrm>
            <a:custGeom>
              <a:avLst/>
              <a:gdLst/>
              <a:ahLst/>
              <a:cxnLst/>
              <a:rect l="l" t="t" r="r" b="b"/>
              <a:pathLst>
                <a:path w="1904" h="1527810">
                  <a:moveTo>
                    <a:pt x="1878" y="1527421"/>
                  </a:moveTo>
                  <a:lnTo>
                    <a:pt x="0" y="150297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274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6030658" y="1379448"/>
              <a:ext cx="36195" cy="1504315"/>
            </a:xfrm>
            <a:custGeom>
              <a:avLst/>
              <a:gdLst/>
              <a:ahLst/>
              <a:cxnLst/>
              <a:rect l="l" t="t" r="r" b="b"/>
              <a:pathLst>
                <a:path w="36195" h="1504314">
                  <a:moveTo>
                    <a:pt x="35763" y="0"/>
                  </a:moveTo>
                  <a:lnTo>
                    <a:pt x="0" y="1282"/>
                  </a:lnTo>
                  <a:lnTo>
                    <a:pt x="0" y="1504289"/>
                  </a:lnTo>
                  <a:lnTo>
                    <a:pt x="35763" y="15030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6030676" y="1379457"/>
              <a:ext cx="36195" cy="1504315"/>
            </a:xfrm>
            <a:custGeom>
              <a:avLst/>
              <a:gdLst/>
              <a:ahLst/>
              <a:cxnLst/>
              <a:rect l="l" t="t" r="r" b="b"/>
              <a:pathLst>
                <a:path w="36195" h="1504314">
                  <a:moveTo>
                    <a:pt x="0" y="1504284"/>
                  </a:moveTo>
                  <a:lnTo>
                    <a:pt x="35756" y="150300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5042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6028766" y="13545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6028774" y="13545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865241" y="2588031"/>
              <a:ext cx="2540" cy="309245"/>
            </a:xfrm>
            <a:custGeom>
              <a:avLst/>
              <a:gdLst/>
              <a:ahLst/>
              <a:cxnLst/>
              <a:rect l="l" t="t" r="r" b="b"/>
              <a:pathLst>
                <a:path w="2539" h="309244">
                  <a:moveTo>
                    <a:pt x="0" y="0"/>
                  </a:moveTo>
                  <a:lnTo>
                    <a:pt x="0" y="284213"/>
                  </a:lnTo>
                  <a:lnTo>
                    <a:pt x="1917" y="30913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865240" y="2588056"/>
              <a:ext cx="2540" cy="309245"/>
            </a:xfrm>
            <a:custGeom>
              <a:avLst/>
              <a:gdLst/>
              <a:ahLst/>
              <a:cxnLst/>
              <a:rect l="l" t="t" r="r" b="b"/>
              <a:pathLst>
                <a:path w="2539" h="309244">
                  <a:moveTo>
                    <a:pt x="1914" y="309128"/>
                  </a:moveTo>
                  <a:lnTo>
                    <a:pt x="0" y="28420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91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866866" y="2611500"/>
              <a:ext cx="36830" cy="285750"/>
            </a:xfrm>
            <a:custGeom>
              <a:avLst/>
              <a:gdLst/>
              <a:ahLst/>
              <a:cxnLst/>
              <a:rect l="l" t="t" r="r" b="b"/>
              <a:pathLst>
                <a:path w="36829" h="285750">
                  <a:moveTo>
                    <a:pt x="36525" y="0"/>
                  </a:moveTo>
                  <a:lnTo>
                    <a:pt x="0" y="1308"/>
                  </a:lnTo>
                  <a:lnTo>
                    <a:pt x="0" y="285521"/>
                  </a:lnTo>
                  <a:lnTo>
                    <a:pt x="36525" y="28422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866879" y="2611508"/>
              <a:ext cx="36830" cy="285750"/>
            </a:xfrm>
            <a:custGeom>
              <a:avLst/>
              <a:gdLst/>
              <a:ahLst/>
              <a:cxnLst/>
              <a:rect l="l" t="t" r="r" b="b"/>
              <a:pathLst>
                <a:path w="36829" h="285750">
                  <a:moveTo>
                    <a:pt x="0" y="285514"/>
                  </a:moveTo>
                  <a:lnTo>
                    <a:pt x="36517" y="28420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855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864961" y="258658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864973" y="258657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899" y="26211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99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920473" y="1827288"/>
              <a:ext cx="3865065" cy="20230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5882284" y="2284907"/>
              <a:ext cx="1905" cy="720090"/>
            </a:xfrm>
            <a:custGeom>
              <a:avLst/>
              <a:gdLst/>
              <a:ahLst/>
              <a:cxnLst/>
              <a:rect l="l" t="t" r="r" b="b"/>
              <a:pathLst>
                <a:path w="1904" h="720089">
                  <a:moveTo>
                    <a:pt x="0" y="0"/>
                  </a:moveTo>
                  <a:lnTo>
                    <a:pt x="0" y="695490"/>
                  </a:lnTo>
                  <a:lnTo>
                    <a:pt x="1879" y="71988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5882284" y="2284933"/>
              <a:ext cx="1905" cy="720090"/>
            </a:xfrm>
            <a:custGeom>
              <a:avLst/>
              <a:gdLst/>
              <a:ahLst/>
              <a:cxnLst/>
              <a:rect l="l" t="t" r="r" b="b"/>
              <a:pathLst>
                <a:path w="1904" h="720089">
                  <a:moveTo>
                    <a:pt x="1869" y="719824"/>
                  </a:moveTo>
                  <a:lnTo>
                    <a:pt x="0" y="69549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198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5884316" y="2308097"/>
              <a:ext cx="36195" cy="697230"/>
            </a:xfrm>
            <a:custGeom>
              <a:avLst/>
              <a:gdLst/>
              <a:ahLst/>
              <a:cxnLst/>
              <a:rect l="l" t="t" r="r" b="b"/>
              <a:pathLst>
                <a:path w="36195" h="697230">
                  <a:moveTo>
                    <a:pt x="35763" y="0"/>
                  </a:moveTo>
                  <a:lnTo>
                    <a:pt x="0" y="1282"/>
                  </a:lnTo>
                  <a:lnTo>
                    <a:pt x="0" y="696785"/>
                  </a:lnTo>
                  <a:lnTo>
                    <a:pt x="35763" y="6955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884318" y="2308101"/>
              <a:ext cx="36195" cy="697230"/>
            </a:xfrm>
            <a:custGeom>
              <a:avLst/>
              <a:gdLst/>
              <a:ahLst/>
              <a:cxnLst/>
              <a:rect l="l" t="t" r="r" b="b"/>
              <a:pathLst>
                <a:path w="36195" h="697230">
                  <a:moveTo>
                    <a:pt x="0" y="696779"/>
                  </a:moveTo>
                  <a:lnTo>
                    <a:pt x="35770" y="69550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967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882424" y="22836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882429" y="22836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443889" y="1486349"/>
              <a:ext cx="988694" cy="990600"/>
            </a:xfrm>
            <a:custGeom>
              <a:avLst/>
              <a:gdLst/>
              <a:ahLst/>
              <a:cxnLst/>
              <a:rect l="l" t="t" r="r" b="b"/>
              <a:pathLst>
                <a:path w="988694" h="990600">
                  <a:moveTo>
                    <a:pt x="948168" y="130992"/>
                  </a:moveTo>
                  <a:lnTo>
                    <a:pt x="957484" y="147557"/>
                  </a:lnTo>
                  <a:lnTo>
                    <a:pt x="983471" y="146628"/>
                  </a:lnTo>
                  <a:lnTo>
                    <a:pt x="963249" y="157792"/>
                  </a:lnTo>
                  <a:lnTo>
                    <a:pt x="972580" y="174366"/>
                  </a:lnTo>
                  <a:lnTo>
                    <a:pt x="950758" y="164696"/>
                  </a:lnTo>
                  <a:lnTo>
                    <a:pt x="930538" y="175869"/>
                  </a:lnTo>
                  <a:lnTo>
                    <a:pt x="937263" y="158721"/>
                  </a:lnTo>
                  <a:lnTo>
                    <a:pt x="915442" y="149060"/>
                  </a:lnTo>
                  <a:lnTo>
                    <a:pt x="941428" y="148131"/>
                  </a:lnTo>
                  <a:lnTo>
                    <a:pt x="948168" y="130992"/>
                  </a:lnTo>
                  <a:close/>
                </a:path>
                <a:path w="988694" h="990600">
                  <a:moveTo>
                    <a:pt x="952961" y="24655"/>
                  </a:moveTo>
                  <a:lnTo>
                    <a:pt x="962291" y="41219"/>
                  </a:lnTo>
                  <a:lnTo>
                    <a:pt x="988278" y="40291"/>
                  </a:lnTo>
                  <a:lnTo>
                    <a:pt x="968057" y="51464"/>
                  </a:lnTo>
                  <a:lnTo>
                    <a:pt x="977373" y="68029"/>
                  </a:lnTo>
                  <a:lnTo>
                    <a:pt x="955552" y="58368"/>
                  </a:lnTo>
                  <a:lnTo>
                    <a:pt x="935330" y="69532"/>
                  </a:lnTo>
                  <a:lnTo>
                    <a:pt x="942071" y="52393"/>
                  </a:lnTo>
                  <a:lnTo>
                    <a:pt x="920248" y="42722"/>
                  </a:lnTo>
                  <a:lnTo>
                    <a:pt x="946235" y="41793"/>
                  </a:lnTo>
                  <a:lnTo>
                    <a:pt x="952961" y="24655"/>
                  </a:lnTo>
                  <a:close/>
                </a:path>
                <a:path w="988694" h="990600">
                  <a:moveTo>
                    <a:pt x="759923" y="14902"/>
                  </a:moveTo>
                  <a:lnTo>
                    <a:pt x="769254" y="31466"/>
                  </a:lnTo>
                  <a:lnTo>
                    <a:pt x="795240" y="30538"/>
                  </a:lnTo>
                  <a:lnTo>
                    <a:pt x="775020" y="41711"/>
                  </a:lnTo>
                  <a:lnTo>
                    <a:pt x="784336" y="58276"/>
                  </a:lnTo>
                  <a:lnTo>
                    <a:pt x="762514" y="48615"/>
                  </a:lnTo>
                  <a:lnTo>
                    <a:pt x="742293" y="59779"/>
                  </a:lnTo>
                  <a:lnTo>
                    <a:pt x="749033" y="42640"/>
                  </a:lnTo>
                  <a:lnTo>
                    <a:pt x="727211" y="32969"/>
                  </a:lnTo>
                  <a:lnTo>
                    <a:pt x="753197" y="32040"/>
                  </a:lnTo>
                  <a:lnTo>
                    <a:pt x="759923" y="14902"/>
                  </a:lnTo>
                  <a:close/>
                </a:path>
                <a:path w="988694" h="990600">
                  <a:moveTo>
                    <a:pt x="763465" y="229698"/>
                  </a:moveTo>
                  <a:lnTo>
                    <a:pt x="772781" y="246263"/>
                  </a:lnTo>
                  <a:lnTo>
                    <a:pt x="798768" y="245344"/>
                  </a:lnTo>
                  <a:lnTo>
                    <a:pt x="778547" y="256508"/>
                  </a:lnTo>
                  <a:lnTo>
                    <a:pt x="787877" y="273072"/>
                  </a:lnTo>
                  <a:lnTo>
                    <a:pt x="766056" y="263411"/>
                  </a:lnTo>
                  <a:lnTo>
                    <a:pt x="745835" y="274575"/>
                  </a:lnTo>
                  <a:lnTo>
                    <a:pt x="752561" y="257437"/>
                  </a:lnTo>
                  <a:lnTo>
                    <a:pt x="730739" y="247776"/>
                  </a:lnTo>
                  <a:lnTo>
                    <a:pt x="756725" y="246847"/>
                  </a:lnTo>
                  <a:lnTo>
                    <a:pt x="763465" y="229698"/>
                  </a:lnTo>
                  <a:close/>
                </a:path>
                <a:path w="988694" h="990600">
                  <a:moveTo>
                    <a:pt x="434490" y="0"/>
                  </a:moveTo>
                  <a:lnTo>
                    <a:pt x="443821" y="16564"/>
                  </a:lnTo>
                  <a:lnTo>
                    <a:pt x="469792" y="15636"/>
                  </a:lnTo>
                  <a:lnTo>
                    <a:pt x="449571" y="26799"/>
                  </a:lnTo>
                  <a:lnTo>
                    <a:pt x="458902" y="43373"/>
                  </a:lnTo>
                  <a:lnTo>
                    <a:pt x="437080" y="33703"/>
                  </a:lnTo>
                  <a:lnTo>
                    <a:pt x="416859" y="44876"/>
                  </a:lnTo>
                  <a:lnTo>
                    <a:pt x="423599" y="27728"/>
                  </a:lnTo>
                  <a:lnTo>
                    <a:pt x="401763" y="18067"/>
                  </a:lnTo>
                  <a:lnTo>
                    <a:pt x="427750" y="17138"/>
                  </a:lnTo>
                  <a:lnTo>
                    <a:pt x="434490" y="0"/>
                  </a:lnTo>
                  <a:close/>
                </a:path>
                <a:path w="988694" h="990600">
                  <a:moveTo>
                    <a:pt x="195315" y="829733"/>
                  </a:moveTo>
                  <a:lnTo>
                    <a:pt x="204645" y="846288"/>
                  </a:lnTo>
                  <a:lnTo>
                    <a:pt x="230632" y="845369"/>
                  </a:lnTo>
                  <a:lnTo>
                    <a:pt x="210410" y="856532"/>
                  </a:lnTo>
                  <a:lnTo>
                    <a:pt x="219726" y="873097"/>
                  </a:lnTo>
                  <a:lnTo>
                    <a:pt x="197905" y="863436"/>
                  </a:lnTo>
                  <a:lnTo>
                    <a:pt x="177684" y="874610"/>
                  </a:lnTo>
                  <a:lnTo>
                    <a:pt x="184424" y="857461"/>
                  </a:lnTo>
                  <a:lnTo>
                    <a:pt x="162603" y="847800"/>
                  </a:lnTo>
                  <a:lnTo>
                    <a:pt x="188589" y="846871"/>
                  </a:lnTo>
                  <a:lnTo>
                    <a:pt x="195315" y="829733"/>
                  </a:lnTo>
                  <a:close/>
                </a:path>
                <a:path w="988694" h="990600">
                  <a:moveTo>
                    <a:pt x="931039" y="215907"/>
                  </a:moveTo>
                  <a:lnTo>
                    <a:pt x="940355" y="232472"/>
                  </a:lnTo>
                  <a:lnTo>
                    <a:pt x="966341" y="231544"/>
                  </a:lnTo>
                  <a:lnTo>
                    <a:pt x="946120" y="242707"/>
                  </a:lnTo>
                  <a:lnTo>
                    <a:pt x="955451" y="259281"/>
                  </a:lnTo>
                  <a:lnTo>
                    <a:pt x="933629" y="249611"/>
                  </a:lnTo>
                  <a:lnTo>
                    <a:pt x="913408" y="260784"/>
                  </a:lnTo>
                  <a:lnTo>
                    <a:pt x="920134" y="243636"/>
                  </a:lnTo>
                  <a:lnTo>
                    <a:pt x="898312" y="233975"/>
                  </a:lnTo>
                  <a:lnTo>
                    <a:pt x="924298" y="233046"/>
                  </a:lnTo>
                  <a:lnTo>
                    <a:pt x="931039" y="215907"/>
                  </a:lnTo>
                  <a:close/>
                </a:path>
                <a:path w="988694" h="990600">
                  <a:moveTo>
                    <a:pt x="651188" y="39602"/>
                  </a:moveTo>
                  <a:lnTo>
                    <a:pt x="660505" y="56176"/>
                  </a:lnTo>
                  <a:lnTo>
                    <a:pt x="686491" y="55248"/>
                  </a:lnTo>
                  <a:lnTo>
                    <a:pt x="666270" y="66411"/>
                  </a:lnTo>
                  <a:lnTo>
                    <a:pt x="675600" y="82976"/>
                  </a:lnTo>
                  <a:lnTo>
                    <a:pt x="653779" y="73315"/>
                  </a:lnTo>
                  <a:lnTo>
                    <a:pt x="633558" y="84478"/>
                  </a:lnTo>
                  <a:lnTo>
                    <a:pt x="640284" y="67340"/>
                  </a:lnTo>
                  <a:lnTo>
                    <a:pt x="618462" y="57679"/>
                  </a:lnTo>
                  <a:lnTo>
                    <a:pt x="644448" y="56740"/>
                  </a:lnTo>
                  <a:lnTo>
                    <a:pt x="651188" y="39602"/>
                  </a:lnTo>
                  <a:close/>
                </a:path>
                <a:path w="988694" h="990600">
                  <a:moveTo>
                    <a:pt x="613192" y="121102"/>
                  </a:moveTo>
                  <a:lnTo>
                    <a:pt x="622523" y="137676"/>
                  </a:lnTo>
                  <a:lnTo>
                    <a:pt x="648509" y="136747"/>
                  </a:lnTo>
                  <a:lnTo>
                    <a:pt x="628274" y="147911"/>
                  </a:lnTo>
                  <a:lnTo>
                    <a:pt x="637604" y="164476"/>
                  </a:lnTo>
                  <a:lnTo>
                    <a:pt x="615783" y="154815"/>
                  </a:lnTo>
                  <a:lnTo>
                    <a:pt x="595561" y="165979"/>
                  </a:lnTo>
                  <a:lnTo>
                    <a:pt x="602302" y="148840"/>
                  </a:lnTo>
                  <a:lnTo>
                    <a:pt x="580466" y="139179"/>
                  </a:lnTo>
                  <a:lnTo>
                    <a:pt x="606452" y="138250"/>
                  </a:lnTo>
                  <a:lnTo>
                    <a:pt x="613192" y="121102"/>
                  </a:lnTo>
                  <a:close/>
                </a:path>
                <a:path w="988694" h="990600">
                  <a:moveTo>
                    <a:pt x="334699" y="945480"/>
                  </a:moveTo>
                  <a:lnTo>
                    <a:pt x="344015" y="962044"/>
                  </a:lnTo>
                  <a:lnTo>
                    <a:pt x="370001" y="961116"/>
                  </a:lnTo>
                  <a:lnTo>
                    <a:pt x="349781" y="972289"/>
                  </a:lnTo>
                  <a:lnTo>
                    <a:pt x="359111" y="988854"/>
                  </a:lnTo>
                  <a:lnTo>
                    <a:pt x="337289" y="979183"/>
                  </a:lnTo>
                  <a:lnTo>
                    <a:pt x="317068" y="990356"/>
                  </a:lnTo>
                  <a:lnTo>
                    <a:pt x="323794" y="973218"/>
                  </a:lnTo>
                  <a:lnTo>
                    <a:pt x="301972" y="963547"/>
                  </a:lnTo>
                  <a:lnTo>
                    <a:pt x="327958" y="962618"/>
                  </a:lnTo>
                  <a:lnTo>
                    <a:pt x="334699" y="945480"/>
                  </a:lnTo>
                  <a:close/>
                </a:path>
                <a:path w="988694" h="990600">
                  <a:moveTo>
                    <a:pt x="32726" y="818892"/>
                  </a:moveTo>
                  <a:lnTo>
                    <a:pt x="42042" y="835457"/>
                  </a:lnTo>
                  <a:lnTo>
                    <a:pt x="68029" y="834528"/>
                  </a:lnTo>
                  <a:lnTo>
                    <a:pt x="47807" y="845692"/>
                  </a:lnTo>
                  <a:lnTo>
                    <a:pt x="57138" y="862266"/>
                  </a:lnTo>
                  <a:lnTo>
                    <a:pt x="35316" y="852595"/>
                  </a:lnTo>
                  <a:lnTo>
                    <a:pt x="15096" y="863768"/>
                  </a:lnTo>
                  <a:lnTo>
                    <a:pt x="21821" y="846620"/>
                  </a:lnTo>
                  <a:lnTo>
                    <a:pt x="0" y="836959"/>
                  </a:lnTo>
                  <a:lnTo>
                    <a:pt x="25986" y="836031"/>
                  </a:lnTo>
                  <a:lnTo>
                    <a:pt x="32726" y="818892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5" name="object 365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1988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66" name="object 3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367" name="Picture 366">
            <a:extLst>
              <a:ext uri="{FF2B5EF4-FFF2-40B4-BE49-F238E27FC236}">
                <a16:creationId xmlns:a16="http://schemas.microsoft.com/office/drawing/2014/main" id="{86E2A243-D5FF-3A47-B3CB-E2F3D5F65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44052" y="1535188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44054" y="153514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6160" y="1558378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5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9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46154" y="155838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5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44281" y="15337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44275" y="15337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39289" y="155185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558"/>
                  </a:lnTo>
                  <a:lnTo>
                    <a:pt x="1905" y="2546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39285" y="155185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4">
                  <a:moveTo>
                    <a:pt x="1914" y="2555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41017" y="157529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41011" y="15753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39111" y="15507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39112" y="15507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6430" y="158937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16434" y="158941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1869" y="25470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18094" y="161248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18098" y="1612487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16227" y="15882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16222" y="15882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67077" y="1594179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09">
                  <a:moveTo>
                    <a:pt x="0" y="0"/>
                  </a:moveTo>
                  <a:lnTo>
                    <a:pt x="0" y="4457"/>
                  </a:lnTo>
                  <a:lnTo>
                    <a:pt x="1879" y="2884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67078" y="1594185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09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69046" y="161740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69053" y="161740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67166" y="15929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67160" y="15929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45347" y="162177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45347" y="162174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47265" y="164511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47274" y="164512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45385" y="16205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45377" y="16205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00720" y="168294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00713" y="168285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02524" y="170618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75" y="222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02526" y="170617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00644" y="16815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00644" y="16815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43760" y="169868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43760" y="169860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45614" y="172182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45623" y="172183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43735" y="16975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43741" y="16975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03818" y="1699323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797"/>
                  </a:lnTo>
                  <a:lnTo>
                    <a:pt x="1866" y="3219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03815" y="1699403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69" y="32191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1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5609" y="1722424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05614" y="1722425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56" y="779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03729" y="16982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03740" y="16982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50897" y="1706676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0" y="0"/>
                  </a:moveTo>
                  <a:lnTo>
                    <a:pt x="0" y="13919"/>
                  </a:lnTo>
                  <a:lnTo>
                    <a:pt x="1866" y="3831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50893" y="1706711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1869" y="38279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2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052396" y="1729943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36525" y="0"/>
                  </a:moveTo>
                  <a:lnTo>
                    <a:pt x="0" y="1308"/>
                  </a:lnTo>
                  <a:lnTo>
                    <a:pt x="0" y="15240"/>
                  </a:lnTo>
                  <a:lnTo>
                    <a:pt x="36525" y="1393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052403" y="172994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30" h="15239">
                  <a:moveTo>
                    <a:pt x="0" y="15235"/>
                  </a:moveTo>
                  <a:lnTo>
                    <a:pt x="36532" y="1392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52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050516" y="17053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50516" y="17053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21701" y="177676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421690" y="177676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23555" y="179997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23553" y="179998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8"/>
                  </a:moveTo>
                  <a:lnTo>
                    <a:pt x="35774" y="2219"/>
                  </a:lnTo>
                  <a:lnTo>
                    <a:pt x="35774" y="0"/>
                  </a:lnTo>
                  <a:lnTo>
                    <a:pt x="0" y="1268"/>
                  </a:lnTo>
                  <a:lnTo>
                    <a:pt x="0" y="34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421676" y="17756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21673" y="17756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572704" y="178412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34"/>
                  </a:lnTo>
                  <a:lnTo>
                    <a:pt x="1879" y="3053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72706" y="1784089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661"/>
                  </a:moveTo>
                  <a:lnTo>
                    <a:pt x="0" y="62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574749" y="1807438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574742" y="1807433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401"/>
                  </a:moveTo>
                  <a:lnTo>
                    <a:pt x="35770" y="61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572856" y="17830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572859" y="17830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26895" y="180604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726898" y="180612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28584" y="18290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28585" y="18290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726730" y="18049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726729" y="18049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891080" y="181213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891073" y="181209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893112" y="183525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893116" y="183524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891246" y="18109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891252" y="18109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053818" y="1816074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79"/>
                  </a:lnTo>
                  <a:lnTo>
                    <a:pt x="1866" y="3497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053815" y="1816141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69" y="34855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8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055952" y="1839061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055951" y="1839061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72"/>
                  </a:moveTo>
                  <a:lnTo>
                    <a:pt x="35770" y="1058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054085" y="18147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054087" y="18147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198687" y="1829142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10033"/>
                  </a:lnTo>
                  <a:lnTo>
                    <a:pt x="1866" y="3441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198678" y="1829128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78" y="34466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200363" y="185220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200370" y="185220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15"/>
                  </a:moveTo>
                  <a:lnTo>
                    <a:pt x="35770" y="1002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198497" y="18279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8500" y="18279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348674" y="1832292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0" y="0"/>
                  </a:moveTo>
                  <a:lnTo>
                    <a:pt x="0" y="7239"/>
                  </a:lnTo>
                  <a:lnTo>
                    <a:pt x="1917" y="3215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348668" y="1832242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1914" y="32148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350744" y="1855761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70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350750" y="1855752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7"/>
                  </a:moveTo>
                  <a:lnTo>
                    <a:pt x="35770" y="72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348839" y="18308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348853" y="18308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505786" y="184377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505782" y="184372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507526" y="186701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507524" y="186701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505646" y="18427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505647" y="18427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808478" y="185588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808477" y="185597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202"/>
                  </a:moveTo>
                  <a:lnTo>
                    <a:pt x="0" y="0"/>
                  </a:lnTo>
                  <a:lnTo>
                    <a:pt x="1869" y="24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810573" y="1879079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810583" y="1879076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56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808693" y="18544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808690" y="18544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660548" y="186061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660546" y="186064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662186" y="188375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25" y="5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662185" y="188374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660307" y="185959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660313" y="18595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289951" y="187213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58"/>
                  </a:lnTo>
                  <a:lnTo>
                    <a:pt x="1905" y="25476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289951" y="187215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55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291894" y="18956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291900" y="189559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3" y="557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290002" y="18711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290001" y="18711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440192" y="188803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440195" y="188808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441983" y="191128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441989" y="191128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440103" y="18868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440100" y="18868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605953" y="189826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605949" y="189824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607527" y="1921331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37" y="0"/>
                  </a:moveTo>
                  <a:lnTo>
                    <a:pt x="0" y="1295"/>
                  </a:lnTo>
                  <a:lnTo>
                    <a:pt x="0" y="2413"/>
                  </a:lnTo>
                  <a:lnTo>
                    <a:pt x="36537" y="11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607539" y="1921322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605661" y="18970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605667" y="18970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39595" y="1911527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0" y="0"/>
                  </a:moveTo>
                  <a:lnTo>
                    <a:pt x="0" y="3898"/>
                  </a:lnTo>
                  <a:lnTo>
                    <a:pt x="1917" y="2880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739595" y="1911484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1914" y="2885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8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741550" y="1934908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75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75" y="391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741557" y="1934917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7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739658" y="19104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739656" y="19104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897087" y="1912289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0"/>
                  </a:moveTo>
                  <a:lnTo>
                    <a:pt x="0" y="9474"/>
                  </a:lnTo>
                  <a:lnTo>
                    <a:pt x="1917" y="3439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897081" y="1912214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431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899234" y="1935657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756"/>
                  </a:lnTo>
                  <a:lnTo>
                    <a:pt x="35763" y="94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899236" y="1935668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47"/>
                  </a:moveTo>
                  <a:lnTo>
                    <a:pt x="35770" y="94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897329" y="19107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897334" y="19107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043544" y="192467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043541" y="192468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045398" y="194793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045407" y="194793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043518" y="19233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043513" y="19233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206574" y="193602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6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206573" y="193606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208796" y="195929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75" y="0"/>
                  </a:moveTo>
                  <a:lnTo>
                    <a:pt x="0" y="1282"/>
                  </a:lnTo>
                  <a:lnTo>
                    <a:pt x="0" y="4076"/>
                  </a:lnTo>
                  <a:lnTo>
                    <a:pt x="35775" y="279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208803" y="195930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206917" y="19349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206921" y="19349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659164" y="195437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659158" y="1954306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455"/>
                  </a:moveTo>
                  <a:lnTo>
                    <a:pt x="0" y="0"/>
                  </a:lnTo>
                  <a:lnTo>
                    <a:pt x="1869" y="24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660942" y="1977415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660950" y="19774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659075" y="19528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659073" y="19528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814599" y="195974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814603" y="195978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816275" y="198302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816272" y="198302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814383" y="19584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814382" y="19584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44739" y="200016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44742" y="200013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753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7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46898" y="2023274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46902" y="202327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45031" y="19986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45022" y="19986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741919" y="201117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741927" y="2011208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1050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44065" y="2034235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75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744071" y="2034239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56" y="668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742186" y="20097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742193" y="20097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891804" y="2020315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797"/>
                  </a:lnTo>
                  <a:lnTo>
                    <a:pt x="1879" y="3219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891800" y="2020269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78" y="32183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893646" y="2043340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893647" y="2043338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56" y="779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891779" y="20191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891783" y="20191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822346" y="206284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2781"/>
                  </a:lnTo>
                  <a:lnTo>
                    <a:pt x="1905" y="2769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822344" y="2062938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824416" y="208627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824432" y="208627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7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0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822524" y="20615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822519" y="20615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300429" y="208772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300433" y="208782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302346" y="211096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302346" y="211096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3" y="557"/>
                  </a:lnTo>
                  <a:lnTo>
                    <a:pt x="35763" y="0"/>
                  </a:lnTo>
                  <a:lnTo>
                    <a:pt x="0" y="128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300454" y="20863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300467" y="20863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474673" y="2103386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474673" y="210327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476717" y="212661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476725" y="212661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8"/>
                  </a:moveTo>
                  <a:lnTo>
                    <a:pt x="35756" y="0"/>
                  </a:lnTo>
                  <a:lnTo>
                    <a:pt x="0" y="1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474838" y="21018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474838" y="21018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592808" y="210935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592808" y="210934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594929" y="213245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594941" y="213245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3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593062" y="21079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593052" y="21079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772196" y="2126767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016"/>
                  </a:lnTo>
                  <a:lnTo>
                    <a:pt x="1917" y="2993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772203" y="2126821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1914" y="29865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8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774215" y="215019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774211" y="215020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772310" y="21257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772317" y="21257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921319" y="2127427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15"/>
                  </a:lnTo>
                  <a:lnTo>
                    <a:pt x="1879" y="333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921322" y="2127474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69" y="33206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923338" y="215065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70"/>
                  </a:lnTo>
                  <a:lnTo>
                    <a:pt x="0" y="10185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923341" y="215065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89"/>
                  </a:moveTo>
                  <a:lnTo>
                    <a:pt x="35770" y="892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921459" y="21261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921457" y="21261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835122" y="2159926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049"/>
                  </a:lnTo>
                  <a:lnTo>
                    <a:pt x="1866" y="3944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835113" y="2159863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1878" y="39538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836608" y="2183040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30" h="16510">
                  <a:moveTo>
                    <a:pt x="36537" y="0"/>
                  </a:moveTo>
                  <a:lnTo>
                    <a:pt x="0" y="1308"/>
                  </a:lnTo>
                  <a:lnTo>
                    <a:pt x="0" y="16344"/>
                  </a:lnTo>
                  <a:lnTo>
                    <a:pt x="36537" y="15049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36614" y="2183043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30" h="16510">
                  <a:moveTo>
                    <a:pt x="0" y="16350"/>
                  </a:moveTo>
                  <a:lnTo>
                    <a:pt x="36532" y="1504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6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834741" y="21586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34749" y="21586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461909" y="219896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461904" y="219886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463586" y="222218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463595" y="222218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461706" y="21976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461711" y="21976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60" y="2570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60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597355" y="221758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597355" y="221759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599260" y="224066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599265" y="224065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597393" y="22164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597389" y="22164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756473" y="222902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756466" y="222894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222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758149" y="2252370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758150" y="225237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6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756257" y="22278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756268" y="22278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844723" y="2270912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797"/>
                  </a:lnTo>
                  <a:lnTo>
                    <a:pt x="1879" y="3219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844724" y="2270855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78" y="32310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3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846882" y="2294140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846885" y="2294139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74"/>
                  </a:moveTo>
                  <a:lnTo>
                    <a:pt x="35770" y="77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845003" y="22698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845001" y="22698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801520" y="235012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801517" y="235014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803438" y="2373299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803430" y="2373297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801558" y="23486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801562" y="23486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854121" y="2373312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66" y="2885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854117" y="2373306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856014" y="239648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856022" y="239648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854134" y="23720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854136" y="23720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792960" y="244191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03"/>
                  </a:lnTo>
                  <a:lnTo>
                    <a:pt x="1866" y="2940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792959" y="2441941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275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794598" y="2465133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295"/>
                  </a:lnTo>
                  <a:lnTo>
                    <a:pt x="0" y="6311"/>
                  </a:lnTo>
                  <a:lnTo>
                    <a:pt x="36525" y="50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794596" y="2465127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6324"/>
                  </a:moveTo>
                  <a:lnTo>
                    <a:pt x="36532" y="501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792719" y="244043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792716" y="24404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859240" y="2463241"/>
              <a:ext cx="1905" cy="51435"/>
            </a:xfrm>
            <a:custGeom>
              <a:avLst/>
              <a:gdLst/>
              <a:ahLst/>
              <a:cxnLst/>
              <a:rect l="l" t="t" r="r" b="b"/>
              <a:pathLst>
                <a:path w="1905" h="51435">
                  <a:moveTo>
                    <a:pt x="0" y="0"/>
                  </a:moveTo>
                  <a:lnTo>
                    <a:pt x="0" y="26758"/>
                  </a:lnTo>
                  <a:lnTo>
                    <a:pt x="1879" y="511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859236" y="2463124"/>
              <a:ext cx="1905" cy="51435"/>
            </a:xfrm>
            <a:custGeom>
              <a:avLst/>
              <a:gdLst/>
              <a:ahLst/>
              <a:cxnLst/>
              <a:rect l="l" t="t" r="r" b="b"/>
              <a:pathLst>
                <a:path w="1905" h="51435">
                  <a:moveTo>
                    <a:pt x="1878" y="51206"/>
                  </a:moveTo>
                  <a:lnTo>
                    <a:pt x="0" y="2675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1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860827" y="2486367"/>
              <a:ext cx="36830" cy="28575"/>
            </a:xfrm>
            <a:custGeom>
              <a:avLst/>
              <a:gdLst/>
              <a:ahLst/>
              <a:cxnLst/>
              <a:rect l="l" t="t" r="r" b="b"/>
              <a:pathLst>
                <a:path w="36830" h="28575">
                  <a:moveTo>
                    <a:pt x="36525" y="0"/>
                  </a:moveTo>
                  <a:lnTo>
                    <a:pt x="0" y="1308"/>
                  </a:lnTo>
                  <a:lnTo>
                    <a:pt x="0" y="28054"/>
                  </a:lnTo>
                  <a:lnTo>
                    <a:pt x="36525" y="267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860835" y="2486366"/>
              <a:ext cx="36830" cy="28575"/>
            </a:xfrm>
            <a:custGeom>
              <a:avLst/>
              <a:gdLst/>
              <a:ahLst/>
              <a:cxnLst/>
              <a:rect l="l" t="t" r="r" b="b"/>
              <a:pathLst>
                <a:path w="36830" h="28575">
                  <a:moveTo>
                    <a:pt x="0" y="28049"/>
                  </a:moveTo>
                  <a:lnTo>
                    <a:pt x="36517" y="2675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80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858947" y="24622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858952" y="24622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813191" y="2501341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0" y="0"/>
                  </a:moveTo>
                  <a:lnTo>
                    <a:pt x="0" y="23964"/>
                  </a:lnTo>
                  <a:lnTo>
                    <a:pt x="1866" y="4834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813188" y="2501387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4">
                  <a:moveTo>
                    <a:pt x="1869" y="48298"/>
                  </a:moveTo>
                  <a:lnTo>
                    <a:pt x="0" y="2396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82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815122" y="2524645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4" h="25400">
                  <a:moveTo>
                    <a:pt x="35763" y="0"/>
                  </a:moveTo>
                  <a:lnTo>
                    <a:pt x="0" y="1282"/>
                  </a:lnTo>
                  <a:lnTo>
                    <a:pt x="0" y="25247"/>
                  </a:lnTo>
                  <a:lnTo>
                    <a:pt x="35763" y="2396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815124" y="2524642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4" h="25400">
                  <a:moveTo>
                    <a:pt x="0" y="25244"/>
                  </a:moveTo>
                  <a:lnTo>
                    <a:pt x="35770" y="2396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52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813229" y="24999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813228" y="24999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000978" y="2487967"/>
              <a:ext cx="1905" cy="190500"/>
            </a:xfrm>
            <a:custGeom>
              <a:avLst/>
              <a:gdLst/>
              <a:ahLst/>
              <a:cxnLst/>
              <a:rect l="l" t="t" r="r" b="b"/>
              <a:pathLst>
                <a:path w="1904" h="190500">
                  <a:moveTo>
                    <a:pt x="0" y="0"/>
                  </a:moveTo>
                  <a:lnTo>
                    <a:pt x="0" y="166065"/>
                  </a:lnTo>
                  <a:lnTo>
                    <a:pt x="1866" y="19046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6000973" y="2487940"/>
              <a:ext cx="1905" cy="190500"/>
            </a:xfrm>
            <a:custGeom>
              <a:avLst/>
              <a:gdLst/>
              <a:ahLst/>
              <a:cxnLst/>
              <a:rect l="l" t="t" r="r" b="b"/>
              <a:pathLst>
                <a:path w="1904" h="190500">
                  <a:moveTo>
                    <a:pt x="1869" y="190466"/>
                  </a:moveTo>
                  <a:lnTo>
                    <a:pt x="0" y="16613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90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6002680" y="2511158"/>
              <a:ext cx="36195" cy="167640"/>
            </a:xfrm>
            <a:custGeom>
              <a:avLst/>
              <a:gdLst/>
              <a:ahLst/>
              <a:cxnLst/>
              <a:rect l="l" t="t" r="r" b="b"/>
              <a:pathLst>
                <a:path w="36195" h="167639">
                  <a:moveTo>
                    <a:pt x="35763" y="0"/>
                  </a:moveTo>
                  <a:lnTo>
                    <a:pt x="0" y="1282"/>
                  </a:lnTo>
                  <a:lnTo>
                    <a:pt x="0" y="167347"/>
                  </a:lnTo>
                  <a:lnTo>
                    <a:pt x="35763" y="1660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6002692" y="2511152"/>
              <a:ext cx="36195" cy="167640"/>
            </a:xfrm>
            <a:custGeom>
              <a:avLst/>
              <a:gdLst/>
              <a:ahLst/>
              <a:cxnLst/>
              <a:rect l="l" t="t" r="r" b="b"/>
              <a:pathLst>
                <a:path w="36195" h="167639">
                  <a:moveTo>
                    <a:pt x="0" y="167360"/>
                  </a:moveTo>
                  <a:lnTo>
                    <a:pt x="35770" y="16608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673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6000800" y="24868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6000804" y="24868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025654" y="2565666"/>
              <a:ext cx="1905" cy="206375"/>
            </a:xfrm>
            <a:custGeom>
              <a:avLst/>
              <a:gdLst/>
              <a:ahLst/>
              <a:cxnLst/>
              <a:rect l="l" t="t" r="r" b="b"/>
              <a:pathLst>
                <a:path w="1904" h="206375">
                  <a:moveTo>
                    <a:pt x="0" y="0"/>
                  </a:moveTo>
                  <a:lnTo>
                    <a:pt x="0" y="181673"/>
                  </a:lnTo>
                  <a:lnTo>
                    <a:pt x="1879" y="2060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6025658" y="2565677"/>
              <a:ext cx="1905" cy="206375"/>
            </a:xfrm>
            <a:custGeom>
              <a:avLst/>
              <a:gdLst/>
              <a:ahLst/>
              <a:cxnLst/>
              <a:rect l="l" t="t" r="r" b="b"/>
              <a:pathLst>
                <a:path w="1904" h="206375">
                  <a:moveTo>
                    <a:pt x="1869" y="206065"/>
                  </a:moveTo>
                  <a:lnTo>
                    <a:pt x="0" y="18173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6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027394" y="2588844"/>
              <a:ext cx="36195" cy="183515"/>
            </a:xfrm>
            <a:custGeom>
              <a:avLst/>
              <a:gdLst/>
              <a:ahLst/>
              <a:cxnLst/>
              <a:rect l="l" t="t" r="r" b="b"/>
              <a:pathLst>
                <a:path w="36195" h="183514">
                  <a:moveTo>
                    <a:pt x="35775" y="0"/>
                  </a:moveTo>
                  <a:lnTo>
                    <a:pt x="0" y="1270"/>
                  </a:lnTo>
                  <a:lnTo>
                    <a:pt x="0" y="182956"/>
                  </a:lnTo>
                  <a:lnTo>
                    <a:pt x="35775" y="18167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027415" y="2588838"/>
              <a:ext cx="36195" cy="183515"/>
            </a:xfrm>
            <a:custGeom>
              <a:avLst/>
              <a:gdLst/>
              <a:ahLst/>
              <a:cxnLst/>
              <a:rect l="l" t="t" r="r" b="b"/>
              <a:pathLst>
                <a:path w="36195" h="183514">
                  <a:moveTo>
                    <a:pt x="0" y="182951"/>
                  </a:moveTo>
                  <a:lnTo>
                    <a:pt x="35756" y="18167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025527" y="25644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025527" y="25644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6032043" y="2187536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0" y="0"/>
                  </a:moveTo>
                  <a:lnTo>
                    <a:pt x="0" y="670420"/>
                  </a:lnTo>
                  <a:lnTo>
                    <a:pt x="1866" y="69481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032038" y="2187449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869" y="694839"/>
                  </a:moveTo>
                  <a:lnTo>
                    <a:pt x="0" y="67051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6948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033617" y="2210676"/>
              <a:ext cx="36830" cy="671830"/>
            </a:xfrm>
            <a:custGeom>
              <a:avLst/>
              <a:gdLst/>
              <a:ahLst/>
              <a:cxnLst/>
              <a:rect l="l" t="t" r="r" b="b"/>
              <a:pathLst>
                <a:path w="36829" h="671830">
                  <a:moveTo>
                    <a:pt x="36525" y="0"/>
                  </a:moveTo>
                  <a:lnTo>
                    <a:pt x="0" y="1295"/>
                  </a:lnTo>
                  <a:lnTo>
                    <a:pt x="0" y="671728"/>
                  </a:lnTo>
                  <a:lnTo>
                    <a:pt x="36525" y="6704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033622" y="2210670"/>
              <a:ext cx="36830" cy="671830"/>
            </a:xfrm>
            <a:custGeom>
              <a:avLst/>
              <a:gdLst/>
              <a:ahLst/>
              <a:cxnLst/>
              <a:rect l="l" t="t" r="r" b="b"/>
              <a:pathLst>
                <a:path w="36829" h="671830">
                  <a:moveTo>
                    <a:pt x="0" y="671724"/>
                  </a:moveTo>
                  <a:lnTo>
                    <a:pt x="36532" y="67041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717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031738" y="21863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031740" y="21863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33426" y="1419524"/>
              <a:ext cx="3979737" cy="2433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571025" y="1993661"/>
              <a:ext cx="68580" cy="45085"/>
            </a:xfrm>
            <a:custGeom>
              <a:avLst/>
              <a:gdLst/>
              <a:ahLst/>
              <a:cxnLst/>
              <a:rect l="l" t="t" r="r" b="b"/>
              <a:pathLst>
                <a:path w="68580" h="45085">
                  <a:moveTo>
                    <a:pt x="32726" y="0"/>
                  </a:moveTo>
                  <a:lnTo>
                    <a:pt x="42057" y="16564"/>
                  </a:lnTo>
                  <a:lnTo>
                    <a:pt x="68029" y="15636"/>
                  </a:lnTo>
                  <a:lnTo>
                    <a:pt x="47808" y="26809"/>
                  </a:lnTo>
                  <a:lnTo>
                    <a:pt x="57138" y="43373"/>
                  </a:lnTo>
                  <a:lnTo>
                    <a:pt x="35316" y="33703"/>
                  </a:lnTo>
                  <a:lnTo>
                    <a:pt x="15096" y="44876"/>
                  </a:lnTo>
                  <a:lnTo>
                    <a:pt x="21835" y="27728"/>
                  </a:lnTo>
                  <a:lnTo>
                    <a:pt x="0" y="18067"/>
                  </a:lnTo>
                  <a:lnTo>
                    <a:pt x="25986" y="17138"/>
                  </a:lnTo>
                  <a:lnTo>
                    <a:pt x="32726" y="0"/>
                  </a:lnTo>
                  <a:close/>
                </a:path>
              </a:pathLst>
            </a:custGeom>
            <a:ln w="1009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7" name="object 317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1987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318" name="object 3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319" name="Picture 318">
            <a:extLst>
              <a:ext uri="{FF2B5EF4-FFF2-40B4-BE49-F238E27FC236}">
                <a16:creationId xmlns:a16="http://schemas.microsoft.com/office/drawing/2014/main" id="{51D7C2BF-8EA5-734F-9F00-EF32523C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97303" y="183081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97298" y="183083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99068" y="185413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99077" y="185412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3"/>
                  </a:moveTo>
                  <a:lnTo>
                    <a:pt x="35756" y="112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4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97176" y="18292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97177" y="18292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3398" y="187225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3398" y="187223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5151" y="189544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85152" y="189545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8"/>
                  </a:moveTo>
                  <a:lnTo>
                    <a:pt x="35763" y="2219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34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83271" y="18707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83266" y="18707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25054" y="188597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25057" y="188601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26552" y="1909051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26554" y="190905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23" y="1672"/>
                  </a:lnTo>
                  <a:lnTo>
                    <a:pt x="36523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24686" y="18844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24685" y="18844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92948" y="190182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905" y="2658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2944" y="190173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66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6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94904" y="192521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4898" y="192521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92999" y="19007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92998" y="19007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39671" y="191114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39667" y="191116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41335" y="193423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41342" y="193423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39468" y="19099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39465" y="19099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00707" y="192044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00702" y="192040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02333" y="1943531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02338" y="1943526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00466" y="19193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00461" y="19193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45131" y="19247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45139" y="192479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46757" y="194784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46757" y="194785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44877" y="19236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44877" y="19236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06637" y="194133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06637" y="194132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08314" y="1964486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08314" y="196448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206434" y="194003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206436" y="194003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350719" y="194659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50710" y="194657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352941" y="196982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352949" y="196981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351049" y="19455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351047" y="19455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40967" y="1994128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0" y="0"/>
                  </a:moveTo>
                  <a:lnTo>
                    <a:pt x="0" y="2222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440966" y="1994128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42567" y="2017483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12" y="0"/>
                  </a:moveTo>
                  <a:lnTo>
                    <a:pt x="0" y="1308"/>
                  </a:lnTo>
                  <a:lnTo>
                    <a:pt x="0" y="3543"/>
                  </a:lnTo>
                  <a:lnTo>
                    <a:pt x="36512" y="2235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42563" y="2017487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440662" y="199280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40664" y="199281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3" y="26210"/>
                  </a:moveTo>
                  <a:lnTo>
                    <a:pt x="38446" y="24904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601343" y="200196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601348" y="200196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603349" y="202533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603359" y="202532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601457" y="20008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601465" y="20008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51952" y="201843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751947" y="201844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54174" y="204174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54170" y="204173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752282" y="20172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752283" y="20172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745941" y="2068004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745945" y="2068018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747884" y="209138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747890" y="209138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745991" y="206658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745988" y="20665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303769" y="209068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303763" y="209058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715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573"/>
                  </a:lnTo>
                  <a:lnTo>
                    <a:pt x="1878" y="257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305648" y="211374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305656" y="211374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63" y="1115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303782" y="20895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303792" y="20895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459217" y="209495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459217" y="209504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60982" y="211814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60980" y="211815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7"/>
                  </a:moveTo>
                  <a:lnTo>
                    <a:pt x="35756" y="221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59090" y="20936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459102" y="20936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579613" y="211138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579603" y="211138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581353" y="213461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75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75" y="334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581365" y="213461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3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579473" y="21102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579483" y="21102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760067" y="2118842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575"/>
                  </a:lnTo>
                  <a:lnTo>
                    <a:pt x="1917" y="3048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60069" y="2118823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049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762201" y="2142273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762201" y="2142271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760296" y="21175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760294" y="21175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912353" y="2126259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810"/>
                  </a:lnTo>
                  <a:lnTo>
                    <a:pt x="1866" y="3219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912346" y="2126207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78" y="32310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3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913991" y="2149233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36525" y="0"/>
                  </a:moveTo>
                  <a:lnTo>
                    <a:pt x="0" y="1308"/>
                  </a:lnTo>
                  <a:lnTo>
                    <a:pt x="0" y="9105"/>
                  </a:lnTo>
                  <a:lnTo>
                    <a:pt x="36525" y="779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913989" y="2149233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0" y="9101"/>
                  </a:moveTo>
                  <a:lnTo>
                    <a:pt x="36532" y="780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1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912124" y="21249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912130" y="21249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601990" y="221998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601993" y="221999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604073" y="224328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604077" y="224329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602193" y="22187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602185" y="22187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763166" y="222804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763164" y="222808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393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765198" y="225132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65203" y="225132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763306" y="22267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763302" y="22267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937346" y="2235618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15"/>
                  </a:lnTo>
                  <a:lnTo>
                    <a:pt x="1879" y="333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937340" y="2235607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78" y="33324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939264" y="225865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939273" y="2258657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200"/>
                  </a:moveTo>
                  <a:lnTo>
                    <a:pt x="35770" y="892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937397" y="22342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937401" y="22342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842793" y="227722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842791" y="227727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844482" y="230046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844486" y="230046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842602" y="22759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842605" y="22759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621574" y="232704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621568" y="232698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623707" y="235031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623715" y="235031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621815" y="23254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621824" y="23254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768678" y="2334158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94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768682" y="2334135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770900" y="235762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770906" y="235762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768995" y="23326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768995" y="23326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924050" y="2338057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9474"/>
                  </a:lnTo>
                  <a:lnTo>
                    <a:pt x="1879" y="3385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924054" y="2338038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1869" y="33840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3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925828" y="2361272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75" y="0"/>
                  </a:moveTo>
                  <a:lnTo>
                    <a:pt x="0" y="1270"/>
                  </a:lnTo>
                  <a:lnTo>
                    <a:pt x="0" y="10744"/>
                  </a:lnTo>
                  <a:lnTo>
                    <a:pt x="35775" y="947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925841" y="236126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57"/>
                  </a:moveTo>
                  <a:lnTo>
                    <a:pt x="35756" y="947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7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923948" y="23367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923955" y="23367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853410" y="238300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853409" y="238299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855658" y="2406154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855663" y="240614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853778" y="23815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853774" y="23815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625104" y="243564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625099" y="243558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626743" y="2458694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626746" y="2458691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624876" y="24344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624875" y="243444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935683" y="2444800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0" y="0"/>
                  </a:moveTo>
                  <a:lnTo>
                    <a:pt x="0" y="10033"/>
                  </a:lnTo>
                  <a:lnTo>
                    <a:pt x="1917" y="3493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935689" y="2444803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1914" y="34938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937918" y="2468282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70"/>
                  </a:lnTo>
                  <a:lnTo>
                    <a:pt x="0" y="11303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937923" y="2468281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04"/>
                  </a:moveTo>
                  <a:lnTo>
                    <a:pt x="35756" y="100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936013" y="24435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936007" y="24435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860217" y="248772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235"/>
                  </a:lnTo>
                  <a:lnTo>
                    <a:pt x="1905" y="2713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860216" y="2487801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862364" y="251111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862372" y="251112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7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860471" y="24866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860471" y="24866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475447" y="2522321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51"/>
                  </a:lnTo>
                  <a:lnTo>
                    <a:pt x="1866" y="316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475444" y="252231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477416" y="2545486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34"/>
                  </a:lnTo>
                  <a:lnTo>
                    <a:pt x="35763" y="72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477415" y="2545487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6"/>
                  </a:moveTo>
                  <a:lnTo>
                    <a:pt x="35756" y="72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475536" y="25210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475540" y="25210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641868" y="2526969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0" y="0"/>
                  </a:moveTo>
                  <a:lnTo>
                    <a:pt x="0" y="12255"/>
                  </a:lnTo>
                  <a:lnTo>
                    <a:pt x="1879" y="366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641870" y="2527010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869" y="36630"/>
                  </a:moveTo>
                  <a:lnTo>
                    <a:pt x="0" y="1230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6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643722" y="2550058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775" y="0"/>
                  </a:moveTo>
                  <a:lnTo>
                    <a:pt x="0" y="1282"/>
                  </a:lnTo>
                  <a:lnTo>
                    <a:pt x="0" y="13538"/>
                  </a:lnTo>
                  <a:lnTo>
                    <a:pt x="35775" y="1226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643727" y="2550063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13535"/>
                  </a:moveTo>
                  <a:lnTo>
                    <a:pt x="35770" y="122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641856" y="25258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641864" y="25257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789772" y="2546362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928"/>
                  </a:lnTo>
                  <a:lnTo>
                    <a:pt x="1879" y="333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789773" y="2546334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1878" y="33324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791487" y="256964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70"/>
                  </a:lnTo>
                  <a:lnTo>
                    <a:pt x="0" y="10185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791492" y="256963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199"/>
                  </a:moveTo>
                  <a:lnTo>
                    <a:pt x="35756" y="892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1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789595" y="25452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789591" y="25452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947252" y="255842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947251" y="255836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949018" y="258188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949013" y="258188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947113" y="25569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947109" y="255698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869895" y="2589796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0" y="0"/>
                  </a:moveTo>
                  <a:lnTo>
                    <a:pt x="0" y="3898"/>
                  </a:lnTo>
                  <a:lnTo>
                    <a:pt x="1917" y="2880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869890" y="2589728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1914" y="2885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8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871863" y="261325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75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75" y="391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871867" y="2613259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869971" y="25886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869975" y="258864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001385" y="2396286"/>
              <a:ext cx="1905" cy="278130"/>
            </a:xfrm>
            <a:custGeom>
              <a:avLst/>
              <a:gdLst/>
              <a:ahLst/>
              <a:cxnLst/>
              <a:rect l="l" t="t" r="r" b="b"/>
              <a:pathLst>
                <a:path w="1904" h="278130">
                  <a:moveTo>
                    <a:pt x="0" y="0"/>
                  </a:moveTo>
                  <a:lnTo>
                    <a:pt x="0" y="253568"/>
                  </a:lnTo>
                  <a:lnTo>
                    <a:pt x="1879" y="27796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001381" y="2396235"/>
              <a:ext cx="1905" cy="278130"/>
            </a:xfrm>
            <a:custGeom>
              <a:avLst/>
              <a:gdLst/>
              <a:ahLst/>
              <a:cxnLst/>
              <a:rect l="l" t="t" r="r" b="b"/>
              <a:pathLst>
                <a:path w="1904" h="278130">
                  <a:moveTo>
                    <a:pt x="1878" y="278092"/>
                  </a:moveTo>
                  <a:lnTo>
                    <a:pt x="0" y="2536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8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003112" y="2419286"/>
              <a:ext cx="36195" cy="255270"/>
            </a:xfrm>
            <a:custGeom>
              <a:avLst/>
              <a:gdLst/>
              <a:ahLst/>
              <a:cxnLst/>
              <a:rect l="l" t="t" r="r" b="b"/>
              <a:pathLst>
                <a:path w="36195" h="255269">
                  <a:moveTo>
                    <a:pt x="35763" y="0"/>
                  </a:moveTo>
                  <a:lnTo>
                    <a:pt x="0" y="1270"/>
                  </a:lnTo>
                  <a:lnTo>
                    <a:pt x="0" y="254838"/>
                  </a:lnTo>
                  <a:lnTo>
                    <a:pt x="35763" y="2535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003123" y="2419280"/>
              <a:ext cx="36195" cy="255270"/>
            </a:xfrm>
            <a:custGeom>
              <a:avLst/>
              <a:gdLst/>
              <a:ahLst/>
              <a:cxnLst/>
              <a:rect l="l" t="t" r="r" b="b"/>
              <a:pathLst>
                <a:path w="36195" h="255269">
                  <a:moveTo>
                    <a:pt x="0" y="254851"/>
                  </a:moveTo>
                  <a:lnTo>
                    <a:pt x="35756" y="25357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548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001245" y="23950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001256" y="23950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65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60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837758" y="2649511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0" y="0"/>
                  </a:moveTo>
                  <a:lnTo>
                    <a:pt x="0" y="22847"/>
                  </a:lnTo>
                  <a:lnTo>
                    <a:pt x="1879" y="4724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837760" y="2649465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1878" y="47275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839256" y="2672486"/>
              <a:ext cx="36830" cy="24765"/>
            </a:xfrm>
            <a:custGeom>
              <a:avLst/>
              <a:gdLst/>
              <a:ahLst/>
              <a:cxnLst/>
              <a:rect l="l" t="t" r="r" b="b"/>
              <a:pathLst>
                <a:path w="36829" h="24764">
                  <a:moveTo>
                    <a:pt x="36525" y="0"/>
                  </a:moveTo>
                  <a:lnTo>
                    <a:pt x="0" y="1320"/>
                  </a:lnTo>
                  <a:lnTo>
                    <a:pt x="0" y="24155"/>
                  </a:lnTo>
                  <a:lnTo>
                    <a:pt x="36525" y="2286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839268" y="2672495"/>
              <a:ext cx="36830" cy="24765"/>
            </a:xfrm>
            <a:custGeom>
              <a:avLst/>
              <a:gdLst/>
              <a:ahLst/>
              <a:cxnLst/>
              <a:rect l="l" t="t" r="r" b="b"/>
              <a:pathLst>
                <a:path w="36829" h="24764">
                  <a:moveTo>
                    <a:pt x="0" y="24146"/>
                  </a:moveTo>
                  <a:lnTo>
                    <a:pt x="36532" y="2284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1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837389" y="26484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837395" y="26484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021527" y="2612110"/>
              <a:ext cx="1905" cy="167640"/>
            </a:xfrm>
            <a:custGeom>
              <a:avLst/>
              <a:gdLst/>
              <a:ahLst/>
              <a:cxnLst/>
              <a:rect l="l" t="t" r="r" b="b"/>
              <a:pathLst>
                <a:path w="1904" h="167639">
                  <a:moveTo>
                    <a:pt x="0" y="0"/>
                  </a:moveTo>
                  <a:lnTo>
                    <a:pt x="0" y="142671"/>
                  </a:lnTo>
                  <a:lnTo>
                    <a:pt x="1879" y="1670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021520" y="2612013"/>
              <a:ext cx="1905" cy="167640"/>
            </a:xfrm>
            <a:custGeom>
              <a:avLst/>
              <a:gdLst/>
              <a:ahLst/>
              <a:cxnLst/>
              <a:rect l="l" t="t" r="r" b="b"/>
              <a:pathLst>
                <a:path w="1904" h="167639">
                  <a:moveTo>
                    <a:pt x="1878" y="167122"/>
                  </a:moveTo>
                  <a:lnTo>
                    <a:pt x="0" y="1426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671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023406" y="2635364"/>
              <a:ext cx="36195" cy="144145"/>
            </a:xfrm>
            <a:custGeom>
              <a:avLst/>
              <a:gdLst/>
              <a:ahLst/>
              <a:cxnLst/>
              <a:rect l="l" t="t" r="r" b="b"/>
              <a:pathLst>
                <a:path w="36195" h="144144">
                  <a:moveTo>
                    <a:pt x="35763" y="0"/>
                  </a:moveTo>
                  <a:lnTo>
                    <a:pt x="0" y="1270"/>
                  </a:lnTo>
                  <a:lnTo>
                    <a:pt x="0" y="143941"/>
                  </a:lnTo>
                  <a:lnTo>
                    <a:pt x="35763" y="1426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023407" y="2635357"/>
              <a:ext cx="36195" cy="144145"/>
            </a:xfrm>
            <a:custGeom>
              <a:avLst/>
              <a:gdLst/>
              <a:ahLst/>
              <a:cxnLst/>
              <a:rect l="l" t="t" r="r" b="b"/>
              <a:pathLst>
                <a:path w="36195" h="144144">
                  <a:moveTo>
                    <a:pt x="0" y="143951"/>
                  </a:moveTo>
                  <a:lnTo>
                    <a:pt x="35770" y="14267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3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021514" y="26109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021521" y="26109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854801" y="2755391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4" h="42544">
                  <a:moveTo>
                    <a:pt x="0" y="0"/>
                  </a:moveTo>
                  <a:lnTo>
                    <a:pt x="0" y="17830"/>
                  </a:lnTo>
                  <a:lnTo>
                    <a:pt x="1879" y="4222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854803" y="2755472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4" h="42544">
                  <a:moveTo>
                    <a:pt x="1869" y="42084"/>
                  </a:moveTo>
                  <a:lnTo>
                    <a:pt x="0" y="1775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42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856947" y="2778569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35763" y="0"/>
                  </a:moveTo>
                  <a:lnTo>
                    <a:pt x="0" y="1282"/>
                  </a:lnTo>
                  <a:lnTo>
                    <a:pt x="0" y="19113"/>
                  </a:lnTo>
                  <a:lnTo>
                    <a:pt x="35763" y="178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856952" y="2778561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0" y="19121"/>
                  </a:moveTo>
                  <a:lnTo>
                    <a:pt x="35770" y="17843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91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855068" y="27541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855074" y="27541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025553" y="2281834"/>
              <a:ext cx="1905" cy="594995"/>
            </a:xfrm>
            <a:custGeom>
              <a:avLst/>
              <a:gdLst/>
              <a:ahLst/>
              <a:cxnLst/>
              <a:rect l="l" t="t" r="r" b="b"/>
              <a:pathLst>
                <a:path w="1904" h="594994">
                  <a:moveTo>
                    <a:pt x="0" y="0"/>
                  </a:moveTo>
                  <a:lnTo>
                    <a:pt x="0" y="570115"/>
                  </a:lnTo>
                  <a:lnTo>
                    <a:pt x="1866" y="59451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025550" y="2281826"/>
              <a:ext cx="1905" cy="594995"/>
            </a:xfrm>
            <a:custGeom>
              <a:avLst/>
              <a:gdLst/>
              <a:ahLst/>
              <a:cxnLst/>
              <a:rect l="l" t="t" r="r" b="b"/>
              <a:pathLst>
                <a:path w="1904" h="594994">
                  <a:moveTo>
                    <a:pt x="1869" y="594523"/>
                  </a:moveTo>
                  <a:lnTo>
                    <a:pt x="0" y="57019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945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027064" y="2305202"/>
              <a:ext cx="36830" cy="571500"/>
            </a:xfrm>
            <a:custGeom>
              <a:avLst/>
              <a:gdLst/>
              <a:ahLst/>
              <a:cxnLst/>
              <a:rect l="l" t="t" r="r" b="b"/>
              <a:pathLst>
                <a:path w="36829" h="571500">
                  <a:moveTo>
                    <a:pt x="36525" y="0"/>
                  </a:moveTo>
                  <a:lnTo>
                    <a:pt x="0" y="1295"/>
                  </a:lnTo>
                  <a:lnTo>
                    <a:pt x="0" y="571411"/>
                  </a:lnTo>
                  <a:lnTo>
                    <a:pt x="36525" y="57010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027071" y="2305202"/>
              <a:ext cx="36830" cy="571500"/>
            </a:xfrm>
            <a:custGeom>
              <a:avLst/>
              <a:gdLst/>
              <a:ahLst/>
              <a:cxnLst/>
              <a:rect l="l" t="t" r="r" b="b"/>
              <a:pathLst>
                <a:path w="36829" h="571500">
                  <a:moveTo>
                    <a:pt x="0" y="571408"/>
                  </a:moveTo>
                  <a:lnTo>
                    <a:pt x="36532" y="570102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5714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025172" y="22806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025174" y="22806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867247" y="2516250"/>
              <a:ext cx="1905" cy="386080"/>
            </a:xfrm>
            <a:custGeom>
              <a:avLst/>
              <a:gdLst/>
              <a:ahLst/>
              <a:cxnLst/>
              <a:rect l="l" t="t" r="r" b="b"/>
              <a:pathLst>
                <a:path w="1904" h="386080">
                  <a:moveTo>
                    <a:pt x="0" y="0"/>
                  </a:moveTo>
                  <a:lnTo>
                    <a:pt x="0" y="361124"/>
                  </a:lnTo>
                  <a:lnTo>
                    <a:pt x="1879" y="3855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867246" y="2516250"/>
              <a:ext cx="1905" cy="386080"/>
            </a:xfrm>
            <a:custGeom>
              <a:avLst/>
              <a:gdLst/>
              <a:ahLst/>
              <a:cxnLst/>
              <a:rect l="l" t="t" r="r" b="b"/>
              <a:pathLst>
                <a:path w="1904" h="386080">
                  <a:moveTo>
                    <a:pt x="1878" y="385510"/>
                  </a:moveTo>
                  <a:lnTo>
                    <a:pt x="0" y="3610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55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868758" y="2539402"/>
              <a:ext cx="36830" cy="362585"/>
            </a:xfrm>
            <a:custGeom>
              <a:avLst/>
              <a:gdLst/>
              <a:ahLst/>
              <a:cxnLst/>
              <a:rect l="l" t="t" r="r" b="b"/>
              <a:pathLst>
                <a:path w="36829" h="362585">
                  <a:moveTo>
                    <a:pt x="36525" y="0"/>
                  </a:moveTo>
                  <a:lnTo>
                    <a:pt x="0" y="1295"/>
                  </a:lnTo>
                  <a:lnTo>
                    <a:pt x="0" y="362419"/>
                  </a:lnTo>
                  <a:lnTo>
                    <a:pt x="36525" y="36111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868775" y="2539394"/>
              <a:ext cx="36830" cy="362585"/>
            </a:xfrm>
            <a:custGeom>
              <a:avLst/>
              <a:gdLst/>
              <a:ahLst/>
              <a:cxnLst/>
              <a:rect l="l" t="t" r="r" b="b"/>
              <a:pathLst>
                <a:path w="36829" h="362585">
                  <a:moveTo>
                    <a:pt x="0" y="362432"/>
                  </a:moveTo>
                  <a:lnTo>
                    <a:pt x="36517" y="36112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624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866879" y="251506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866888" y="251507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054138" y="1393532"/>
              <a:ext cx="3715468" cy="24558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877052" y="2633065"/>
              <a:ext cx="2540" cy="369570"/>
            </a:xfrm>
            <a:custGeom>
              <a:avLst/>
              <a:gdLst/>
              <a:ahLst/>
              <a:cxnLst/>
              <a:rect l="l" t="t" r="r" b="b"/>
              <a:pathLst>
                <a:path w="2539" h="369569">
                  <a:moveTo>
                    <a:pt x="0" y="0"/>
                  </a:moveTo>
                  <a:lnTo>
                    <a:pt x="0" y="344398"/>
                  </a:lnTo>
                  <a:lnTo>
                    <a:pt x="1917" y="36931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877047" y="2633020"/>
              <a:ext cx="2540" cy="369570"/>
            </a:xfrm>
            <a:custGeom>
              <a:avLst/>
              <a:gdLst/>
              <a:ahLst/>
              <a:cxnLst/>
              <a:rect l="l" t="t" r="r" b="b"/>
              <a:pathLst>
                <a:path w="2539" h="369569">
                  <a:moveTo>
                    <a:pt x="1914" y="369369"/>
                  </a:moveTo>
                  <a:lnTo>
                    <a:pt x="0" y="34445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93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878753" y="2656446"/>
              <a:ext cx="36195" cy="346075"/>
            </a:xfrm>
            <a:custGeom>
              <a:avLst/>
              <a:gdLst/>
              <a:ahLst/>
              <a:cxnLst/>
              <a:rect l="l" t="t" r="r" b="b"/>
              <a:pathLst>
                <a:path w="36195" h="346075">
                  <a:moveTo>
                    <a:pt x="35775" y="0"/>
                  </a:moveTo>
                  <a:lnTo>
                    <a:pt x="0" y="1282"/>
                  </a:lnTo>
                  <a:lnTo>
                    <a:pt x="0" y="345681"/>
                  </a:lnTo>
                  <a:lnTo>
                    <a:pt x="35775" y="34439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878759" y="2656445"/>
              <a:ext cx="36195" cy="346075"/>
            </a:xfrm>
            <a:custGeom>
              <a:avLst/>
              <a:gdLst/>
              <a:ahLst/>
              <a:cxnLst/>
              <a:rect l="l" t="t" r="r" b="b"/>
              <a:pathLst>
                <a:path w="36195" h="346075">
                  <a:moveTo>
                    <a:pt x="0" y="345677"/>
                  </a:moveTo>
                  <a:lnTo>
                    <a:pt x="35770" y="34440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56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876861" y="26319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876859" y="26319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293823" y="310494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293825" y="310497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295448" y="3128149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13"/>
                  </a:lnTo>
                  <a:lnTo>
                    <a:pt x="36525" y="11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295442" y="312814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293556" y="31038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293567" y="31038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475509" y="322535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70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475516" y="322537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70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477236" y="324868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477241" y="324868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475344" y="32240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475348" y="32240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442557" y="2016134"/>
              <a:ext cx="514350" cy="459105"/>
            </a:xfrm>
            <a:custGeom>
              <a:avLst/>
              <a:gdLst/>
              <a:ahLst/>
              <a:cxnLst/>
              <a:rect l="l" t="t" r="r" b="b"/>
              <a:pathLst>
                <a:path w="514350" h="459105">
                  <a:moveTo>
                    <a:pt x="478820" y="0"/>
                  </a:moveTo>
                  <a:lnTo>
                    <a:pt x="488151" y="16564"/>
                  </a:lnTo>
                  <a:lnTo>
                    <a:pt x="514122" y="15636"/>
                  </a:lnTo>
                  <a:lnTo>
                    <a:pt x="493902" y="26809"/>
                  </a:lnTo>
                  <a:lnTo>
                    <a:pt x="503232" y="43373"/>
                  </a:lnTo>
                  <a:lnTo>
                    <a:pt x="481410" y="33703"/>
                  </a:lnTo>
                  <a:lnTo>
                    <a:pt x="461189" y="44876"/>
                  </a:lnTo>
                  <a:lnTo>
                    <a:pt x="467915" y="27728"/>
                  </a:lnTo>
                  <a:lnTo>
                    <a:pt x="446108" y="18067"/>
                  </a:lnTo>
                  <a:lnTo>
                    <a:pt x="472080" y="17138"/>
                  </a:lnTo>
                  <a:lnTo>
                    <a:pt x="478820" y="0"/>
                  </a:lnTo>
                  <a:close/>
                </a:path>
                <a:path w="514350" h="459105">
                  <a:moveTo>
                    <a:pt x="335910" y="414130"/>
                  </a:moveTo>
                  <a:lnTo>
                    <a:pt x="345227" y="430704"/>
                  </a:lnTo>
                  <a:lnTo>
                    <a:pt x="371213" y="429776"/>
                  </a:lnTo>
                  <a:lnTo>
                    <a:pt x="350991" y="440939"/>
                  </a:lnTo>
                  <a:lnTo>
                    <a:pt x="360322" y="457504"/>
                  </a:lnTo>
                  <a:lnTo>
                    <a:pt x="338500" y="447843"/>
                  </a:lnTo>
                  <a:lnTo>
                    <a:pt x="318279" y="459006"/>
                  </a:lnTo>
                  <a:lnTo>
                    <a:pt x="325005" y="441868"/>
                  </a:lnTo>
                  <a:lnTo>
                    <a:pt x="303184" y="432207"/>
                  </a:lnTo>
                  <a:lnTo>
                    <a:pt x="329170" y="431278"/>
                  </a:lnTo>
                  <a:lnTo>
                    <a:pt x="335910" y="414130"/>
                  </a:lnTo>
                  <a:close/>
                </a:path>
                <a:path w="514350" h="459105">
                  <a:moveTo>
                    <a:pt x="32726" y="182469"/>
                  </a:moveTo>
                  <a:lnTo>
                    <a:pt x="42042" y="199034"/>
                  </a:lnTo>
                  <a:lnTo>
                    <a:pt x="68029" y="198105"/>
                  </a:lnTo>
                  <a:lnTo>
                    <a:pt x="47807" y="209269"/>
                  </a:lnTo>
                  <a:lnTo>
                    <a:pt x="57138" y="225843"/>
                  </a:lnTo>
                  <a:lnTo>
                    <a:pt x="35317" y="216182"/>
                  </a:lnTo>
                  <a:lnTo>
                    <a:pt x="15096" y="227346"/>
                  </a:lnTo>
                  <a:lnTo>
                    <a:pt x="21822" y="210208"/>
                  </a:lnTo>
                  <a:lnTo>
                    <a:pt x="0" y="200537"/>
                  </a:lnTo>
                  <a:lnTo>
                    <a:pt x="25986" y="199608"/>
                  </a:lnTo>
                  <a:lnTo>
                    <a:pt x="32726" y="182469"/>
                  </a:lnTo>
                  <a:close/>
                </a:path>
                <a:path w="514350" h="459105">
                  <a:moveTo>
                    <a:pt x="33417" y="290691"/>
                  </a:moveTo>
                  <a:lnTo>
                    <a:pt x="42733" y="307256"/>
                  </a:lnTo>
                  <a:lnTo>
                    <a:pt x="68719" y="306327"/>
                  </a:lnTo>
                  <a:lnTo>
                    <a:pt x="48498" y="317491"/>
                  </a:lnTo>
                  <a:lnTo>
                    <a:pt x="57829" y="334065"/>
                  </a:lnTo>
                  <a:lnTo>
                    <a:pt x="36006" y="324394"/>
                  </a:lnTo>
                  <a:lnTo>
                    <a:pt x="15786" y="335568"/>
                  </a:lnTo>
                  <a:lnTo>
                    <a:pt x="22511" y="318419"/>
                  </a:lnTo>
                  <a:lnTo>
                    <a:pt x="690" y="308758"/>
                  </a:lnTo>
                  <a:lnTo>
                    <a:pt x="26676" y="307830"/>
                  </a:lnTo>
                  <a:lnTo>
                    <a:pt x="33417" y="290691"/>
                  </a:lnTo>
                  <a:close/>
                </a:path>
                <a:path w="514350" h="459105">
                  <a:moveTo>
                    <a:pt x="38513" y="386783"/>
                  </a:moveTo>
                  <a:lnTo>
                    <a:pt x="47829" y="403348"/>
                  </a:lnTo>
                  <a:lnTo>
                    <a:pt x="73815" y="402419"/>
                  </a:lnTo>
                  <a:lnTo>
                    <a:pt x="53594" y="413583"/>
                  </a:lnTo>
                  <a:lnTo>
                    <a:pt x="62925" y="430157"/>
                  </a:lnTo>
                  <a:lnTo>
                    <a:pt x="41103" y="420486"/>
                  </a:lnTo>
                  <a:lnTo>
                    <a:pt x="20882" y="431650"/>
                  </a:lnTo>
                  <a:lnTo>
                    <a:pt x="27608" y="414512"/>
                  </a:lnTo>
                  <a:lnTo>
                    <a:pt x="5786" y="404851"/>
                  </a:lnTo>
                  <a:lnTo>
                    <a:pt x="31772" y="403922"/>
                  </a:lnTo>
                  <a:lnTo>
                    <a:pt x="38513" y="386783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5" name="object 275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1986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276" name="object 2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277" name="Picture 276">
            <a:extLst>
              <a:ext uri="{FF2B5EF4-FFF2-40B4-BE49-F238E27FC236}">
                <a16:creationId xmlns:a16="http://schemas.microsoft.com/office/drawing/2014/main" id="{8EB5384B-8255-DA40-AB29-252569B1B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1319" y="1600301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911"/>
                  </a:lnTo>
                  <a:lnTo>
                    <a:pt x="1866" y="2829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1316" y="160038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133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8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3275" y="1623351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3277" y="1623359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89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1408" y="15992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1410" y="15992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92465" y="181242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92462" y="181240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94116" y="1835492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295"/>
                  </a:lnTo>
                  <a:lnTo>
                    <a:pt x="0" y="4648"/>
                  </a:lnTo>
                  <a:lnTo>
                    <a:pt x="36525" y="33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94121" y="1835486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50"/>
                  </a:moveTo>
                  <a:lnTo>
                    <a:pt x="36517" y="334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92249" y="18114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92250" y="18114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95131" y="182926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95138" y="182935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96744" y="1852586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20"/>
                  </a:lnTo>
                  <a:lnTo>
                    <a:pt x="0" y="3543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96750" y="1852592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6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94852" y="18280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94853" y="182805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07043" y="184480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07035" y="184480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09075" y="18679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09075" y="186794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07196" y="18433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07195" y="18433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25016" y="188868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25012" y="188859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26629" y="191166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26629" y="191167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15"/>
                  </a:moveTo>
                  <a:lnTo>
                    <a:pt x="36520" y="0"/>
                  </a:lnTo>
                  <a:lnTo>
                    <a:pt x="0" y="13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24762" y="18871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24760" y="18871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93697" y="189558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93698" y="189556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95894" y="191880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95889" y="191879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594015" y="18942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94011" y="18942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22856" y="190867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22860" y="190866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25079" y="193180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25080" y="193180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23199" y="19076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23209" y="19076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97646" y="1914766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40"/>
                  </a:lnTo>
                  <a:lnTo>
                    <a:pt x="1917" y="2824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97644" y="1914717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899716" y="193814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99710" y="1938144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897811" y="191331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897820" y="191331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52701" y="193645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52708" y="193654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054542" y="19599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054543" y="19599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052650" y="19352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52654" y="19352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899" y="26184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99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98154" y="193855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198151" y="193844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573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99678" y="196184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199680" y="196185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32" y="547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197785" y="19372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197789" y="19372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814751" y="196338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14748" y="1963326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816542" y="1986571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816545" y="198656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814662" y="19620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814661" y="19620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439036" y="1993302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439033" y="1993195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440802" y="201672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440796" y="201672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438910" y="199184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438904" y="19918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593596" y="200334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593598" y="200332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595716" y="202636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595716" y="202635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4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593850" y="20022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593845" y="20022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51469" y="2018791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66" y="2884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51466" y="2018783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53654" y="204213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53653" y="204213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9"/>
                  </a:moveTo>
                  <a:lnTo>
                    <a:pt x="35770" y="445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51761" y="20173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51758" y="20173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901786" y="2022893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81"/>
                  </a:lnTo>
                  <a:lnTo>
                    <a:pt x="1917" y="2769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901792" y="2022970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903399" y="2046261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25" y="0"/>
                  </a:moveTo>
                  <a:lnTo>
                    <a:pt x="0" y="1308"/>
                  </a:lnTo>
                  <a:lnTo>
                    <a:pt x="0" y="4102"/>
                  </a:lnTo>
                  <a:lnTo>
                    <a:pt x="36525" y="279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903402" y="2046265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01507" y="202178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901510" y="202178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753751" y="206608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753750" y="206609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755428" y="208913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755432" y="208913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753561" y="20648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753556" y="20648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441865" y="206791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441863" y="206788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443452" y="209119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36525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25" y="5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443466" y="209119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441573" y="20664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441575" y="20664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7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819044" y="206886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819040" y="206890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820835" y="209201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820840" y="209201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818955" y="20675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818954" y="20675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131388" y="206916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131391" y="206920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320"/>
                  </a:moveTo>
                  <a:lnTo>
                    <a:pt x="0" y="0"/>
                  </a:lnTo>
                  <a:lnTo>
                    <a:pt x="1878" y="243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132937" y="209232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132950" y="209232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17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131058" y="20678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131064" y="20678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988729" y="2071128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988734" y="2071220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990430" y="209461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990428" y="209460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988525" y="206976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988522" y="206977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599446" y="207153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599440" y="207157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601034" y="2094572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29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601043" y="2094573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29" h="3810">
                  <a:moveTo>
                    <a:pt x="0" y="3536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599167" y="20704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599168" y="207048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290798" y="2068778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290792" y="2068729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292843" y="2091791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19">
                  <a:moveTo>
                    <a:pt x="35763" y="0"/>
                  </a:moveTo>
                  <a:lnTo>
                    <a:pt x="0" y="1282"/>
                  </a:lnTo>
                  <a:lnTo>
                    <a:pt x="0" y="7404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292855" y="2091792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19">
                  <a:moveTo>
                    <a:pt x="0" y="7411"/>
                  </a:moveTo>
                  <a:lnTo>
                    <a:pt x="35756" y="612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4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290976" y="20673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290978" y="20673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461376" y="2106472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461368" y="2106419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463230" y="212986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463236" y="212986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461338" y="21049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461336" y="21049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910283" y="2124328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0" y="0"/>
                  </a:moveTo>
                  <a:lnTo>
                    <a:pt x="0" y="6680"/>
                  </a:lnTo>
                  <a:lnTo>
                    <a:pt x="1917" y="3159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910286" y="2124255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1914" y="31641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6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912264" y="2147772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70"/>
                  </a:lnTo>
                  <a:lnTo>
                    <a:pt x="0" y="7962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912265" y="2147765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70" y="669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910359" y="212303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910367" y="21230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450374" y="2169858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70"/>
                  </a:lnTo>
                  <a:lnTo>
                    <a:pt x="1866" y="2885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450366" y="2169799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452355" y="219308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63" y="44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452358" y="219307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450463" y="21685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450473" y="21685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833865" y="217502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833861" y="217501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905" y="24928"/>
                  </a:moveTo>
                  <a:lnTo>
                    <a:pt x="0" y="0"/>
                  </a:lnTo>
                  <a:lnTo>
                    <a:pt x="1905" y="249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835871" y="2198420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835881" y="219841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833979" y="217354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833976" y="21735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989262" y="217463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989260" y="217470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990773" y="219786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990787" y="219785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988894" y="21735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988888" y="21735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140887" y="217653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140893" y="217649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142729" y="2199843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142733" y="219984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140836" y="21751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140846" y="21751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598278" y="2159571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0" y="0"/>
                  </a:moveTo>
                  <a:lnTo>
                    <a:pt x="0" y="17272"/>
                  </a:lnTo>
                  <a:lnTo>
                    <a:pt x="1879" y="4166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598278" y="2159564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1878" y="41694"/>
                  </a:moveTo>
                  <a:lnTo>
                    <a:pt x="0" y="1724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6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599815" y="2182812"/>
              <a:ext cx="36830" cy="19050"/>
            </a:xfrm>
            <a:custGeom>
              <a:avLst/>
              <a:gdLst/>
              <a:ahLst/>
              <a:cxnLst/>
              <a:rect l="l" t="t" r="r" b="b"/>
              <a:pathLst>
                <a:path w="36829" h="19050">
                  <a:moveTo>
                    <a:pt x="36525" y="0"/>
                  </a:moveTo>
                  <a:lnTo>
                    <a:pt x="0" y="1308"/>
                  </a:lnTo>
                  <a:lnTo>
                    <a:pt x="0" y="18592"/>
                  </a:lnTo>
                  <a:lnTo>
                    <a:pt x="36525" y="172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599822" y="2182813"/>
              <a:ext cx="36830" cy="19050"/>
            </a:xfrm>
            <a:custGeom>
              <a:avLst/>
              <a:gdLst/>
              <a:ahLst/>
              <a:cxnLst/>
              <a:rect l="l" t="t" r="r" b="b"/>
              <a:pathLst>
                <a:path w="36829" h="19050">
                  <a:moveTo>
                    <a:pt x="0" y="18591"/>
                  </a:moveTo>
                  <a:lnTo>
                    <a:pt x="36532" y="1728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5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597935" y="215837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597936" y="21583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299574" y="217529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299578" y="217531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878" y="28251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301631" y="2198420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301633" y="2198422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299752" y="21737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299766" y="21737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458963" y="221056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905" y="2602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458954" y="221057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93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460639" y="2233993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460635" y="223399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458734" y="220949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458740" y="220949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761096" y="2232100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761095" y="2232104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762848" y="2255583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762847" y="225557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760943" y="22306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760940" y="223066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917395" y="224624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917392" y="224615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919604" y="226926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919606" y="226927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917738" y="22448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917731" y="22448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926522" y="2225535"/>
              <a:ext cx="1905" cy="71120"/>
            </a:xfrm>
            <a:custGeom>
              <a:avLst/>
              <a:gdLst/>
              <a:ahLst/>
              <a:cxnLst/>
              <a:rect l="l" t="t" r="r" b="b"/>
              <a:pathLst>
                <a:path w="1904" h="71119">
                  <a:moveTo>
                    <a:pt x="0" y="0"/>
                  </a:moveTo>
                  <a:lnTo>
                    <a:pt x="0" y="46253"/>
                  </a:lnTo>
                  <a:lnTo>
                    <a:pt x="1866" y="7065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926511" y="2225517"/>
              <a:ext cx="1905" cy="71120"/>
            </a:xfrm>
            <a:custGeom>
              <a:avLst/>
              <a:gdLst/>
              <a:ahLst/>
              <a:cxnLst/>
              <a:rect l="l" t="t" r="r" b="b"/>
              <a:pathLst>
                <a:path w="1904" h="71119">
                  <a:moveTo>
                    <a:pt x="1878" y="70610"/>
                  </a:moveTo>
                  <a:lnTo>
                    <a:pt x="0" y="461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06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928364" y="2248865"/>
              <a:ext cx="36195" cy="47625"/>
            </a:xfrm>
            <a:custGeom>
              <a:avLst/>
              <a:gdLst/>
              <a:ahLst/>
              <a:cxnLst/>
              <a:rect l="l" t="t" r="r" b="b"/>
              <a:pathLst>
                <a:path w="36195" h="47625">
                  <a:moveTo>
                    <a:pt x="35763" y="0"/>
                  </a:moveTo>
                  <a:lnTo>
                    <a:pt x="0" y="1282"/>
                  </a:lnTo>
                  <a:lnTo>
                    <a:pt x="0" y="47536"/>
                  </a:lnTo>
                  <a:lnTo>
                    <a:pt x="35763" y="4625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928366" y="2248858"/>
              <a:ext cx="36195" cy="47625"/>
            </a:xfrm>
            <a:custGeom>
              <a:avLst/>
              <a:gdLst/>
              <a:ahLst/>
              <a:cxnLst/>
              <a:rect l="l" t="t" r="r" b="b"/>
              <a:pathLst>
                <a:path w="36195" h="47625">
                  <a:moveTo>
                    <a:pt x="0" y="47538"/>
                  </a:moveTo>
                  <a:lnTo>
                    <a:pt x="35756" y="4626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7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926471" y="22242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926467" y="22242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081373" y="2241816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4" h="55880">
                  <a:moveTo>
                    <a:pt x="0" y="0"/>
                  </a:moveTo>
                  <a:lnTo>
                    <a:pt x="0" y="31203"/>
                  </a:lnTo>
                  <a:lnTo>
                    <a:pt x="1866" y="5560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081366" y="2241839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4" h="55880">
                  <a:moveTo>
                    <a:pt x="1878" y="55645"/>
                  </a:moveTo>
                  <a:lnTo>
                    <a:pt x="0" y="311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6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083342" y="2265095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5" h="33019">
                  <a:moveTo>
                    <a:pt x="35763" y="0"/>
                  </a:moveTo>
                  <a:lnTo>
                    <a:pt x="0" y="1270"/>
                  </a:lnTo>
                  <a:lnTo>
                    <a:pt x="0" y="32473"/>
                  </a:lnTo>
                  <a:lnTo>
                    <a:pt x="35763" y="312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083358" y="2265085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5" h="33019">
                  <a:moveTo>
                    <a:pt x="0" y="32482"/>
                  </a:moveTo>
                  <a:lnTo>
                    <a:pt x="35756" y="312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24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081462" y="22408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081463" y="22408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621125" y="2269743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621122" y="2269636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622776" y="2292997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29" h="8889">
                  <a:moveTo>
                    <a:pt x="36525" y="0"/>
                  </a:moveTo>
                  <a:lnTo>
                    <a:pt x="0" y="1308"/>
                  </a:lnTo>
                  <a:lnTo>
                    <a:pt x="0" y="8559"/>
                  </a:lnTo>
                  <a:lnTo>
                    <a:pt x="36525" y="725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622779" y="2292998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29" h="8889">
                  <a:moveTo>
                    <a:pt x="0" y="8554"/>
                  </a:moveTo>
                  <a:lnTo>
                    <a:pt x="36517" y="724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85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620884" y="22683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620891" y="22683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775646" y="2247087"/>
              <a:ext cx="1905" cy="54610"/>
            </a:xfrm>
            <a:custGeom>
              <a:avLst/>
              <a:gdLst/>
              <a:ahLst/>
              <a:cxnLst/>
              <a:rect l="l" t="t" r="r" b="b"/>
              <a:pathLst>
                <a:path w="1904" h="54610">
                  <a:moveTo>
                    <a:pt x="0" y="0"/>
                  </a:moveTo>
                  <a:lnTo>
                    <a:pt x="0" y="30099"/>
                  </a:lnTo>
                  <a:lnTo>
                    <a:pt x="1866" y="5449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775640" y="2247092"/>
              <a:ext cx="1905" cy="54610"/>
            </a:xfrm>
            <a:custGeom>
              <a:avLst/>
              <a:gdLst/>
              <a:ahLst/>
              <a:cxnLst/>
              <a:rect l="l" t="t" r="r" b="b"/>
              <a:pathLst>
                <a:path w="1904" h="54610">
                  <a:moveTo>
                    <a:pt x="1869" y="54385"/>
                  </a:moveTo>
                  <a:lnTo>
                    <a:pt x="0" y="3005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43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777678" y="2270302"/>
              <a:ext cx="36195" cy="31750"/>
            </a:xfrm>
            <a:custGeom>
              <a:avLst/>
              <a:gdLst/>
              <a:ahLst/>
              <a:cxnLst/>
              <a:rect l="l" t="t" r="r" b="b"/>
              <a:pathLst>
                <a:path w="36195" h="31750">
                  <a:moveTo>
                    <a:pt x="35763" y="0"/>
                  </a:moveTo>
                  <a:lnTo>
                    <a:pt x="0" y="1282"/>
                  </a:lnTo>
                  <a:lnTo>
                    <a:pt x="0" y="31381"/>
                  </a:lnTo>
                  <a:lnTo>
                    <a:pt x="35763" y="3009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777684" y="2270308"/>
              <a:ext cx="36195" cy="31750"/>
            </a:xfrm>
            <a:custGeom>
              <a:avLst/>
              <a:gdLst/>
              <a:ahLst/>
              <a:cxnLst/>
              <a:rect l="l" t="t" r="r" b="b"/>
              <a:pathLst>
                <a:path w="36195" h="31750">
                  <a:moveTo>
                    <a:pt x="0" y="31368"/>
                  </a:moveTo>
                  <a:lnTo>
                    <a:pt x="35770" y="3008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3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775799" y="22456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775805" y="22456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458794" y="2271382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0" y="0"/>
                  </a:moveTo>
                  <a:lnTo>
                    <a:pt x="0" y="7239"/>
                  </a:lnTo>
                  <a:lnTo>
                    <a:pt x="1917" y="3214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458798" y="2271399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1914" y="32148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460381" y="2294838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29" h="8889">
                  <a:moveTo>
                    <a:pt x="36525" y="0"/>
                  </a:moveTo>
                  <a:lnTo>
                    <a:pt x="0" y="1308"/>
                  </a:lnTo>
                  <a:lnTo>
                    <a:pt x="0" y="8559"/>
                  </a:lnTo>
                  <a:lnTo>
                    <a:pt x="36525" y="723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460388" y="2294836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29" h="8889">
                  <a:moveTo>
                    <a:pt x="0" y="8554"/>
                  </a:moveTo>
                  <a:lnTo>
                    <a:pt x="36532" y="724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5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458476" y="227017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458484" y="227018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32" y="2490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841790" y="227933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841783" y="227926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843872" y="230248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843883" y="230248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8"/>
                  </a:moveTo>
                  <a:lnTo>
                    <a:pt x="35756" y="0"/>
                  </a:lnTo>
                  <a:lnTo>
                    <a:pt x="0" y="1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841993" y="22778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841994" y="22778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998736" y="22804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998735" y="228050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000413" y="230348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000412" y="230348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998546" y="22794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998558" y="22794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155149" y="2278811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0" y="0"/>
                  </a:moveTo>
                  <a:lnTo>
                    <a:pt x="0" y="3898"/>
                  </a:lnTo>
                  <a:lnTo>
                    <a:pt x="1917" y="2880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155151" y="227884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905" y="28732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287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157004" y="2302204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70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157013" y="230220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56" y="389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155099" y="22774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155100" y="22774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770773" y="234100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770769" y="234100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772754" y="23640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772760" y="236406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770875" y="23399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770878" y="23399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919439" y="234067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919443" y="2340693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26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921040" y="2363914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12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12" y="3898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921043" y="2363911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208"/>
                  </a:moveTo>
                  <a:lnTo>
                    <a:pt x="36517" y="390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919147" y="23392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919140" y="23392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092765" y="2358148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0" y="0"/>
                  </a:moveTo>
                  <a:lnTo>
                    <a:pt x="0" y="12827"/>
                  </a:lnTo>
                  <a:lnTo>
                    <a:pt x="1879" y="3721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092764" y="2358216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1869" y="37138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7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094683" y="2381376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5">
                  <a:moveTo>
                    <a:pt x="35763" y="0"/>
                  </a:moveTo>
                  <a:lnTo>
                    <a:pt x="0" y="1282"/>
                  </a:lnTo>
                  <a:lnTo>
                    <a:pt x="0" y="14097"/>
                  </a:lnTo>
                  <a:lnTo>
                    <a:pt x="35763" y="128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094693" y="2381377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5">
                  <a:moveTo>
                    <a:pt x="0" y="14092"/>
                  </a:moveTo>
                  <a:lnTo>
                    <a:pt x="35756" y="1281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4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092803" y="23570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092814" y="23570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942054" y="2370594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69"/>
                  </a:lnTo>
                  <a:lnTo>
                    <a:pt x="1879" y="327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942057" y="2370629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69" y="32699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944226" y="2393911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35763" y="0"/>
                  </a:moveTo>
                  <a:lnTo>
                    <a:pt x="0" y="1270"/>
                  </a:lnTo>
                  <a:lnTo>
                    <a:pt x="0" y="9626"/>
                  </a:lnTo>
                  <a:lnTo>
                    <a:pt x="35763" y="8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944226" y="2393909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0" y="9632"/>
                  </a:moveTo>
                  <a:lnTo>
                    <a:pt x="35770" y="83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6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942334" y="23692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942341" y="23692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783050" y="2362492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0" y="0"/>
                  </a:moveTo>
                  <a:lnTo>
                    <a:pt x="0" y="20066"/>
                  </a:lnTo>
                  <a:lnTo>
                    <a:pt x="1866" y="4446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783046" y="2362487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1878" y="44485"/>
                  </a:moveTo>
                  <a:lnTo>
                    <a:pt x="0" y="2003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44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785018" y="2385796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5" h="21589">
                  <a:moveTo>
                    <a:pt x="35763" y="0"/>
                  </a:moveTo>
                  <a:lnTo>
                    <a:pt x="0" y="1282"/>
                  </a:lnTo>
                  <a:lnTo>
                    <a:pt x="0" y="21336"/>
                  </a:lnTo>
                  <a:lnTo>
                    <a:pt x="35763" y="2005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785025" y="2385796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5" h="21589">
                  <a:moveTo>
                    <a:pt x="0" y="21341"/>
                  </a:moveTo>
                  <a:lnTo>
                    <a:pt x="35770" y="2006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783126" y="23613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783129" y="23613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852648" y="238455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852656" y="238460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854312" y="240803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25" y="5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854313" y="240802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852420" y="238344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30" y="2491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852410" y="238344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166846" y="238626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166849" y="238630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168891" y="240951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168893" y="240952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166998" y="23848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167005" y="23848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467658" y="2333459"/>
              <a:ext cx="1905" cy="80010"/>
            </a:xfrm>
            <a:custGeom>
              <a:avLst/>
              <a:gdLst/>
              <a:ahLst/>
              <a:cxnLst/>
              <a:rect l="l" t="t" r="r" b="b"/>
              <a:pathLst>
                <a:path w="1904" h="80010">
                  <a:moveTo>
                    <a:pt x="0" y="0"/>
                  </a:moveTo>
                  <a:lnTo>
                    <a:pt x="0" y="55168"/>
                  </a:lnTo>
                  <a:lnTo>
                    <a:pt x="1879" y="7956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467655" y="2333401"/>
              <a:ext cx="1905" cy="80010"/>
            </a:xfrm>
            <a:custGeom>
              <a:avLst/>
              <a:gdLst/>
              <a:ahLst/>
              <a:cxnLst/>
              <a:rect l="l" t="t" r="r" b="b"/>
              <a:pathLst>
                <a:path w="1904" h="80010">
                  <a:moveTo>
                    <a:pt x="1878" y="79614"/>
                  </a:moveTo>
                  <a:lnTo>
                    <a:pt x="0" y="551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96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469563" y="2356459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35763" y="0"/>
                  </a:moveTo>
                  <a:lnTo>
                    <a:pt x="0" y="1282"/>
                  </a:lnTo>
                  <a:lnTo>
                    <a:pt x="0" y="56451"/>
                  </a:lnTo>
                  <a:lnTo>
                    <a:pt x="35763" y="551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469568" y="2356460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0" y="56449"/>
                  </a:moveTo>
                  <a:lnTo>
                    <a:pt x="35770" y="5517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64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467696" y="23323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467709" y="23323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3626815" y="2347975"/>
              <a:ext cx="1905" cy="65405"/>
            </a:xfrm>
            <a:custGeom>
              <a:avLst/>
              <a:gdLst/>
              <a:ahLst/>
              <a:cxnLst/>
              <a:rect l="l" t="t" r="r" b="b"/>
              <a:pathLst>
                <a:path w="1904" h="65405">
                  <a:moveTo>
                    <a:pt x="0" y="0"/>
                  </a:moveTo>
                  <a:lnTo>
                    <a:pt x="0" y="40690"/>
                  </a:lnTo>
                  <a:lnTo>
                    <a:pt x="1866" y="6508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626812" y="2347998"/>
              <a:ext cx="1905" cy="65405"/>
            </a:xfrm>
            <a:custGeom>
              <a:avLst/>
              <a:gdLst/>
              <a:ahLst/>
              <a:cxnLst/>
              <a:rect l="l" t="t" r="r" b="b"/>
              <a:pathLst>
                <a:path w="1904" h="65405">
                  <a:moveTo>
                    <a:pt x="1869" y="65039"/>
                  </a:moveTo>
                  <a:lnTo>
                    <a:pt x="0" y="4071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3629063" y="2371254"/>
              <a:ext cx="36195" cy="42545"/>
            </a:xfrm>
            <a:custGeom>
              <a:avLst/>
              <a:gdLst/>
              <a:ahLst/>
              <a:cxnLst/>
              <a:rect l="l" t="t" r="r" b="b"/>
              <a:pathLst>
                <a:path w="36195" h="42544">
                  <a:moveTo>
                    <a:pt x="35763" y="0"/>
                  </a:moveTo>
                  <a:lnTo>
                    <a:pt x="0" y="1270"/>
                  </a:lnTo>
                  <a:lnTo>
                    <a:pt x="0" y="41960"/>
                  </a:lnTo>
                  <a:lnTo>
                    <a:pt x="35763" y="4067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3629071" y="2371255"/>
              <a:ext cx="36195" cy="42545"/>
            </a:xfrm>
            <a:custGeom>
              <a:avLst/>
              <a:gdLst/>
              <a:ahLst/>
              <a:cxnLst/>
              <a:rect l="l" t="t" r="r" b="b"/>
              <a:pathLst>
                <a:path w="36195" h="42544">
                  <a:moveTo>
                    <a:pt x="0" y="41962"/>
                  </a:moveTo>
                  <a:lnTo>
                    <a:pt x="35756" y="4067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19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627170" y="23465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627184" y="23465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009480" y="238991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009480" y="238990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011081" y="241299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011086" y="241299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009201" y="23883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009204" y="23883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303807" y="2390825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4">
                  <a:moveTo>
                    <a:pt x="0" y="0"/>
                  </a:moveTo>
                  <a:lnTo>
                    <a:pt x="0" y="18948"/>
                  </a:lnTo>
                  <a:lnTo>
                    <a:pt x="1866" y="4333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303800" y="2390738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4">
                  <a:moveTo>
                    <a:pt x="1878" y="43470"/>
                  </a:moveTo>
                  <a:lnTo>
                    <a:pt x="0" y="1902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305674" y="2414003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4" h="20319">
                  <a:moveTo>
                    <a:pt x="35763" y="0"/>
                  </a:moveTo>
                  <a:lnTo>
                    <a:pt x="0" y="1282"/>
                  </a:lnTo>
                  <a:lnTo>
                    <a:pt x="0" y="20231"/>
                  </a:lnTo>
                  <a:lnTo>
                    <a:pt x="35763" y="189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305681" y="2414002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4" h="20319">
                  <a:moveTo>
                    <a:pt x="0" y="20226"/>
                  </a:moveTo>
                  <a:lnTo>
                    <a:pt x="35763" y="18958"/>
                  </a:lnTo>
                  <a:lnTo>
                    <a:pt x="35763" y="0"/>
                  </a:lnTo>
                  <a:lnTo>
                    <a:pt x="0" y="1288"/>
                  </a:lnTo>
                  <a:lnTo>
                    <a:pt x="0" y="2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303794" y="23892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303804" y="23892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753679" y="244885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753680" y="244886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755825" y="2472105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75" y="0"/>
                  </a:moveTo>
                  <a:lnTo>
                    <a:pt x="0" y="127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755837" y="247209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753946" y="24473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753949" y="24473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930615" y="245134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930615" y="245132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932317" y="247439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932320" y="247439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930450" y="24501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930451" y="24501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108234" y="2420772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0" y="0"/>
                  </a:moveTo>
                  <a:lnTo>
                    <a:pt x="0" y="56845"/>
                  </a:lnTo>
                  <a:lnTo>
                    <a:pt x="1866" y="8124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108229" y="2420717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1878" y="81263"/>
                  </a:moveTo>
                  <a:lnTo>
                    <a:pt x="0" y="5694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12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109732" y="2443797"/>
              <a:ext cx="36830" cy="58419"/>
            </a:xfrm>
            <a:custGeom>
              <a:avLst/>
              <a:gdLst/>
              <a:ahLst/>
              <a:cxnLst/>
              <a:rect l="l" t="t" r="r" b="b"/>
              <a:pathLst>
                <a:path w="36829" h="58419">
                  <a:moveTo>
                    <a:pt x="36525" y="0"/>
                  </a:moveTo>
                  <a:lnTo>
                    <a:pt x="0" y="1308"/>
                  </a:lnTo>
                  <a:lnTo>
                    <a:pt x="0" y="58153"/>
                  </a:lnTo>
                  <a:lnTo>
                    <a:pt x="36525" y="5684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109748" y="2443800"/>
              <a:ext cx="36830" cy="58419"/>
            </a:xfrm>
            <a:custGeom>
              <a:avLst/>
              <a:gdLst/>
              <a:ahLst/>
              <a:cxnLst/>
              <a:rect l="l" t="t" r="r" b="b"/>
              <a:pathLst>
                <a:path w="36829" h="58419">
                  <a:moveTo>
                    <a:pt x="0" y="58149"/>
                  </a:moveTo>
                  <a:lnTo>
                    <a:pt x="36517" y="5684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81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107865" y="24195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107866" y="24195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3950182" y="2460421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0" y="0"/>
                  </a:moveTo>
                  <a:lnTo>
                    <a:pt x="0" y="22847"/>
                  </a:lnTo>
                  <a:lnTo>
                    <a:pt x="1879" y="4724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3950180" y="2460351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1878" y="47275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3952240" y="2483726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35763" y="0"/>
                  </a:moveTo>
                  <a:lnTo>
                    <a:pt x="0" y="1282"/>
                  </a:lnTo>
                  <a:lnTo>
                    <a:pt x="0" y="24117"/>
                  </a:lnTo>
                  <a:lnTo>
                    <a:pt x="35763" y="22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3952242" y="2483723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0" y="24119"/>
                  </a:moveTo>
                  <a:lnTo>
                    <a:pt x="35770" y="2285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3950347" y="24590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3950347" y="24590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860281" y="248992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860279" y="248989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862376" y="25129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862386" y="251292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860509" y="24885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860510" y="24884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794760" y="2452979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4" h="62864">
                  <a:moveTo>
                    <a:pt x="0" y="0"/>
                  </a:moveTo>
                  <a:lnTo>
                    <a:pt x="0" y="38442"/>
                  </a:lnTo>
                  <a:lnTo>
                    <a:pt x="1879" y="6283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794753" y="2452949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4" h="63500">
                  <a:moveTo>
                    <a:pt x="1878" y="62874"/>
                  </a:moveTo>
                  <a:lnTo>
                    <a:pt x="0" y="3842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28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796423" y="2476029"/>
              <a:ext cx="36830" cy="40005"/>
            </a:xfrm>
            <a:custGeom>
              <a:avLst/>
              <a:gdLst/>
              <a:ahLst/>
              <a:cxnLst/>
              <a:rect l="l" t="t" r="r" b="b"/>
              <a:pathLst>
                <a:path w="36829" h="40005">
                  <a:moveTo>
                    <a:pt x="36525" y="0"/>
                  </a:moveTo>
                  <a:lnTo>
                    <a:pt x="0" y="1308"/>
                  </a:lnTo>
                  <a:lnTo>
                    <a:pt x="0" y="39763"/>
                  </a:lnTo>
                  <a:lnTo>
                    <a:pt x="36525" y="3845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796432" y="2476030"/>
              <a:ext cx="36830" cy="40005"/>
            </a:xfrm>
            <a:custGeom>
              <a:avLst/>
              <a:gdLst/>
              <a:ahLst/>
              <a:cxnLst/>
              <a:rect l="l" t="t" r="r" b="b"/>
              <a:pathLst>
                <a:path w="36829" h="40005">
                  <a:moveTo>
                    <a:pt x="0" y="39758"/>
                  </a:moveTo>
                  <a:lnTo>
                    <a:pt x="36517" y="3845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97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794556" y="24514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794556" y="24514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173412" y="249062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905" y="26581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173401" y="249059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175393" y="251407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175401" y="251408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173501" y="24892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173503" y="24892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484613" y="2407284"/>
              <a:ext cx="1905" cy="111125"/>
            </a:xfrm>
            <a:custGeom>
              <a:avLst/>
              <a:gdLst/>
              <a:ahLst/>
              <a:cxnLst/>
              <a:rect l="l" t="t" r="r" b="b"/>
              <a:pathLst>
                <a:path w="1904" h="111125">
                  <a:moveTo>
                    <a:pt x="0" y="0"/>
                  </a:moveTo>
                  <a:lnTo>
                    <a:pt x="0" y="86385"/>
                  </a:lnTo>
                  <a:lnTo>
                    <a:pt x="1879" y="11076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484617" y="2407272"/>
              <a:ext cx="1905" cy="111125"/>
            </a:xfrm>
            <a:custGeom>
              <a:avLst/>
              <a:gdLst/>
              <a:ahLst/>
              <a:cxnLst/>
              <a:rect l="l" t="t" r="r" b="b"/>
              <a:pathLst>
                <a:path w="1904" h="111125">
                  <a:moveTo>
                    <a:pt x="1869" y="110695"/>
                  </a:moveTo>
                  <a:lnTo>
                    <a:pt x="0" y="8636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0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486810" y="2430525"/>
              <a:ext cx="36195" cy="88265"/>
            </a:xfrm>
            <a:custGeom>
              <a:avLst/>
              <a:gdLst/>
              <a:ahLst/>
              <a:cxnLst/>
              <a:rect l="l" t="t" r="r" b="b"/>
              <a:pathLst>
                <a:path w="36195" h="88264">
                  <a:moveTo>
                    <a:pt x="35763" y="0"/>
                  </a:moveTo>
                  <a:lnTo>
                    <a:pt x="0" y="1282"/>
                  </a:lnTo>
                  <a:lnTo>
                    <a:pt x="0" y="87655"/>
                  </a:lnTo>
                  <a:lnTo>
                    <a:pt x="35763" y="8638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486821" y="2430521"/>
              <a:ext cx="36195" cy="88265"/>
            </a:xfrm>
            <a:custGeom>
              <a:avLst/>
              <a:gdLst/>
              <a:ahLst/>
              <a:cxnLst/>
              <a:rect l="l" t="t" r="r" b="b"/>
              <a:pathLst>
                <a:path w="36195" h="88264">
                  <a:moveTo>
                    <a:pt x="0" y="87664"/>
                  </a:moveTo>
                  <a:lnTo>
                    <a:pt x="35756" y="86386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87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484930" y="24058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484925" y="24058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646093" y="2405557"/>
              <a:ext cx="2540" cy="113030"/>
            </a:xfrm>
            <a:custGeom>
              <a:avLst/>
              <a:gdLst/>
              <a:ahLst/>
              <a:cxnLst/>
              <a:rect l="l" t="t" r="r" b="b"/>
              <a:pathLst>
                <a:path w="2539" h="113030">
                  <a:moveTo>
                    <a:pt x="0" y="0"/>
                  </a:moveTo>
                  <a:lnTo>
                    <a:pt x="0" y="88061"/>
                  </a:lnTo>
                  <a:lnTo>
                    <a:pt x="1917" y="11296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646097" y="2405560"/>
              <a:ext cx="1905" cy="113030"/>
            </a:xfrm>
            <a:custGeom>
              <a:avLst/>
              <a:gdLst/>
              <a:ahLst/>
              <a:cxnLst/>
              <a:rect l="l" t="t" r="r" b="b"/>
              <a:pathLst>
                <a:path w="1904" h="113030">
                  <a:moveTo>
                    <a:pt x="1905" y="112943"/>
                  </a:moveTo>
                  <a:lnTo>
                    <a:pt x="0" y="88141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1129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647821" y="2429014"/>
              <a:ext cx="36195" cy="89535"/>
            </a:xfrm>
            <a:custGeom>
              <a:avLst/>
              <a:gdLst/>
              <a:ahLst/>
              <a:cxnLst/>
              <a:rect l="l" t="t" r="r" b="b"/>
              <a:pathLst>
                <a:path w="36195" h="89535">
                  <a:moveTo>
                    <a:pt x="35763" y="0"/>
                  </a:moveTo>
                  <a:lnTo>
                    <a:pt x="0" y="1282"/>
                  </a:lnTo>
                  <a:lnTo>
                    <a:pt x="0" y="89331"/>
                  </a:lnTo>
                  <a:lnTo>
                    <a:pt x="35763" y="880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647833" y="2429016"/>
              <a:ext cx="36195" cy="89535"/>
            </a:xfrm>
            <a:custGeom>
              <a:avLst/>
              <a:gdLst/>
              <a:ahLst/>
              <a:cxnLst/>
              <a:rect l="l" t="t" r="r" b="b"/>
              <a:pathLst>
                <a:path w="36195" h="89535">
                  <a:moveTo>
                    <a:pt x="0" y="89337"/>
                  </a:moveTo>
                  <a:lnTo>
                    <a:pt x="35770" y="880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93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645928" y="24044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645936" y="24044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478203" y="2520149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478203" y="2520171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480286" y="2543238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75" y="0"/>
                  </a:moveTo>
                  <a:lnTo>
                    <a:pt x="0" y="1270"/>
                  </a:lnTo>
                  <a:lnTo>
                    <a:pt x="0" y="8521"/>
                  </a:lnTo>
                  <a:lnTo>
                    <a:pt x="35775" y="723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480288" y="2543238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70" y="72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478419" y="25188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478422" y="25188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626349" y="253860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626342" y="253863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628597" y="256171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628600" y="256171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626717" y="25375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626723" y="25375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941423" y="255280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941415" y="255280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943354" y="257610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76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943353" y="257611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941461" y="25513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941468" y="25513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31" y="24397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784515" y="255643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784509" y="255633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786305" y="257966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786306" y="257966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784426" y="25549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784424" y="25549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126941" y="2507170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4">
                  <a:moveTo>
                    <a:pt x="0" y="0"/>
                  </a:moveTo>
                  <a:lnTo>
                    <a:pt x="0" y="70218"/>
                  </a:lnTo>
                  <a:lnTo>
                    <a:pt x="1879" y="9460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126934" y="2507119"/>
              <a:ext cx="1905" cy="95250"/>
            </a:xfrm>
            <a:custGeom>
              <a:avLst/>
              <a:gdLst/>
              <a:ahLst/>
              <a:cxnLst/>
              <a:rect l="l" t="t" r="r" b="b"/>
              <a:pathLst>
                <a:path w="1904" h="95250">
                  <a:moveTo>
                    <a:pt x="1878" y="94706"/>
                  </a:moveTo>
                  <a:lnTo>
                    <a:pt x="0" y="7025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47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128858" y="2530347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5">
                  <a:moveTo>
                    <a:pt x="35763" y="0"/>
                  </a:moveTo>
                  <a:lnTo>
                    <a:pt x="0" y="1282"/>
                  </a:lnTo>
                  <a:lnTo>
                    <a:pt x="0" y="71501"/>
                  </a:lnTo>
                  <a:lnTo>
                    <a:pt x="35763" y="702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128854" y="2530341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5">
                  <a:moveTo>
                    <a:pt x="0" y="71505"/>
                  </a:moveTo>
                  <a:lnTo>
                    <a:pt x="35770" y="7022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715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126979" y="25060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126981" y="25060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961803" y="2568320"/>
              <a:ext cx="2540" cy="46990"/>
            </a:xfrm>
            <a:custGeom>
              <a:avLst/>
              <a:gdLst/>
              <a:ahLst/>
              <a:cxnLst/>
              <a:rect l="l" t="t" r="r" b="b"/>
              <a:pathLst>
                <a:path w="2539" h="46989">
                  <a:moveTo>
                    <a:pt x="0" y="0"/>
                  </a:moveTo>
                  <a:lnTo>
                    <a:pt x="0" y="21729"/>
                  </a:lnTo>
                  <a:lnTo>
                    <a:pt x="1917" y="4664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961796" y="2568274"/>
              <a:ext cx="2540" cy="46990"/>
            </a:xfrm>
            <a:custGeom>
              <a:avLst/>
              <a:gdLst/>
              <a:ahLst/>
              <a:cxnLst/>
              <a:rect l="l" t="t" r="r" b="b"/>
              <a:pathLst>
                <a:path w="2539" h="46989">
                  <a:moveTo>
                    <a:pt x="1914" y="46606"/>
                  </a:moveTo>
                  <a:lnTo>
                    <a:pt x="0" y="2181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66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963504" y="2591726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5" h="23494">
                  <a:moveTo>
                    <a:pt x="35763" y="0"/>
                  </a:moveTo>
                  <a:lnTo>
                    <a:pt x="0" y="1282"/>
                  </a:lnTo>
                  <a:lnTo>
                    <a:pt x="0" y="23012"/>
                  </a:lnTo>
                  <a:lnTo>
                    <a:pt x="35763" y="217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963505" y="2591727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5" h="23494">
                  <a:moveTo>
                    <a:pt x="0" y="23014"/>
                  </a:moveTo>
                  <a:lnTo>
                    <a:pt x="35770" y="217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0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961612" y="25670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961613" y="25670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805923" y="2546768"/>
              <a:ext cx="2540" cy="71755"/>
            </a:xfrm>
            <a:custGeom>
              <a:avLst/>
              <a:gdLst/>
              <a:ahLst/>
              <a:cxnLst/>
              <a:rect l="l" t="t" r="r" b="b"/>
              <a:pathLst>
                <a:path w="2539" h="71755">
                  <a:moveTo>
                    <a:pt x="0" y="0"/>
                  </a:moveTo>
                  <a:lnTo>
                    <a:pt x="0" y="46253"/>
                  </a:lnTo>
                  <a:lnTo>
                    <a:pt x="1917" y="7117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3805925" y="2546715"/>
              <a:ext cx="2540" cy="71755"/>
            </a:xfrm>
            <a:custGeom>
              <a:avLst/>
              <a:gdLst/>
              <a:ahLst/>
              <a:cxnLst/>
              <a:rect l="l" t="t" r="r" b="b"/>
              <a:pathLst>
                <a:path w="2539" h="71755">
                  <a:moveTo>
                    <a:pt x="1914" y="71209"/>
                  </a:moveTo>
                  <a:lnTo>
                    <a:pt x="0" y="462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1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808069" y="2570238"/>
              <a:ext cx="36195" cy="47625"/>
            </a:xfrm>
            <a:custGeom>
              <a:avLst/>
              <a:gdLst/>
              <a:ahLst/>
              <a:cxnLst/>
              <a:rect l="l" t="t" r="r" b="b"/>
              <a:pathLst>
                <a:path w="36195" h="47625">
                  <a:moveTo>
                    <a:pt x="35763" y="0"/>
                  </a:moveTo>
                  <a:lnTo>
                    <a:pt x="0" y="1270"/>
                  </a:lnTo>
                  <a:lnTo>
                    <a:pt x="0" y="47523"/>
                  </a:lnTo>
                  <a:lnTo>
                    <a:pt x="35763" y="4625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808082" y="2570234"/>
              <a:ext cx="36195" cy="47625"/>
            </a:xfrm>
            <a:custGeom>
              <a:avLst/>
              <a:gdLst/>
              <a:ahLst/>
              <a:cxnLst/>
              <a:rect l="l" t="t" r="r" b="b"/>
              <a:pathLst>
                <a:path w="36195" h="47625">
                  <a:moveTo>
                    <a:pt x="0" y="47538"/>
                  </a:moveTo>
                  <a:lnTo>
                    <a:pt x="35756" y="4624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7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806164" y="25457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806177" y="25457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647262" y="2588958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80">
                  <a:moveTo>
                    <a:pt x="0" y="0"/>
                  </a:moveTo>
                  <a:lnTo>
                    <a:pt x="0" y="5575"/>
                  </a:lnTo>
                  <a:lnTo>
                    <a:pt x="1905" y="30480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3647259" y="2588971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049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3649472" y="2612364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3649485" y="2612357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0" y="6854"/>
                  </a:moveTo>
                  <a:lnTo>
                    <a:pt x="35756" y="55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647579" y="25875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647576" y="25875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2050650" y="1827175"/>
              <a:ext cx="815208" cy="1412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2865259" y="259582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2865253" y="259570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222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2866796" y="2618930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2866796" y="261892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2864916" y="25943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2864922" y="25943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495065" y="2591574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0" y="0"/>
                  </a:moveTo>
                  <a:lnTo>
                    <a:pt x="0" y="8915"/>
                  </a:lnTo>
                  <a:lnTo>
                    <a:pt x="1905" y="3383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495054" y="2591536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89">
                  <a:moveTo>
                    <a:pt x="1914" y="33797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497326" y="261505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63" y="0"/>
                  </a:moveTo>
                  <a:lnTo>
                    <a:pt x="0" y="1282"/>
                  </a:lnTo>
                  <a:lnTo>
                    <a:pt x="0" y="10185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497337" y="2615049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199"/>
                  </a:moveTo>
                  <a:lnTo>
                    <a:pt x="35756" y="8921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01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495421" y="25901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495418" y="25901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994336" y="2573311"/>
              <a:ext cx="1905" cy="107950"/>
            </a:xfrm>
            <a:custGeom>
              <a:avLst/>
              <a:gdLst/>
              <a:ahLst/>
              <a:cxnLst/>
              <a:rect l="l" t="t" r="r" b="b"/>
              <a:pathLst>
                <a:path w="1904" h="107950">
                  <a:moveTo>
                    <a:pt x="0" y="0"/>
                  </a:moveTo>
                  <a:lnTo>
                    <a:pt x="0" y="83045"/>
                  </a:lnTo>
                  <a:lnTo>
                    <a:pt x="1905" y="107950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994330" y="2573334"/>
              <a:ext cx="1905" cy="107950"/>
            </a:xfrm>
            <a:custGeom>
              <a:avLst/>
              <a:gdLst/>
              <a:ahLst/>
              <a:cxnLst/>
              <a:rect l="l" t="t" r="r" b="b"/>
              <a:pathLst>
                <a:path w="1904" h="107950">
                  <a:moveTo>
                    <a:pt x="1905" y="107870"/>
                  </a:moveTo>
                  <a:lnTo>
                    <a:pt x="0" y="83068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1078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996013" y="2596718"/>
              <a:ext cx="36830" cy="84455"/>
            </a:xfrm>
            <a:custGeom>
              <a:avLst/>
              <a:gdLst/>
              <a:ahLst/>
              <a:cxnLst/>
              <a:rect l="l" t="t" r="r" b="b"/>
              <a:pathLst>
                <a:path w="36829" h="84455">
                  <a:moveTo>
                    <a:pt x="36525" y="0"/>
                  </a:moveTo>
                  <a:lnTo>
                    <a:pt x="0" y="1295"/>
                  </a:lnTo>
                  <a:lnTo>
                    <a:pt x="0" y="84340"/>
                  </a:lnTo>
                  <a:lnTo>
                    <a:pt x="36525" y="8303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996027" y="2596708"/>
              <a:ext cx="36830" cy="84455"/>
            </a:xfrm>
            <a:custGeom>
              <a:avLst/>
              <a:gdLst/>
              <a:ahLst/>
              <a:cxnLst/>
              <a:rect l="l" t="t" r="r" b="b"/>
              <a:pathLst>
                <a:path w="36829" h="84455">
                  <a:moveTo>
                    <a:pt x="0" y="84346"/>
                  </a:moveTo>
                  <a:lnTo>
                    <a:pt x="36517" y="8304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843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994108" y="257181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994112" y="257181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851766" y="2405468"/>
              <a:ext cx="1905" cy="283210"/>
            </a:xfrm>
            <a:custGeom>
              <a:avLst/>
              <a:gdLst/>
              <a:ahLst/>
              <a:cxnLst/>
              <a:rect l="l" t="t" r="r" b="b"/>
              <a:pathLst>
                <a:path w="1904" h="283210">
                  <a:moveTo>
                    <a:pt x="0" y="0"/>
                  </a:moveTo>
                  <a:lnTo>
                    <a:pt x="0" y="258584"/>
                  </a:lnTo>
                  <a:lnTo>
                    <a:pt x="1866" y="28296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851763" y="2405446"/>
              <a:ext cx="1905" cy="283210"/>
            </a:xfrm>
            <a:custGeom>
              <a:avLst/>
              <a:gdLst/>
              <a:ahLst/>
              <a:cxnLst/>
              <a:rect l="l" t="t" r="r" b="b"/>
              <a:pathLst>
                <a:path w="1904" h="283210">
                  <a:moveTo>
                    <a:pt x="1869" y="282920"/>
                  </a:moveTo>
                  <a:lnTo>
                    <a:pt x="0" y="25859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9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53887" y="2428481"/>
              <a:ext cx="36195" cy="260350"/>
            </a:xfrm>
            <a:custGeom>
              <a:avLst/>
              <a:gdLst/>
              <a:ahLst/>
              <a:cxnLst/>
              <a:rect l="l" t="t" r="r" b="b"/>
              <a:pathLst>
                <a:path w="36195" h="260350">
                  <a:moveTo>
                    <a:pt x="35763" y="0"/>
                  </a:moveTo>
                  <a:lnTo>
                    <a:pt x="0" y="1282"/>
                  </a:lnTo>
                  <a:lnTo>
                    <a:pt x="0" y="259854"/>
                  </a:lnTo>
                  <a:lnTo>
                    <a:pt x="35763" y="2585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53892" y="2428485"/>
              <a:ext cx="36195" cy="260350"/>
            </a:xfrm>
            <a:custGeom>
              <a:avLst/>
              <a:gdLst/>
              <a:ahLst/>
              <a:cxnLst/>
              <a:rect l="l" t="t" r="r" b="b"/>
              <a:pathLst>
                <a:path w="36195" h="260350">
                  <a:moveTo>
                    <a:pt x="0" y="259859"/>
                  </a:moveTo>
                  <a:lnTo>
                    <a:pt x="35756" y="258581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598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52020" y="24041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52021" y="24042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131703" y="2640164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0" y="0"/>
                  </a:moveTo>
                  <a:lnTo>
                    <a:pt x="0" y="47383"/>
                  </a:lnTo>
                  <a:lnTo>
                    <a:pt x="1879" y="7176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131698" y="2640143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1878" y="71751"/>
                  </a:moveTo>
                  <a:lnTo>
                    <a:pt x="0" y="474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17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133494" y="2663278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5" h="48894">
                  <a:moveTo>
                    <a:pt x="35775" y="0"/>
                  </a:moveTo>
                  <a:lnTo>
                    <a:pt x="0" y="1270"/>
                  </a:lnTo>
                  <a:lnTo>
                    <a:pt x="0" y="48641"/>
                  </a:lnTo>
                  <a:lnTo>
                    <a:pt x="35775" y="473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4133509" y="2663274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5" h="48894">
                  <a:moveTo>
                    <a:pt x="0" y="48643"/>
                  </a:moveTo>
                  <a:lnTo>
                    <a:pt x="35770" y="473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86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4131627" y="26387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4131626" y="26387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976471" y="2645270"/>
              <a:ext cx="1905" cy="71120"/>
            </a:xfrm>
            <a:custGeom>
              <a:avLst/>
              <a:gdLst/>
              <a:ahLst/>
              <a:cxnLst/>
              <a:rect l="l" t="t" r="r" b="b"/>
              <a:pathLst>
                <a:path w="1904" h="71119">
                  <a:moveTo>
                    <a:pt x="0" y="0"/>
                  </a:moveTo>
                  <a:lnTo>
                    <a:pt x="0" y="46253"/>
                  </a:lnTo>
                  <a:lnTo>
                    <a:pt x="1879" y="7065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976472" y="2645232"/>
              <a:ext cx="1905" cy="71120"/>
            </a:xfrm>
            <a:custGeom>
              <a:avLst/>
              <a:gdLst/>
              <a:ahLst/>
              <a:cxnLst/>
              <a:rect l="l" t="t" r="r" b="b"/>
              <a:pathLst>
                <a:path w="1904" h="71119">
                  <a:moveTo>
                    <a:pt x="1878" y="70737"/>
                  </a:moveTo>
                  <a:lnTo>
                    <a:pt x="0" y="462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07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978160" y="2668625"/>
              <a:ext cx="36830" cy="47625"/>
            </a:xfrm>
            <a:custGeom>
              <a:avLst/>
              <a:gdLst/>
              <a:ahLst/>
              <a:cxnLst/>
              <a:rect l="l" t="t" r="r" b="b"/>
              <a:pathLst>
                <a:path w="36829" h="47625">
                  <a:moveTo>
                    <a:pt x="36537" y="0"/>
                  </a:moveTo>
                  <a:lnTo>
                    <a:pt x="0" y="1295"/>
                  </a:lnTo>
                  <a:lnTo>
                    <a:pt x="0" y="47561"/>
                  </a:lnTo>
                  <a:lnTo>
                    <a:pt x="36537" y="4625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978173" y="2668620"/>
              <a:ext cx="36830" cy="47625"/>
            </a:xfrm>
            <a:custGeom>
              <a:avLst/>
              <a:gdLst/>
              <a:ahLst/>
              <a:cxnLst/>
              <a:rect l="l" t="t" r="r" b="b"/>
              <a:pathLst>
                <a:path w="36829" h="47625">
                  <a:moveTo>
                    <a:pt x="0" y="47565"/>
                  </a:moveTo>
                  <a:lnTo>
                    <a:pt x="36532" y="4626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75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976268" y="26440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976277" y="26440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819232" y="2663113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0" y="0"/>
                  </a:moveTo>
                  <a:lnTo>
                    <a:pt x="0" y="34556"/>
                  </a:lnTo>
                  <a:lnTo>
                    <a:pt x="1879" y="589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819239" y="2663154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1869" y="58824"/>
                  </a:moveTo>
                  <a:lnTo>
                    <a:pt x="0" y="3449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88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821455" y="2686481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5763" y="0"/>
                  </a:moveTo>
                  <a:lnTo>
                    <a:pt x="0" y="1270"/>
                  </a:lnTo>
                  <a:lnTo>
                    <a:pt x="0" y="35826"/>
                  </a:lnTo>
                  <a:lnTo>
                    <a:pt x="35763" y="345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821457" y="2686474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0" y="35828"/>
                  </a:moveTo>
                  <a:lnTo>
                    <a:pt x="35756" y="3455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8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819550" y="26618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3819555" y="26618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667988" y="2691485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33"/>
                  </a:lnTo>
                  <a:lnTo>
                    <a:pt x="1879" y="3441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3667987" y="2691437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78" y="34466"/>
                  </a:moveTo>
                  <a:lnTo>
                    <a:pt x="0" y="101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3669881" y="2714599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763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3669884" y="271460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11304"/>
                  </a:moveTo>
                  <a:lnTo>
                    <a:pt x="35770" y="1002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3668001" y="26903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3668005" y="26903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3505072" y="2700311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898"/>
                  </a:lnTo>
                  <a:lnTo>
                    <a:pt x="1866" y="2829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3505074" y="2700360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869" y="2826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3506800" y="2723527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35763" y="0"/>
                  </a:moveTo>
                  <a:lnTo>
                    <a:pt x="0" y="1270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506804" y="2723527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171"/>
                  </a:moveTo>
                  <a:lnTo>
                    <a:pt x="35770" y="389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1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3504920" y="26991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3504930" y="26991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015558" y="2482291"/>
              <a:ext cx="1905" cy="307975"/>
            </a:xfrm>
            <a:custGeom>
              <a:avLst/>
              <a:gdLst/>
              <a:ahLst/>
              <a:cxnLst/>
              <a:rect l="l" t="t" r="r" b="b"/>
              <a:pathLst>
                <a:path w="1904" h="307975">
                  <a:moveTo>
                    <a:pt x="0" y="0"/>
                  </a:moveTo>
                  <a:lnTo>
                    <a:pt x="0" y="283108"/>
                  </a:lnTo>
                  <a:lnTo>
                    <a:pt x="1866" y="30750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015548" y="2482305"/>
              <a:ext cx="1905" cy="307975"/>
            </a:xfrm>
            <a:custGeom>
              <a:avLst/>
              <a:gdLst/>
              <a:ahLst/>
              <a:cxnLst/>
              <a:rect l="l" t="t" r="r" b="b"/>
              <a:pathLst>
                <a:path w="1904" h="307975">
                  <a:moveTo>
                    <a:pt x="1878" y="307515"/>
                  </a:moveTo>
                  <a:lnTo>
                    <a:pt x="0" y="28306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7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017336" y="2505392"/>
              <a:ext cx="36195" cy="284480"/>
            </a:xfrm>
            <a:custGeom>
              <a:avLst/>
              <a:gdLst/>
              <a:ahLst/>
              <a:cxnLst/>
              <a:rect l="l" t="t" r="r" b="b"/>
              <a:pathLst>
                <a:path w="36195" h="284480">
                  <a:moveTo>
                    <a:pt x="35763" y="0"/>
                  </a:moveTo>
                  <a:lnTo>
                    <a:pt x="0" y="1270"/>
                  </a:lnTo>
                  <a:lnTo>
                    <a:pt x="0" y="284378"/>
                  </a:lnTo>
                  <a:lnTo>
                    <a:pt x="35763" y="2830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017345" y="2505389"/>
              <a:ext cx="36195" cy="284480"/>
            </a:xfrm>
            <a:custGeom>
              <a:avLst/>
              <a:gdLst/>
              <a:ahLst/>
              <a:cxnLst/>
              <a:rect l="l" t="t" r="r" b="b"/>
              <a:pathLst>
                <a:path w="36195" h="284480">
                  <a:moveTo>
                    <a:pt x="0" y="284383"/>
                  </a:moveTo>
                  <a:lnTo>
                    <a:pt x="35770" y="28310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4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015469" y="24811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015474" y="24811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855208" y="2639796"/>
              <a:ext cx="1905" cy="161290"/>
            </a:xfrm>
            <a:custGeom>
              <a:avLst/>
              <a:gdLst/>
              <a:ahLst/>
              <a:cxnLst/>
              <a:rect l="l" t="t" r="r" b="b"/>
              <a:pathLst>
                <a:path w="1904" h="161289">
                  <a:moveTo>
                    <a:pt x="0" y="0"/>
                  </a:moveTo>
                  <a:lnTo>
                    <a:pt x="0" y="136537"/>
                  </a:lnTo>
                  <a:lnTo>
                    <a:pt x="1879" y="16093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855212" y="2639797"/>
              <a:ext cx="1905" cy="161290"/>
            </a:xfrm>
            <a:custGeom>
              <a:avLst/>
              <a:gdLst/>
              <a:ahLst/>
              <a:cxnLst/>
              <a:rect l="l" t="t" r="r" b="b"/>
              <a:pathLst>
                <a:path w="1904" h="161289">
                  <a:moveTo>
                    <a:pt x="1869" y="160916"/>
                  </a:moveTo>
                  <a:lnTo>
                    <a:pt x="0" y="1365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09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857189" y="2663024"/>
              <a:ext cx="36195" cy="138430"/>
            </a:xfrm>
            <a:custGeom>
              <a:avLst/>
              <a:gdLst/>
              <a:ahLst/>
              <a:cxnLst/>
              <a:rect l="l" t="t" r="r" b="b"/>
              <a:pathLst>
                <a:path w="36195" h="138430">
                  <a:moveTo>
                    <a:pt x="35763" y="0"/>
                  </a:moveTo>
                  <a:lnTo>
                    <a:pt x="0" y="1282"/>
                  </a:lnTo>
                  <a:lnTo>
                    <a:pt x="0" y="137820"/>
                  </a:lnTo>
                  <a:lnTo>
                    <a:pt x="35763" y="1365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857196" y="2663024"/>
              <a:ext cx="36195" cy="138430"/>
            </a:xfrm>
            <a:custGeom>
              <a:avLst/>
              <a:gdLst/>
              <a:ahLst/>
              <a:cxnLst/>
              <a:rect l="l" t="t" r="r" b="b"/>
              <a:pathLst>
                <a:path w="36195" h="138430">
                  <a:moveTo>
                    <a:pt x="0" y="137817"/>
                  </a:moveTo>
                  <a:lnTo>
                    <a:pt x="35756" y="13653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7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855296" y="26383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855310" y="26383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4141317" y="2733878"/>
              <a:ext cx="2540" cy="82550"/>
            </a:xfrm>
            <a:custGeom>
              <a:avLst/>
              <a:gdLst/>
              <a:ahLst/>
              <a:cxnLst/>
              <a:rect l="l" t="t" r="r" b="b"/>
              <a:pathLst>
                <a:path w="2539" h="82550">
                  <a:moveTo>
                    <a:pt x="0" y="0"/>
                  </a:moveTo>
                  <a:lnTo>
                    <a:pt x="0" y="57404"/>
                  </a:lnTo>
                  <a:lnTo>
                    <a:pt x="1917" y="8230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141318" y="2733879"/>
              <a:ext cx="2540" cy="82550"/>
            </a:xfrm>
            <a:custGeom>
              <a:avLst/>
              <a:gdLst/>
              <a:ahLst/>
              <a:cxnLst/>
              <a:rect l="l" t="t" r="r" b="b"/>
              <a:pathLst>
                <a:path w="2539" h="82550">
                  <a:moveTo>
                    <a:pt x="1914" y="82243"/>
                  </a:moveTo>
                  <a:lnTo>
                    <a:pt x="0" y="5732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22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143019" y="2757284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525" y="0"/>
                  </a:moveTo>
                  <a:lnTo>
                    <a:pt x="0" y="1308"/>
                  </a:lnTo>
                  <a:lnTo>
                    <a:pt x="0" y="58712"/>
                  </a:lnTo>
                  <a:lnTo>
                    <a:pt x="36525" y="574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143033" y="2757289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0" y="58706"/>
                  </a:moveTo>
                  <a:lnTo>
                    <a:pt x="36517" y="5740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87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141127" y="273268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141119" y="273268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28" y="26220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28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3981996" y="2775572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30">
                  <a:moveTo>
                    <a:pt x="0" y="0"/>
                  </a:moveTo>
                  <a:lnTo>
                    <a:pt x="0" y="24523"/>
                  </a:lnTo>
                  <a:lnTo>
                    <a:pt x="1879" y="4890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981998" y="2775621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30">
                  <a:moveTo>
                    <a:pt x="1878" y="48923"/>
                  </a:moveTo>
                  <a:lnTo>
                    <a:pt x="0" y="24476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89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984206" y="2798825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5" h="26035">
                  <a:moveTo>
                    <a:pt x="35763" y="0"/>
                  </a:moveTo>
                  <a:lnTo>
                    <a:pt x="0" y="1270"/>
                  </a:lnTo>
                  <a:lnTo>
                    <a:pt x="0" y="25793"/>
                  </a:lnTo>
                  <a:lnTo>
                    <a:pt x="35763" y="245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984220" y="2798826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5" h="26035">
                  <a:moveTo>
                    <a:pt x="0" y="25791"/>
                  </a:moveTo>
                  <a:lnTo>
                    <a:pt x="35756" y="2451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57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982326" y="27743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982334" y="27743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827119" y="2796933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80">
                  <a:moveTo>
                    <a:pt x="0" y="0"/>
                  </a:moveTo>
                  <a:lnTo>
                    <a:pt x="0" y="5575"/>
                  </a:lnTo>
                  <a:lnTo>
                    <a:pt x="1866" y="2997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827116" y="279699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828719" y="2819984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36525" y="0"/>
                  </a:moveTo>
                  <a:lnTo>
                    <a:pt x="0" y="1308"/>
                  </a:lnTo>
                  <a:lnTo>
                    <a:pt x="0" y="6883"/>
                  </a:lnTo>
                  <a:lnTo>
                    <a:pt x="36525" y="557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828726" y="2819990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0" y="6881"/>
                  </a:moveTo>
                  <a:lnTo>
                    <a:pt x="36532" y="556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826852" y="27957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826844" y="27957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671989" y="2807677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0" y="0"/>
                  </a:moveTo>
                  <a:lnTo>
                    <a:pt x="0" y="5575"/>
                  </a:lnTo>
                  <a:lnTo>
                    <a:pt x="1917" y="3049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671989" y="280769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80">
                  <a:moveTo>
                    <a:pt x="1905" y="30381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03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673906" y="2831096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673921" y="2831095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0" y="6854"/>
                  </a:moveTo>
                  <a:lnTo>
                    <a:pt x="35756" y="55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3672014" y="28066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3672011" y="28066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6010249" y="1722576"/>
              <a:ext cx="1905" cy="1174115"/>
            </a:xfrm>
            <a:custGeom>
              <a:avLst/>
              <a:gdLst/>
              <a:ahLst/>
              <a:cxnLst/>
              <a:rect l="l" t="t" r="r" b="b"/>
              <a:pathLst>
                <a:path w="1904" h="1174114">
                  <a:moveTo>
                    <a:pt x="0" y="0"/>
                  </a:moveTo>
                  <a:lnTo>
                    <a:pt x="0" y="1149692"/>
                  </a:lnTo>
                  <a:lnTo>
                    <a:pt x="1866" y="117408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6010239" y="1722539"/>
              <a:ext cx="1905" cy="1174115"/>
            </a:xfrm>
            <a:custGeom>
              <a:avLst/>
              <a:gdLst/>
              <a:ahLst/>
              <a:cxnLst/>
              <a:rect l="l" t="t" r="r" b="b"/>
              <a:pathLst>
                <a:path w="1904" h="1174114">
                  <a:moveTo>
                    <a:pt x="1878" y="1174093"/>
                  </a:moveTo>
                  <a:lnTo>
                    <a:pt x="0" y="11496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7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6011837" y="1745856"/>
              <a:ext cx="36830" cy="1151255"/>
            </a:xfrm>
            <a:custGeom>
              <a:avLst/>
              <a:gdLst/>
              <a:ahLst/>
              <a:cxnLst/>
              <a:rect l="l" t="t" r="r" b="b"/>
              <a:pathLst>
                <a:path w="36829" h="1151255">
                  <a:moveTo>
                    <a:pt x="36512" y="0"/>
                  </a:moveTo>
                  <a:lnTo>
                    <a:pt x="0" y="1295"/>
                  </a:lnTo>
                  <a:lnTo>
                    <a:pt x="0" y="1150988"/>
                  </a:lnTo>
                  <a:lnTo>
                    <a:pt x="36512" y="1149692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6011843" y="1745849"/>
              <a:ext cx="36830" cy="1151255"/>
            </a:xfrm>
            <a:custGeom>
              <a:avLst/>
              <a:gdLst/>
              <a:ahLst/>
              <a:cxnLst/>
              <a:rect l="l" t="t" r="r" b="b"/>
              <a:pathLst>
                <a:path w="36829" h="1151255">
                  <a:moveTo>
                    <a:pt x="0" y="1151000"/>
                  </a:moveTo>
                  <a:lnTo>
                    <a:pt x="36517" y="114969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1510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6009944" y="17212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6009945" y="172125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5870130" y="2598889"/>
              <a:ext cx="1905" cy="307340"/>
            </a:xfrm>
            <a:custGeom>
              <a:avLst/>
              <a:gdLst/>
              <a:ahLst/>
              <a:cxnLst/>
              <a:rect l="l" t="t" r="r" b="b"/>
              <a:pathLst>
                <a:path w="1904" h="307339">
                  <a:moveTo>
                    <a:pt x="0" y="0"/>
                  </a:moveTo>
                  <a:lnTo>
                    <a:pt x="0" y="282549"/>
                  </a:lnTo>
                  <a:lnTo>
                    <a:pt x="1879" y="3069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5870132" y="2598955"/>
              <a:ext cx="1905" cy="307340"/>
            </a:xfrm>
            <a:custGeom>
              <a:avLst/>
              <a:gdLst/>
              <a:ahLst/>
              <a:cxnLst/>
              <a:rect l="l" t="t" r="r" b="b"/>
              <a:pathLst>
                <a:path w="1904" h="307339">
                  <a:moveTo>
                    <a:pt x="1869" y="306762"/>
                  </a:moveTo>
                  <a:lnTo>
                    <a:pt x="0" y="282433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067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5872111" y="2621991"/>
              <a:ext cx="36195" cy="283845"/>
            </a:xfrm>
            <a:custGeom>
              <a:avLst/>
              <a:gdLst/>
              <a:ahLst/>
              <a:cxnLst/>
              <a:rect l="l" t="t" r="r" b="b"/>
              <a:pathLst>
                <a:path w="36195" h="283844">
                  <a:moveTo>
                    <a:pt x="35775" y="0"/>
                  </a:moveTo>
                  <a:lnTo>
                    <a:pt x="0" y="1282"/>
                  </a:lnTo>
                  <a:lnTo>
                    <a:pt x="0" y="283832"/>
                  </a:lnTo>
                  <a:lnTo>
                    <a:pt x="35775" y="28254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5872122" y="2621995"/>
              <a:ext cx="36195" cy="283845"/>
            </a:xfrm>
            <a:custGeom>
              <a:avLst/>
              <a:gdLst/>
              <a:ahLst/>
              <a:cxnLst/>
              <a:rect l="l" t="t" r="r" b="b"/>
              <a:pathLst>
                <a:path w="36195" h="283844">
                  <a:moveTo>
                    <a:pt x="0" y="283825"/>
                  </a:moveTo>
                  <a:lnTo>
                    <a:pt x="35770" y="282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38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5870244" y="25976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5870253" y="25976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2587129" y="2897796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0" y="0"/>
                  </a:moveTo>
                  <a:lnTo>
                    <a:pt x="0" y="8356"/>
                  </a:lnTo>
                  <a:lnTo>
                    <a:pt x="1879" y="3275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2587135" y="2897828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1869" y="32699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2589098" y="2920872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35775" y="0"/>
                  </a:moveTo>
                  <a:lnTo>
                    <a:pt x="0" y="1282"/>
                  </a:lnTo>
                  <a:lnTo>
                    <a:pt x="0" y="9639"/>
                  </a:lnTo>
                  <a:lnTo>
                    <a:pt x="35775" y="835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2589107" y="2920873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0" y="9642"/>
                  </a:moveTo>
                  <a:lnTo>
                    <a:pt x="35770" y="83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6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2587231" y="28962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2587239" y="28962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2747492" y="290918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2747489" y="290924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2749664" y="293232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2749673" y="293232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2747797" y="29078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2747803" y="29078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687826" y="2905251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0" y="0"/>
                  </a:moveTo>
                  <a:lnTo>
                    <a:pt x="0" y="8915"/>
                  </a:lnTo>
                  <a:lnTo>
                    <a:pt x="1866" y="3329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687817" y="2905228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1878" y="33324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690048" y="2928594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690053" y="2928594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200"/>
                  </a:moveTo>
                  <a:lnTo>
                    <a:pt x="35770" y="891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688156" y="29041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688165" y="29041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838956" y="2938576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80">
                  <a:moveTo>
                    <a:pt x="0" y="0"/>
                  </a:moveTo>
                  <a:lnTo>
                    <a:pt x="0" y="5575"/>
                  </a:lnTo>
                  <a:lnTo>
                    <a:pt x="1866" y="2997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838951" y="2938568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80">
                  <a:moveTo>
                    <a:pt x="1878" y="30027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841153" y="2961881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841152" y="2961878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0" y="685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839261" y="29372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839266" y="29372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5865050" y="2666453"/>
              <a:ext cx="1905" cy="342900"/>
            </a:xfrm>
            <a:custGeom>
              <a:avLst/>
              <a:gdLst/>
              <a:ahLst/>
              <a:cxnLst/>
              <a:rect l="l" t="t" r="r" b="b"/>
              <a:pathLst>
                <a:path w="1904" h="342900">
                  <a:moveTo>
                    <a:pt x="0" y="0"/>
                  </a:moveTo>
                  <a:lnTo>
                    <a:pt x="0" y="318211"/>
                  </a:lnTo>
                  <a:lnTo>
                    <a:pt x="1879" y="34259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5865050" y="2666489"/>
              <a:ext cx="1905" cy="342900"/>
            </a:xfrm>
            <a:custGeom>
              <a:avLst/>
              <a:gdLst/>
              <a:ahLst/>
              <a:cxnLst/>
              <a:rect l="l" t="t" r="r" b="b"/>
              <a:pathLst>
                <a:path w="1904" h="342900">
                  <a:moveTo>
                    <a:pt x="1869" y="342526"/>
                  </a:moveTo>
                  <a:lnTo>
                    <a:pt x="0" y="3181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2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5867082" y="2689656"/>
              <a:ext cx="36195" cy="320040"/>
            </a:xfrm>
            <a:custGeom>
              <a:avLst/>
              <a:gdLst/>
              <a:ahLst/>
              <a:cxnLst/>
              <a:rect l="l" t="t" r="r" b="b"/>
              <a:pathLst>
                <a:path w="36195" h="320039">
                  <a:moveTo>
                    <a:pt x="35775" y="0"/>
                  </a:moveTo>
                  <a:lnTo>
                    <a:pt x="0" y="1282"/>
                  </a:lnTo>
                  <a:lnTo>
                    <a:pt x="0" y="319493"/>
                  </a:lnTo>
                  <a:lnTo>
                    <a:pt x="35775" y="31822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5867094" y="2689666"/>
              <a:ext cx="36195" cy="320040"/>
            </a:xfrm>
            <a:custGeom>
              <a:avLst/>
              <a:gdLst/>
              <a:ahLst/>
              <a:cxnLst/>
              <a:rect l="l" t="t" r="r" b="b"/>
              <a:pathLst>
                <a:path w="36195" h="320039">
                  <a:moveTo>
                    <a:pt x="0" y="319491"/>
                  </a:moveTo>
                  <a:lnTo>
                    <a:pt x="35770" y="31821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94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5865202" y="26651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701942" y="2239501"/>
              <a:ext cx="2079882" cy="16145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5865213" y="26651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2759641" y="2272038"/>
              <a:ext cx="875082" cy="11937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2597874" y="2971875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5" h="63500">
                  <a:moveTo>
                    <a:pt x="0" y="0"/>
                  </a:moveTo>
                  <a:lnTo>
                    <a:pt x="0" y="39014"/>
                  </a:lnTo>
                  <a:lnTo>
                    <a:pt x="1866" y="6339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2597871" y="2971976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5" h="63500">
                  <a:moveTo>
                    <a:pt x="1869" y="63263"/>
                  </a:moveTo>
                  <a:lnTo>
                    <a:pt x="0" y="3893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632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2599461" y="2995104"/>
              <a:ext cx="36830" cy="40640"/>
            </a:xfrm>
            <a:custGeom>
              <a:avLst/>
              <a:gdLst/>
              <a:ahLst/>
              <a:cxnLst/>
              <a:rect l="l" t="t" r="r" b="b"/>
              <a:pathLst>
                <a:path w="36830" h="40639">
                  <a:moveTo>
                    <a:pt x="36525" y="0"/>
                  </a:moveTo>
                  <a:lnTo>
                    <a:pt x="0" y="1308"/>
                  </a:lnTo>
                  <a:lnTo>
                    <a:pt x="0" y="40322"/>
                  </a:lnTo>
                  <a:lnTo>
                    <a:pt x="36525" y="3901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2599464" y="2995101"/>
              <a:ext cx="36830" cy="40640"/>
            </a:xfrm>
            <a:custGeom>
              <a:avLst/>
              <a:gdLst/>
              <a:ahLst/>
              <a:cxnLst/>
              <a:rect l="l" t="t" r="r" b="b"/>
              <a:pathLst>
                <a:path w="36830" h="40639">
                  <a:moveTo>
                    <a:pt x="0" y="40326"/>
                  </a:moveTo>
                  <a:lnTo>
                    <a:pt x="36517" y="39021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403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2597569" y="29703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2597569" y="29703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2757779" y="301497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2757781" y="301501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2759329" y="303820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2759341" y="3038203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2757449" y="301377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2757452" y="30137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3849941" y="2990976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0" y="0"/>
                  </a:moveTo>
                  <a:lnTo>
                    <a:pt x="0" y="25641"/>
                  </a:lnTo>
                  <a:lnTo>
                    <a:pt x="1866" y="5002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3849932" y="2990920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1878" y="50065"/>
                  </a:moveTo>
                  <a:lnTo>
                    <a:pt x="0" y="256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0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3852036" y="3014040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35763" y="0"/>
                  </a:moveTo>
                  <a:lnTo>
                    <a:pt x="0" y="1270"/>
                  </a:lnTo>
                  <a:lnTo>
                    <a:pt x="0" y="26911"/>
                  </a:lnTo>
                  <a:lnTo>
                    <a:pt x="35763" y="256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852042" y="3014040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0" y="26907"/>
                  </a:moveTo>
                  <a:lnTo>
                    <a:pt x="35770" y="2562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69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3850170" y="29897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850178" y="29897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697389" y="2935985"/>
              <a:ext cx="2540" cy="107314"/>
            </a:xfrm>
            <a:custGeom>
              <a:avLst/>
              <a:gdLst/>
              <a:ahLst/>
              <a:cxnLst/>
              <a:rect l="l" t="t" r="r" b="b"/>
              <a:pathLst>
                <a:path w="2539" h="107314">
                  <a:moveTo>
                    <a:pt x="0" y="0"/>
                  </a:moveTo>
                  <a:lnTo>
                    <a:pt x="0" y="81915"/>
                  </a:lnTo>
                  <a:lnTo>
                    <a:pt x="1917" y="10683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697383" y="2935985"/>
              <a:ext cx="2540" cy="107314"/>
            </a:xfrm>
            <a:custGeom>
              <a:avLst/>
              <a:gdLst/>
              <a:ahLst/>
              <a:cxnLst/>
              <a:rect l="l" t="t" r="r" b="b"/>
              <a:pathLst>
                <a:path w="2539" h="107314">
                  <a:moveTo>
                    <a:pt x="1914" y="106846"/>
                  </a:moveTo>
                  <a:lnTo>
                    <a:pt x="0" y="8192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68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699561" y="2959417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5" h="83819">
                  <a:moveTo>
                    <a:pt x="35763" y="0"/>
                  </a:moveTo>
                  <a:lnTo>
                    <a:pt x="0" y="1282"/>
                  </a:lnTo>
                  <a:lnTo>
                    <a:pt x="0" y="83210"/>
                  </a:lnTo>
                  <a:lnTo>
                    <a:pt x="35763" y="8192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699564" y="2959416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5" h="83819">
                  <a:moveTo>
                    <a:pt x="0" y="83204"/>
                  </a:moveTo>
                  <a:lnTo>
                    <a:pt x="35770" y="8192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832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3697655" y="29348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3697661" y="29348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2274455" y="3090430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94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2274458" y="3090357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2276157" y="3113874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36537" y="0"/>
                  </a:moveTo>
                  <a:lnTo>
                    <a:pt x="0" y="1308"/>
                  </a:lnTo>
                  <a:lnTo>
                    <a:pt x="0" y="4102"/>
                  </a:lnTo>
                  <a:lnTo>
                    <a:pt x="36537" y="279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2276164" y="3113884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2274265" y="308914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2274265" y="308915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2621889" y="3108718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81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2621894" y="3108688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2623985" y="313211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76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2623987" y="313211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2622092" y="31074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2622088" y="31074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863505" y="3098952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0" y="0"/>
                  </a:moveTo>
                  <a:lnTo>
                    <a:pt x="0" y="22301"/>
                  </a:lnTo>
                  <a:lnTo>
                    <a:pt x="1905" y="4720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863500" y="3098998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1905" y="47122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471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865448" y="3122383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35763" y="0"/>
                  </a:moveTo>
                  <a:lnTo>
                    <a:pt x="0" y="1270"/>
                  </a:lnTo>
                  <a:lnTo>
                    <a:pt x="0" y="23571"/>
                  </a:lnTo>
                  <a:lnTo>
                    <a:pt x="35763" y="222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865459" y="3122378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0" y="23571"/>
                  </a:moveTo>
                  <a:lnTo>
                    <a:pt x="35756" y="2229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5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863556" y="30974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863563" y="30974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899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99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698519" y="2969170"/>
              <a:ext cx="1905" cy="178435"/>
            </a:xfrm>
            <a:custGeom>
              <a:avLst/>
              <a:gdLst/>
              <a:ahLst/>
              <a:cxnLst/>
              <a:rect l="l" t="t" r="r" b="b"/>
              <a:pathLst>
                <a:path w="1904" h="178435">
                  <a:moveTo>
                    <a:pt x="0" y="0"/>
                  </a:moveTo>
                  <a:lnTo>
                    <a:pt x="0" y="153809"/>
                  </a:lnTo>
                  <a:lnTo>
                    <a:pt x="1879" y="17820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698517" y="2969137"/>
              <a:ext cx="1905" cy="178435"/>
            </a:xfrm>
            <a:custGeom>
              <a:avLst/>
              <a:gdLst/>
              <a:ahLst/>
              <a:cxnLst/>
              <a:rect l="l" t="t" r="r" b="b"/>
              <a:pathLst>
                <a:path w="1904" h="178435">
                  <a:moveTo>
                    <a:pt x="1878" y="178282"/>
                  </a:moveTo>
                  <a:lnTo>
                    <a:pt x="0" y="1538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8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700741" y="2992322"/>
              <a:ext cx="36195" cy="155575"/>
            </a:xfrm>
            <a:custGeom>
              <a:avLst/>
              <a:gdLst/>
              <a:ahLst/>
              <a:cxnLst/>
              <a:rect l="l" t="t" r="r" b="b"/>
              <a:pathLst>
                <a:path w="36195" h="155575">
                  <a:moveTo>
                    <a:pt x="35763" y="0"/>
                  </a:moveTo>
                  <a:lnTo>
                    <a:pt x="0" y="1282"/>
                  </a:lnTo>
                  <a:lnTo>
                    <a:pt x="0" y="155092"/>
                  </a:lnTo>
                  <a:lnTo>
                    <a:pt x="35763" y="1538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700756" y="2992325"/>
              <a:ext cx="36195" cy="155575"/>
            </a:xfrm>
            <a:custGeom>
              <a:avLst/>
              <a:gdLst/>
              <a:ahLst/>
              <a:cxnLst/>
              <a:rect l="l" t="t" r="r" b="b"/>
              <a:pathLst>
                <a:path w="36195" h="155575">
                  <a:moveTo>
                    <a:pt x="0" y="155092"/>
                  </a:moveTo>
                  <a:lnTo>
                    <a:pt x="35756" y="15381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5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698862" y="29678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698869" y="29678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2611361" y="3212096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1150"/>
                  </a:lnTo>
                  <a:lnTo>
                    <a:pt x="1866" y="3554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2611357" y="3212155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5480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2613482" y="3235337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35763" y="0"/>
                  </a:moveTo>
                  <a:lnTo>
                    <a:pt x="0" y="1282"/>
                  </a:lnTo>
                  <a:lnTo>
                    <a:pt x="0" y="12433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2613485" y="3235343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4" h="12700">
                  <a:moveTo>
                    <a:pt x="0" y="12420"/>
                  </a:moveTo>
                  <a:lnTo>
                    <a:pt x="35770" y="111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2611602" y="32109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2611606" y="32109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594125" y="354291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3594122" y="354288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3595801" y="356622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36537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37" y="167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595814" y="356622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593922" y="35415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3593919" y="35415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1257086" y="1781184"/>
              <a:ext cx="554355" cy="681355"/>
            </a:xfrm>
            <a:custGeom>
              <a:avLst/>
              <a:gdLst/>
              <a:ahLst/>
              <a:cxnLst/>
              <a:rect l="l" t="t" r="r" b="b"/>
              <a:pathLst>
                <a:path w="554355" h="681355">
                  <a:moveTo>
                    <a:pt x="518522" y="333823"/>
                  </a:moveTo>
                  <a:lnTo>
                    <a:pt x="527839" y="350398"/>
                  </a:lnTo>
                  <a:lnTo>
                    <a:pt x="553826" y="349469"/>
                  </a:lnTo>
                  <a:lnTo>
                    <a:pt x="533604" y="360633"/>
                  </a:lnTo>
                  <a:lnTo>
                    <a:pt x="542935" y="377197"/>
                  </a:lnTo>
                  <a:lnTo>
                    <a:pt x="521113" y="367536"/>
                  </a:lnTo>
                  <a:lnTo>
                    <a:pt x="500892" y="378700"/>
                  </a:lnTo>
                  <a:lnTo>
                    <a:pt x="507618" y="361562"/>
                  </a:lnTo>
                  <a:lnTo>
                    <a:pt x="485796" y="351901"/>
                  </a:lnTo>
                  <a:lnTo>
                    <a:pt x="511783" y="350972"/>
                  </a:lnTo>
                  <a:lnTo>
                    <a:pt x="518522" y="333823"/>
                  </a:lnTo>
                  <a:close/>
                </a:path>
                <a:path w="554355" h="681355">
                  <a:moveTo>
                    <a:pt x="375405" y="636094"/>
                  </a:moveTo>
                  <a:lnTo>
                    <a:pt x="384721" y="652659"/>
                  </a:lnTo>
                  <a:lnTo>
                    <a:pt x="410707" y="651730"/>
                  </a:lnTo>
                  <a:lnTo>
                    <a:pt x="390486" y="662893"/>
                  </a:lnTo>
                  <a:lnTo>
                    <a:pt x="399817" y="679468"/>
                  </a:lnTo>
                  <a:lnTo>
                    <a:pt x="377995" y="669797"/>
                  </a:lnTo>
                  <a:lnTo>
                    <a:pt x="357774" y="680970"/>
                  </a:lnTo>
                  <a:lnTo>
                    <a:pt x="364500" y="663822"/>
                  </a:lnTo>
                  <a:lnTo>
                    <a:pt x="342678" y="654161"/>
                  </a:lnTo>
                  <a:lnTo>
                    <a:pt x="368664" y="653232"/>
                  </a:lnTo>
                  <a:lnTo>
                    <a:pt x="375405" y="636094"/>
                  </a:lnTo>
                  <a:close/>
                </a:path>
                <a:path w="554355" h="681355">
                  <a:moveTo>
                    <a:pt x="378155" y="532950"/>
                  </a:moveTo>
                  <a:lnTo>
                    <a:pt x="387485" y="549514"/>
                  </a:lnTo>
                  <a:lnTo>
                    <a:pt x="413472" y="548585"/>
                  </a:lnTo>
                  <a:lnTo>
                    <a:pt x="393251" y="559759"/>
                  </a:lnTo>
                  <a:lnTo>
                    <a:pt x="402567" y="576324"/>
                  </a:lnTo>
                  <a:lnTo>
                    <a:pt x="380746" y="566663"/>
                  </a:lnTo>
                  <a:lnTo>
                    <a:pt x="360524" y="577827"/>
                  </a:lnTo>
                  <a:lnTo>
                    <a:pt x="367265" y="560688"/>
                  </a:lnTo>
                  <a:lnTo>
                    <a:pt x="345443" y="551017"/>
                  </a:lnTo>
                  <a:lnTo>
                    <a:pt x="371415" y="550098"/>
                  </a:lnTo>
                  <a:lnTo>
                    <a:pt x="378155" y="532950"/>
                  </a:lnTo>
                  <a:close/>
                </a:path>
                <a:path w="554355" h="681355">
                  <a:moveTo>
                    <a:pt x="359054" y="423316"/>
                  </a:moveTo>
                  <a:lnTo>
                    <a:pt x="368370" y="439881"/>
                  </a:lnTo>
                  <a:lnTo>
                    <a:pt x="394356" y="438952"/>
                  </a:lnTo>
                  <a:lnTo>
                    <a:pt x="374135" y="450115"/>
                  </a:lnTo>
                  <a:lnTo>
                    <a:pt x="383466" y="466690"/>
                  </a:lnTo>
                  <a:lnTo>
                    <a:pt x="361644" y="457019"/>
                  </a:lnTo>
                  <a:lnTo>
                    <a:pt x="341423" y="468192"/>
                  </a:lnTo>
                  <a:lnTo>
                    <a:pt x="348149" y="451044"/>
                  </a:lnTo>
                  <a:lnTo>
                    <a:pt x="326327" y="441383"/>
                  </a:lnTo>
                  <a:lnTo>
                    <a:pt x="352313" y="440454"/>
                  </a:lnTo>
                  <a:lnTo>
                    <a:pt x="359054" y="423316"/>
                  </a:lnTo>
                  <a:close/>
                </a:path>
                <a:path w="554355" h="681355">
                  <a:moveTo>
                    <a:pt x="336175" y="314327"/>
                  </a:moveTo>
                  <a:lnTo>
                    <a:pt x="345506" y="330891"/>
                  </a:lnTo>
                  <a:lnTo>
                    <a:pt x="371492" y="329962"/>
                  </a:lnTo>
                  <a:lnTo>
                    <a:pt x="351271" y="341136"/>
                  </a:lnTo>
                  <a:lnTo>
                    <a:pt x="360587" y="357701"/>
                  </a:lnTo>
                  <a:lnTo>
                    <a:pt x="338766" y="348040"/>
                  </a:lnTo>
                  <a:lnTo>
                    <a:pt x="318544" y="359203"/>
                  </a:lnTo>
                  <a:lnTo>
                    <a:pt x="325285" y="342065"/>
                  </a:lnTo>
                  <a:lnTo>
                    <a:pt x="303463" y="332394"/>
                  </a:lnTo>
                  <a:lnTo>
                    <a:pt x="329449" y="331465"/>
                  </a:lnTo>
                  <a:lnTo>
                    <a:pt x="336175" y="314327"/>
                  </a:lnTo>
                  <a:close/>
                </a:path>
                <a:path w="554355" h="681355">
                  <a:moveTo>
                    <a:pt x="32712" y="79026"/>
                  </a:moveTo>
                  <a:lnTo>
                    <a:pt x="42042" y="95590"/>
                  </a:lnTo>
                  <a:lnTo>
                    <a:pt x="68029" y="94661"/>
                  </a:lnTo>
                  <a:lnTo>
                    <a:pt x="47808" y="105835"/>
                  </a:lnTo>
                  <a:lnTo>
                    <a:pt x="57124" y="122400"/>
                  </a:lnTo>
                  <a:lnTo>
                    <a:pt x="35302" y="112729"/>
                  </a:lnTo>
                  <a:lnTo>
                    <a:pt x="15081" y="123902"/>
                  </a:lnTo>
                  <a:lnTo>
                    <a:pt x="21822" y="106764"/>
                  </a:lnTo>
                  <a:lnTo>
                    <a:pt x="0" y="97093"/>
                  </a:lnTo>
                  <a:lnTo>
                    <a:pt x="25986" y="96164"/>
                  </a:lnTo>
                  <a:lnTo>
                    <a:pt x="32712" y="79026"/>
                  </a:lnTo>
                  <a:close/>
                </a:path>
                <a:path w="554355" h="681355">
                  <a:moveTo>
                    <a:pt x="72331" y="296693"/>
                  </a:moveTo>
                  <a:lnTo>
                    <a:pt x="81662" y="313267"/>
                  </a:lnTo>
                  <a:lnTo>
                    <a:pt x="107648" y="312338"/>
                  </a:lnTo>
                  <a:lnTo>
                    <a:pt x="87427" y="323502"/>
                  </a:lnTo>
                  <a:lnTo>
                    <a:pt x="96743" y="340067"/>
                  </a:lnTo>
                  <a:lnTo>
                    <a:pt x="74921" y="330406"/>
                  </a:lnTo>
                  <a:lnTo>
                    <a:pt x="54700" y="341570"/>
                  </a:lnTo>
                  <a:lnTo>
                    <a:pt x="61440" y="324431"/>
                  </a:lnTo>
                  <a:lnTo>
                    <a:pt x="39619" y="314770"/>
                  </a:lnTo>
                  <a:lnTo>
                    <a:pt x="65605" y="313841"/>
                  </a:lnTo>
                  <a:lnTo>
                    <a:pt x="72331" y="296693"/>
                  </a:lnTo>
                  <a:close/>
                </a:path>
                <a:path w="554355" h="681355">
                  <a:moveTo>
                    <a:pt x="215871" y="526258"/>
                  </a:moveTo>
                  <a:lnTo>
                    <a:pt x="225202" y="542833"/>
                  </a:lnTo>
                  <a:lnTo>
                    <a:pt x="251188" y="541904"/>
                  </a:lnTo>
                  <a:lnTo>
                    <a:pt x="230967" y="553067"/>
                  </a:lnTo>
                  <a:lnTo>
                    <a:pt x="240283" y="569632"/>
                  </a:lnTo>
                  <a:lnTo>
                    <a:pt x="218461" y="559971"/>
                  </a:lnTo>
                  <a:lnTo>
                    <a:pt x="198240" y="571135"/>
                  </a:lnTo>
                  <a:lnTo>
                    <a:pt x="204981" y="553996"/>
                  </a:lnTo>
                  <a:lnTo>
                    <a:pt x="183159" y="544335"/>
                  </a:lnTo>
                  <a:lnTo>
                    <a:pt x="209145" y="543406"/>
                  </a:lnTo>
                  <a:lnTo>
                    <a:pt x="215871" y="526258"/>
                  </a:lnTo>
                  <a:close/>
                </a:path>
                <a:path w="554355" h="681355">
                  <a:moveTo>
                    <a:pt x="225462" y="631041"/>
                  </a:moveTo>
                  <a:lnTo>
                    <a:pt x="234778" y="647606"/>
                  </a:lnTo>
                  <a:lnTo>
                    <a:pt x="260765" y="646678"/>
                  </a:lnTo>
                  <a:lnTo>
                    <a:pt x="240543" y="657841"/>
                  </a:lnTo>
                  <a:lnTo>
                    <a:pt x="249875" y="674415"/>
                  </a:lnTo>
                  <a:lnTo>
                    <a:pt x="228053" y="664754"/>
                  </a:lnTo>
                  <a:lnTo>
                    <a:pt x="207832" y="675918"/>
                  </a:lnTo>
                  <a:lnTo>
                    <a:pt x="214558" y="658780"/>
                  </a:lnTo>
                  <a:lnTo>
                    <a:pt x="192736" y="649109"/>
                  </a:lnTo>
                  <a:lnTo>
                    <a:pt x="218722" y="648180"/>
                  </a:lnTo>
                  <a:lnTo>
                    <a:pt x="225462" y="631041"/>
                  </a:lnTo>
                  <a:close/>
                </a:path>
                <a:path w="554355" h="681355">
                  <a:moveTo>
                    <a:pt x="336438" y="0"/>
                  </a:moveTo>
                  <a:lnTo>
                    <a:pt x="345769" y="16564"/>
                  </a:lnTo>
                  <a:lnTo>
                    <a:pt x="371755" y="15635"/>
                  </a:lnTo>
                  <a:lnTo>
                    <a:pt x="351534" y="26809"/>
                  </a:lnTo>
                  <a:lnTo>
                    <a:pt x="360850" y="43373"/>
                  </a:lnTo>
                  <a:lnTo>
                    <a:pt x="339028" y="33703"/>
                  </a:lnTo>
                  <a:lnTo>
                    <a:pt x="318807" y="44876"/>
                  </a:lnTo>
                  <a:lnTo>
                    <a:pt x="325547" y="27728"/>
                  </a:lnTo>
                  <a:lnTo>
                    <a:pt x="303726" y="18067"/>
                  </a:lnTo>
                  <a:lnTo>
                    <a:pt x="329712" y="17138"/>
                  </a:lnTo>
                  <a:lnTo>
                    <a:pt x="336438" y="0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5" name="object 625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1985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626" name="object 6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627" name="Picture 626">
            <a:extLst>
              <a:ext uri="{FF2B5EF4-FFF2-40B4-BE49-F238E27FC236}">
                <a16:creationId xmlns:a16="http://schemas.microsoft.com/office/drawing/2014/main" id="{00826492-650B-9342-B40F-CCA764DAE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92694" y="190454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92690" y="190451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94205" y="192777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94208" y="192776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92325" y="19029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92323" y="19029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27961" y="190799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7960" y="190808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29587" y="193145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9591" y="193145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7695" y="190681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7697" y="190682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97634" y="191907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97626" y="191904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99869" y="194235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99868" y="194235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97977" y="19180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97983" y="19180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5322" y="1924976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66" y="2941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45320" y="1925001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275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47125" y="194828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47131" y="194827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45233" y="19236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45232" y="19236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02954" y="193789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02961" y="193788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455"/>
                  </a:moveTo>
                  <a:lnTo>
                    <a:pt x="0" y="0"/>
                  </a:lnTo>
                  <a:lnTo>
                    <a:pt x="1869" y="24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4910" y="1961070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4910" y="1961070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70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03030" y="19365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03028" y="19365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22181" y="195198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22182" y="195200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24175" y="197507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24188" y="197507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8"/>
                  </a:moveTo>
                  <a:lnTo>
                    <a:pt x="35756" y="0"/>
                  </a:lnTo>
                  <a:lnTo>
                    <a:pt x="0" y="1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22308" y="19506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522313" y="19506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18803" y="196220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818804" y="196221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1025" y="198528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1027" y="198528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819145" y="19608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819159" y="19608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95234" y="200277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95240" y="200276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97228" y="202620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97239" y="202621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95335" y="20017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95332" y="20017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49425" y="201547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49433" y="201553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51584" y="203890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51585" y="203890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49679" y="20140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49678" y="20140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98040" y="202681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98044" y="202682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99716" y="205013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99724" y="205013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73"/>
                  </a:moveTo>
                  <a:lnTo>
                    <a:pt x="36517" y="56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897824" y="20256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897823" y="20256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825026" y="206658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25021" y="206658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826753" y="208968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826759" y="208968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824886" y="20652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824879" y="20652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60470" y="2063102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340"/>
                  </a:lnTo>
                  <a:lnTo>
                    <a:pt x="1905" y="2825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760466" y="2063196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905" y="28098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280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762260" y="208652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762270" y="208652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0" y="4613"/>
                  </a:moveTo>
                  <a:lnTo>
                    <a:pt x="35770" y="333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46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760368" y="20617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760362" y="206172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292233" y="206641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292235" y="206645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293859" y="208960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36537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37" y="166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293875" y="208960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291979" y="20653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291984" y="20653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608349" y="2059038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0" y="0"/>
                  </a:moveTo>
                  <a:lnTo>
                    <a:pt x="0" y="13373"/>
                  </a:lnTo>
                  <a:lnTo>
                    <a:pt x="1879" y="3775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608343" y="2058961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1878" y="37890"/>
                  </a:moveTo>
                  <a:lnTo>
                    <a:pt x="0" y="1344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610089" y="2082101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82"/>
                  </a:lnTo>
                  <a:lnTo>
                    <a:pt x="0" y="14655"/>
                  </a:lnTo>
                  <a:lnTo>
                    <a:pt x="35763" y="133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610094" y="2082105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4650"/>
                  </a:moveTo>
                  <a:lnTo>
                    <a:pt x="35770" y="1337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608209" y="20577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608216" y="20577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439452" y="2069299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66" y="2885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439449" y="206932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441560" y="209233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441555" y="209233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728"/>
                  </a:moveTo>
                  <a:lnTo>
                    <a:pt x="35770" y="445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439680" y="20678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439693" y="20678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600627" y="2128113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4" h="59689">
                  <a:moveTo>
                    <a:pt x="0" y="0"/>
                  </a:moveTo>
                  <a:lnTo>
                    <a:pt x="0" y="35115"/>
                  </a:lnTo>
                  <a:lnTo>
                    <a:pt x="1879" y="595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600629" y="2128136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4" h="59689">
                  <a:moveTo>
                    <a:pt x="1869" y="59458"/>
                  </a:moveTo>
                  <a:lnTo>
                    <a:pt x="0" y="3512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94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602583" y="2151468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5" h="36830">
                  <a:moveTo>
                    <a:pt x="35763" y="0"/>
                  </a:moveTo>
                  <a:lnTo>
                    <a:pt x="0" y="1270"/>
                  </a:lnTo>
                  <a:lnTo>
                    <a:pt x="0" y="36372"/>
                  </a:lnTo>
                  <a:lnTo>
                    <a:pt x="35763" y="351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602595" y="2151463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5" h="36830">
                  <a:moveTo>
                    <a:pt x="0" y="36386"/>
                  </a:moveTo>
                  <a:lnTo>
                    <a:pt x="35756" y="3510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6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600703" y="21268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600702" y="21268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840202" y="217427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840195" y="2174256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841891" y="2197315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75" y="0"/>
                  </a:moveTo>
                  <a:lnTo>
                    <a:pt x="0" y="127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841900" y="2197316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70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840024" y="21729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840033" y="21729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293452" y="2166226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0579"/>
                  </a:lnTo>
                  <a:lnTo>
                    <a:pt x="1879" y="3497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293452" y="2166110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1878" y="35100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1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295332" y="2189263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35775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75" y="1059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95340" y="2189262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0" y="11872"/>
                  </a:moveTo>
                  <a:lnTo>
                    <a:pt x="35770" y="1059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293478" y="21651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293474" y="21651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451555" y="2171433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0" y="0"/>
                  </a:moveTo>
                  <a:lnTo>
                    <a:pt x="0" y="11696"/>
                  </a:lnTo>
                  <a:lnTo>
                    <a:pt x="1866" y="3609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451546" y="2171328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1878" y="36241"/>
                  </a:moveTo>
                  <a:lnTo>
                    <a:pt x="0" y="117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2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453777" y="2194509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35763" y="0"/>
                  </a:moveTo>
                  <a:lnTo>
                    <a:pt x="0" y="1270"/>
                  </a:lnTo>
                  <a:lnTo>
                    <a:pt x="0" y="12979"/>
                  </a:lnTo>
                  <a:lnTo>
                    <a:pt x="35763" y="11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453780" y="2194510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0" y="12977"/>
                  </a:moveTo>
                  <a:lnTo>
                    <a:pt x="35770" y="116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451910" y="21700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451908" y="21700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457807" y="220751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457811" y="220749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459598" y="223099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459601" y="223099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457693" y="22062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457698" y="22062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602397" y="221848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602392" y="221846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604619" y="224149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604623" y="22415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602752" y="22173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602751" y="22173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50377" y="222769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50367" y="222757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222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51926" y="2250731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51929" y="2250734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50060" y="22265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50053" y="22265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917903" y="223994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917901" y="223995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19922" y="226293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919922" y="226293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2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918055" y="22385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918061" y="22385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655111" y="2244966"/>
              <a:ext cx="2540" cy="50165"/>
            </a:xfrm>
            <a:custGeom>
              <a:avLst/>
              <a:gdLst/>
              <a:ahLst/>
              <a:cxnLst/>
              <a:rect l="l" t="t" r="r" b="b"/>
              <a:pathLst>
                <a:path w="2539" h="50164">
                  <a:moveTo>
                    <a:pt x="0" y="0"/>
                  </a:moveTo>
                  <a:lnTo>
                    <a:pt x="0" y="25082"/>
                  </a:lnTo>
                  <a:lnTo>
                    <a:pt x="1917" y="4998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655109" y="2244967"/>
              <a:ext cx="2540" cy="50165"/>
            </a:xfrm>
            <a:custGeom>
              <a:avLst/>
              <a:gdLst/>
              <a:ahLst/>
              <a:cxnLst/>
              <a:rect l="l" t="t" r="r" b="b"/>
              <a:pathLst>
                <a:path w="2539" h="50164">
                  <a:moveTo>
                    <a:pt x="1914" y="49903"/>
                  </a:moveTo>
                  <a:lnTo>
                    <a:pt x="0" y="24984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499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657346" y="2268346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5" h="26669">
                  <a:moveTo>
                    <a:pt x="35763" y="0"/>
                  </a:moveTo>
                  <a:lnTo>
                    <a:pt x="0" y="1282"/>
                  </a:lnTo>
                  <a:lnTo>
                    <a:pt x="0" y="26352"/>
                  </a:lnTo>
                  <a:lnTo>
                    <a:pt x="35763" y="2506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657357" y="2268339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5" h="26669">
                  <a:moveTo>
                    <a:pt x="0" y="26359"/>
                  </a:moveTo>
                  <a:lnTo>
                    <a:pt x="35756" y="25081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63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655453" y="22434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655450" y="224344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087939" y="2262390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0" y="0"/>
                  </a:moveTo>
                  <a:lnTo>
                    <a:pt x="0" y="7797"/>
                  </a:lnTo>
                  <a:lnTo>
                    <a:pt x="1917" y="3270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087936" y="2262285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1914" y="32782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090009" y="2285771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35763" y="0"/>
                  </a:moveTo>
                  <a:lnTo>
                    <a:pt x="0" y="1270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090010" y="2285763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9084"/>
                  </a:moveTo>
                  <a:lnTo>
                    <a:pt x="35770" y="78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088104" y="22608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088114" y="22608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928376" y="2263774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33"/>
                  </a:lnTo>
                  <a:lnTo>
                    <a:pt x="1866" y="3442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928371" y="2263806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69" y="34347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3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930027" y="2286939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29" h="11430">
                  <a:moveTo>
                    <a:pt x="36525" y="0"/>
                  </a:moveTo>
                  <a:lnTo>
                    <a:pt x="0" y="1308"/>
                  </a:lnTo>
                  <a:lnTo>
                    <a:pt x="0" y="11341"/>
                  </a:lnTo>
                  <a:lnTo>
                    <a:pt x="36525" y="1003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930033" y="2286940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29" h="11430">
                  <a:moveTo>
                    <a:pt x="0" y="11342"/>
                  </a:moveTo>
                  <a:lnTo>
                    <a:pt x="36532" y="1003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3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928148" y="22624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928149" y="22624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841561" y="227930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841566" y="227934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843148" y="230231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12" y="0"/>
                  </a:moveTo>
                  <a:lnTo>
                    <a:pt x="0" y="1295"/>
                  </a:lnTo>
                  <a:lnTo>
                    <a:pt x="0" y="1866"/>
                  </a:lnTo>
                  <a:lnTo>
                    <a:pt x="36512" y="558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843150" y="230231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841269" y="22782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841280" y="22783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307168" y="2276462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307174" y="2276449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69" y="28894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88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308693" y="2299563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36525" y="0"/>
                  </a:moveTo>
                  <a:lnTo>
                    <a:pt x="0" y="1308"/>
                  </a:lnTo>
                  <a:lnTo>
                    <a:pt x="0" y="5765"/>
                  </a:lnTo>
                  <a:lnTo>
                    <a:pt x="36525" y="44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308686" y="2299564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0" y="5766"/>
                  </a:moveTo>
                  <a:lnTo>
                    <a:pt x="36532" y="446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306813" y="22749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306808" y="22749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8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780218" y="2267216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0" y="0"/>
                  </a:moveTo>
                  <a:lnTo>
                    <a:pt x="0" y="14490"/>
                  </a:lnTo>
                  <a:lnTo>
                    <a:pt x="1866" y="3887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780215" y="2267174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1869" y="38913"/>
                  </a:moveTo>
                  <a:lnTo>
                    <a:pt x="0" y="1458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9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781831" y="2290292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36525" y="0"/>
                  </a:moveTo>
                  <a:lnTo>
                    <a:pt x="0" y="1308"/>
                  </a:lnTo>
                  <a:lnTo>
                    <a:pt x="0" y="15786"/>
                  </a:lnTo>
                  <a:lnTo>
                    <a:pt x="36525" y="1449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781836" y="2290290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0" y="15792"/>
                  </a:moveTo>
                  <a:lnTo>
                    <a:pt x="36532" y="144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5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779964" y="22657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779970" y="22657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460661" y="2248763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4" h="58419">
                  <a:moveTo>
                    <a:pt x="0" y="0"/>
                  </a:moveTo>
                  <a:lnTo>
                    <a:pt x="0" y="33439"/>
                  </a:lnTo>
                  <a:lnTo>
                    <a:pt x="1879" y="5782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460667" y="2248803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4" h="58419">
                  <a:moveTo>
                    <a:pt x="1869" y="57810"/>
                  </a:moveTo>
                  <a:lnTo>
                    <a:pt x="0" y="3348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78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462921" y="2271826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5" h="34925">
                  <a:moveTo>
                    <a:pt x="35763" y="0"/>
                  </a:moveTo>
                  <a:lnTo>
                    <a:pt x="0" y="1282"/>
                  </a:lnTo>
                  <a:lnTo>
                    <a:pt x="0" y="34721"/>
                  </a:lnTo>
                  <a:lnTo>
                    <a:pt x="35763" y="334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462917" y="2271827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5" h="34925">
                  <a:moveTo>
                    <a:pt x="0" y="34713"/>
                  </a:moveTo>
                  <a:lnTo>
                    <a:pt x="35770" y="334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461042" y="22473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461047" y="22473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770049" y="233425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770043" y="233422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72259" y="235771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772271" y="235771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770367" y="23327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770368" y="23327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244873" y="2340419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0" y="0"/>
                  </a:moveTo>
                  <a:lnTo>
                    <a:pt x="0" y="25641"/>
                  </a:lnTo>
                  <a:lnTo>
                    <a:pt x="1879" y="5002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4244869" y="2340401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1878" y="50065"/>
                  </a:moveTo>
                  <a:lnTo>
                    <a:pt x="0" y="256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0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246918" y="2363672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35763" y="0"/>
                  </a:moveTo>
                  <a:lnTo>
                    <a:pt x="0" y="1282"/>
                  </a:lnTo>
                  <a:lnTo>
                    <a:pt x="0" y="26924"/>
                  </a:lnTo>
                  <a:lnTo>
                    <a:pt x="35763" y="2564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246927" y="2363680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0" y="26917"/>
                  </a:moveTo>
                  <a:lnTo>
                    <a:pt x="35756" y="2563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9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245038" y="23392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245044" y="23392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093349" y="2335580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4" h="63500">
                  <a:moveTo>
                    <a:pt x="0" y="0"/>
                  </a:moveTo>
                  <a:lnTo>
                    <a:pt x="0" y="39014"/>
                  </a:lnTo>
                  <a:lnTo>
                    <a:pt x="1866" y="6339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093345" y="2335590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4" h="63500">
                  <a:moveTo>
                    <a:pt x="1869" y="63390"/>
                  </a:moveTo>
                  <a:lnTo>
                    <a:pt x="0" y="3906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33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094962" y="2358847"/>
              <a:ext cx="36830" cy="40640"/>
            </a:xfrm>
            <a:custGeom>
              <a:avLst/>
              <a:gdLst/>
              <a:ahLst/>
              <a:cxnLst/>
              <a:rect l="l" t="t" r="r" b="b"/>
              <a:pathLst>
                <a:path w="36829" h="40639">
                  <a:moveTo>
                    <a:pt x="36525" y="0"/>
                  </a:moveTo>
                  <a:lnTo>
                    <a:pt x="0" y="1308"/>
                  </a:lnTo>
                  <a:lnTo>
                    <a:pt x="0" y="40322"/>
                  </a:lnTo>
                  <a:lnTo>
                    <a:pt x="36525" y="3901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094966" y="2358846"/>
              <a:ext cx="36830" cy="40640"/>
            </a:xfrm>
            <a:custGeom>
              <a:avLst/>
              <a:gdLst/>
              <a:ahLst/>
              <a:cxnLst/>
              <a:rect l="l" t="t" r="r" b="b"/>
              <a:pathLst>
                <a:path w="36829" h="40639">
                  <a:moveTo>
                    <a:pt x="0" y="40316"/>
                  </a:moveTo>
                  <a:lnTo>
                    <a:pt x="36532" y="3901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093083" y="23344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093078" y="23344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940657" y="2336431"/>
              <a:ext cx="1905" cy="70485"/>
            </a:xfrm>
            <a:custGeom>
              <a:avLst/>
              <a:gdLst/>
              <a:ahLst/>
              <a:cxnLst/>
              <a:rect l="l" t="t" r="r" b="b"/>
              <a:pathLst>
                <a:path w="1904" h="70485">
                  <a:moveTo>
                    <a:pt x="0" y="0"/>
                  </a:moveTo>
                  <a:lnTo>
                    <a:pt x="0" y="45707"/>
                  </a:lnTo>
                  <a:lnTo>
                    <a:pt x="1866" y="7009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940650" y="2336470"/>
              <a:ext cx="1905" cy="70485"/>
            </a:xfrm>
            <a:custGeom>
              <a:avLst/>
              <a:gdLst/>
              <a:ahLst/>
              <a:cxnLst/>
              <a:rect l="l" t="t" r="r" b="b"/>
              <a:pathLst>
                <a:path w="1904" h="70485">
                  <a:moveTo>
                    <a:pt x="1869" y="70111"/>
                  </a:moveTo>
                  <a:lnTo>
                    <a:pt x="0" y="4565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01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942181" y="2359748"/>
              <a:ext cx="36830" cy="47625"/>
            </a:xfrm>
            <a:custGeom>
              <a:avLst/>
              <a:gdLst/>
              <a:ahLst/>
              <a:cxnLst/>
              <a:rect l="l" t="t" r="r" b="b"/>
              <a:pathLst>
                <a:path w="36829" h="47625">
                  <a:moveTo>
                    <a:pt x="36525" y="0"/>
                  </a:moveTo>
                  <a:lnTo>
                    <a:pt x="0" y="1308"/>
                  </a:lnTo>
                  <a:lnTo>
                    <a:pt x="0" y="47002"/>
                  </a:lnTo>
                  <a:lnTo>
                    <a:pt x="36525" y="4569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942186" y="2359752"/>
              <a:ext cx="36830" cy="47625"/>
            </a:xfrm>
            <a:custGeom>
              <a:avLst/>
              <a:gdLst/>
              <a:ahLst/>
              <a:cxnLst/>
              <a:rect l="l" t="t" r="r" b="b"/>
              <a:pathLst>
                <a:path w="36829" h="47625">
                  <a:moveTo>
                    <a:pt x="0" y="46997"/>
                  </a:moveTo>
                  <a:lnTo>
                    <a:pt x="36532" y="4569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9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940289" y="23353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940299" y="233535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779824" y="2367597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0" y="0"/>
                  </a:moveTo>
                  <a:lnTo>
                    <a:pt x="0" y="15595"/>
                  </a:lnTo>
                  <a:lnTo>
                    <a:pt x="1917" y="4051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779824" y="2367612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1914" y="40518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0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782034" y="2391028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4">
                  <a:moveTo>
                    <a:pt x="35763" y="0"/>
                  </a:moveTo>
                  <a:lnTo>
                    <a:pt x="0" y="1282"/>
                  </a:lnTo>
                  <a:lnTo>
                    <a:pt x="0" y="16878"/>
                  </a:lnTo>
                  <a:lnTo>
                    <a:pt x="35763" y="156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782037" y="2391027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4">
                  <a:moveTo>
                    <a:pt x="0" y="16880"/>
                  </a:moveTo>
                  <a:lnTo>
                    <a:pt x="35756" y="1560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780129" y="23660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780127" y="23661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851213" y="238568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851222" y="238572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852826" y="240901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852833" y="240900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17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850934" y="23842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850932" y="23842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392" y="24397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314852" y="2358973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69">
                  <a:moveTo>
                    <a:pt x="0" y="0"/>
                  </a:moveTo>
                  <a:lnTo>
                    <a:pt x="0" y="27305"/>
                  </a:lnTo>
                  <a:lnTo>
                    <a:pt x="1866" y="517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314842" y="2358871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69">
                  <a:moveTo>
                    <a:pt x="1878" y="51840"/>
                  </a:moveTo>
                  <a:lnTo>
                    <a:pt x="0" y="2739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1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316795" y="2382253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5" h="29210">
                  <a:moveTo>
                    <a:pt x="35763" y="0"/>
                  </a:moveTo>
                  <a:lnTo>
                    <a:pt x="0" y="1282"/>
                  </a:lnTo>
                  <a:lnTo>
                    <a:pt x="0" y="28587"/>
                  </a:lnTo>
                  <a:lnTo>
                    <a:pt x="35763" y="273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316803" y="2382247"/>
              <a:ext cx="36195" cy="29209"/>
            </a:xfrm>
            <a:custGeom>
              <a:avLst/>
              <a:gdLst/>
              <a:ahLst/>
              <a:cxnLst/>
              <a:rect l="l" t="t" r="r" b="b"/>
              <a:pathLst>
                <a:path w="36195" h="29210">
                  <a:moveTo>
                    <a:pt x="0" y="28590"/>
                  </a:moveTo>
                  <a:lnTo>
                    <a:pt x="35770" y="2731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85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314903" y="23578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314915" y="23578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474059" y="2321000"/>
              <a:ext cx="1905" cy="91440"/>
            </a:xfrm>
            <a:custGeom>
              <a:avLst/>
              <a:gdLst/>
              <a:ahLst/>
              <a:cxnLst/>
              <a:rect l="l" t="t" r="r" b="b"/>
              <a:pathLst>
                <a:path w="1904" h="91439">
                  <a:moveTo>
                    <a:pt x="0" y="0"/>
                  </a:moveTo>
                  <a:lnTo>
                    <a:pt x="0" y="66878"/>
                  </a:lnTo>
                  <a:lnTo>
                    <a:pt x="1879" y="9127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474062" y="2321029"/>
              <a:ext cx="1905" cy="91440"/>
            </a:xfrm>
            <a:custGeom>
              <a:avLst/>
              <a:gdLst/>
              <a:ahLst/>
              <a:cxnLst/>
              <a:rect l="l" t="t" r="r" b="b"/>
              <a:pathLst>
                <a:path w="1904" h="91439">
                  <a:moveTo>
                    <a:pt x="1878" y="91282"/>
                  </a:moveTo>
                  <a:lnTo>
                    <a:pt x="0" y="668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1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475634" y="2344267"/>
              <a:ext cx="36830" cy="68580"/>
            </a:xfrm>
            <a:custGeom>
              <a:avLst/>
              <a:gdLst/>
              <a:ahLst/>
              <a:cxnLst/>
              <a:rect l="l" t="t" r="r" b="b"/>
              <a:pathLst>
                <a:path w="36829" h="68580">
                  <a:moveTo>
                    <a:pt x="36525" y="0"/>
                  </a:moveTo>
                  <a:lnTo>
                    <a:pt x="0" y="1308"/>
                  </a:lnTo>
                  <a:lnTo>
                    <a:pt x="0" y="68186"/>
                  </a:lnTo>
                  <a:lnTo>
                    <a:pt x="36525" y="6687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475645" y="2344276"/>
              <a:ext cx="36830" cy="68580"/>
            </a:xfrm>
            <a:custGeom>
              <a:avLst/>
              <a:gdLst/>
              <a:ahLst/>
              <a:cxnLst/>
              <a:rect l="l" t="t" r="r" b="b"/>
              <a:pathLst>
                <a:path w="36829" h="68580">
                  <a:moveTo>
                    <a:pt x="0" y="68175"/>
                  </a:moveTo>
                  <a:lnTo>
                    <a:pt x="36517" y="66870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681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473742" y="23196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473753" y="23196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623449" y="2343835"/>
              <a:ext cx="1905" cy="74930"/>
            </a:xfrm>
            <a:custGeom>
              <a:avLst/>
              <a:gdLst/>
              <a:ahLst/>
              <a:cxnLst/>
              <a:rect l="l" t="t" r="r" b="b"/>
              <a:pathLst>
                <a:path w="1904" h="74930">
                  <a:moveTo>
                    <a:pt x="0" y="0"/>
                  </a:moveTo>
                  <a:lnTo>
                    <a:pt x="0" y="50152"/>
                  </a:lnTo>
                  <a:lnTo>
                    <a:pt x="1866" y="7454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623445" y="2343751"/>
              <a:ext cx="1905" cy="74930"/>
            </a:xfrm>
            <a:custGeom>
              <a:avLst/>
              <a:gdLst/>
              <a:ahLst/>
              <a:cxnLst/>
              <a:rect l="l" t="t" r="r" b="b"/>
              <a:pathLst>
                <a:path w="1904" h="74930">
                  <a:moveTo>
                    <a:pt x="1869" y="74550"/>
                  </a:moveTo>
                  <a:lnTo>
                    <a:pt x="0" y="5022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745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625646" y="2367025"/>
              <a:ext cx="36195" cy="51435"/>
            </a:xfrm>
            <a:custGeom>
              <a:avLst/>
              <a:gdLst/>
              <a:ahLst/>
              <a:cxnLst/>
              <a:rect l="l" t="t" r="r" b="b"/>
              <a:pathLst>
                <a:path w="36195" h="51435">
                  <a:moveTo>
                    <a:pt x="35763" y="0"/>
                  </a:moveTo>
                  <a:lnTo>
                    <a:pt x="0" y="1282"/>
                  </a:lnTo>
                  <a:lnTo>
                    <a:pt x="0" y="51435"/>
                  </a:lnTo>
                  <a:lnTo>
                    <a:pt x="35763" y="501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625652" y="2367031"/>
              <a:ext cx="36195" cy="51435"/>
            </a:xfrm>
            <a:custGeom>
              <a:avLst/>
              <a:gdLst/>
              <a:ahLst/>
              <a:cxnLst/>
              <a:rect l="l" t="t" r="r" b="b"/>
              <a:pathLst>
                <a:path w="36195" h="51435">
                  <a:moveTo>
                    <a:pt x="0" y="51431"/>
                  </a:moveTo>
                  <a:lnTo>
                    <a:pt x="35770" y="5015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623767" y="23426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623779" y="23426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313840" y="240832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313846" y="240835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905" y="25435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25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315554" y="243177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315553" y="243176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63" y="557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313649" y="24072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313657" y="24072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257624" y="2381630"/>
              <a:ext cx="1905" cy="121285"/>
            </a:xfrm>
            <a:custGeom>
              <a:avLst/>
              <a:gdLst/>
              <a:ahLst/>
              <a:cxnLst/>
              <a:rect l="l" t="t" r="r" b="b"/>
              <a:pathLst>
                <a:path w="1904" h="121285">
                  <a:moveTo>
                    <a:pt x="0" y="0"/>
                  </a:moveTo>
                  <a:lnTo>
                    <a:pt x="0" y="95846"/>
                  </a:lnTo>
                  <a:lnTo>
                    <a:pt x="1905" y="12076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257621" y="2381541"/>
              <a:ext cx="2540" cy="121285"/>
            </a:xfrm>
            <a:custGeom>
              <a:avLst/>
              <a:gdLst/>
              <a:ahLst/>
              <a:cxnLst/>
              <a:rect l="l" t="t" r="r" b="b"/>
              <a:pathLst>
                <a:path w="2539" h="121285">
                  <a:moveTo>
                    <a:pt x="1914" y="120924"/>
                  </a:moveTo>
                  <a:lnTo>
                    <a:pt x="0" y="95877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1209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259313" y="2405036"/>
              <a:ext cx="36830" cy="97155"/>
            </a:xfrm>
            <a:custGeom>
              <a:avLst/>
              <a:gdLst/>
              <a:ahLst/>
              <a:cxnLst/>
              <a:rect l="l" t="t" r="r" b="b"/>
              <a:pathLst>
                <a:path w="36829" h="97155">
                  <a:moveTo>
                    <a:pt x="36525" y="0"/>
                  </a:moveTo>
                  <a:lnTo>
                    <a:pt x="0" y="1308"/>
                  </a:lnTo>
                  <a:lnTo>
                    <a:pt x="0" y="97155"/>
                  </a:lnTo>
                  <a:lnTo>
                    <a:pt x="36525" y="958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259324" y="2405030"/>
              <a:ext cx="36830" cy="97155"/>
            </a:xfrm>
            <a:custGeom>
              <a:avLst/>
              <a:gdLst/>
              <a:ahLst/>
              <a:cxnLst/>
              <a:rect l="l" t="t" r="r" b="b"/>
              <a:pathLst>
                <a:path w="36829" h="97155">
                  <a:moveTo>
                    <a:pt x="0" y="97160"/>
                  </a:moveTo>
                  <a:lnTo>
                    <a:pt x="36517" y="95855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971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257408" y="238031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257423" y="238031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107815" y="2426880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4" h="76200">
                  <a:moveTo>
                    <a:pt x="0" y="0"/>
                  </a:moveTo>
                  <a:lnTo>
                    <a:pt x="0" y="51269"/>
                  </a:lnTo>
                  <a:lnTo>
                    <a:pt x="1879" y="7566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107812" y="2426826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4" h="76200">
                  <a:moveTo>
                    <a:pt x="1878" y="75683"/>
                  </a:moveTo>
                  <a:lnTo>
                    <a:pt x="0" y="513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56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109783" y="2450032"/>
              <a:ext cx="36195" cy="52705"/>
            </a:xfrm>
            <a:custGeom>
              <a:avLst/>
              <a:gdLst/>
              <a:ahLst/>
              <a:cxnLst/>
              <a:rect l="l" t="t" r="r" b="b"/>
              <a:pathLst>
                <a:path w="36195" h="52705">
                  <a:moveTo>
                    <a:pt x="35763" y="0"/>
                  </a:moveTo>
                  <a:lnTo>
                    <a:pt x="0" y="1282"/>
                  </a:lnTo>
                  <a:lnTo>
                    <a:pt x="0" y="52552"/>
                  </a:lnTo>
                  <a:lnTo>
                    <a:pt x="35763" y="5126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109791" y="2450033"/>
              <a:ext cx="36195" cy="52705"/>
            </a:xfrm>
            <a:custGeom>
              <a:avLst/>
              <a:gdLst/>
              <a:ahLst/>
              <a:cxnLst/>
              <a:rect l="l" t="t" r="r" b="b"/>
              <a:pathLst>
                <a:path w="36195" h="52705">
                  <a:moveTo>
                    <a:pt x="0" y="52546"/>
                  </a:moveTo>
                  <a:lnTo>
                    <a:pt x="35756" y="512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25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107903" y="24254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107908" y="24254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953662" y="2411590"/>
              <a:ext cx="1905" cy="99695"/>
            </a:xfrm>
            <a:custGeom>
              <a:avLst/>
              <a:gdLst/>
              <a:ahLst/>
              <a:cxnLst/>
              <a:rect l="l" t="t" r="r" b="b"/>
              <a:pathLst>
                <a:path w="1904" h="99694">
                  <a:moveTo>
                    <a:pt x="0" y="0"/>
                  </a:moveTo>
                  <a:lnTo>
                    <a:pt x="0" y="74676"/>
                  </a:lnTo>
                  <a:lnTo>
                    <a:pt x="1866" y="9907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953656" y="2411608"/>
              <a:ext cx="1905" cy="99060"/>
            </a:xfrm>
            <a:custGeom>
              <a:avLst/>
              <a:gdLst/>
              <a:ahLst/>
              <a:cxnLst/>
              <a:rect l="l" t="t" r="r" b="b"/>
              <a:pathLst>
                <a:path w="1904" h="99060">
                  <a:moveTo>
                    <a:pt x="1878" y="99018"/>
                  </a:moveTo>
                  <a:lnTo>
                    <a:pt x="0" y="746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90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955503" y="2434729"/>
              <a:ext cx="36195" cy="76200"/>
            </a:xfrm>
            <a:custGeom>
              <a:avLst/>
              <a:gdLst/>
              <a:ahLst/>
              <a:cxnLst/>
              <a:rect l="l" t="t" r="r" b="b"/>
              <a:pathLst>
                <a:path w="36195" h="76200">
                  <a:moveTo>
                    <a:pt x="35763" y="0"/>
                  </a:moveTo>
                  <a:lnTo>
                    <a:pt x="0" y="1282"/>
                  </a:lnTo>
                  <a:lnTo>
                    <a:pt x="0" y="75958"/>
                  </a:lnTo>
                  <a:lnTo>
                    <a:pt x="35763" y="74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955518" y="2434737"/>
              <a:ext cx="36195" cy="76200"/>
            </a:xfrm>
            <a:custGeom>
              <a:avLst/>
              <a:gdLst/>
              <a:ahLst/>
              <a:cxnLst/>
              <a:rect l="l" t="t" r="r" b="b"/>
              <a:pathLst>
                <a:path w="36195" h="76200">
                  <a:moveTo>
                    <a:pt x="0" y="75944"/>
                  </a:moveTo>
                  <a:lnTo>
                    <a:pt x="35756" y="7467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759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953624" y="24102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953638" y="24102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796004" y="2473731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0" y="0"/>
                  </a:moveTo>
                  <a:lnTo>
                    <a:pt x="0" y="15049"/>
                  </a:lnTo>
                  <a:lnTo>
                    <a:pt x="1879" y="394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796006" y="2473686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1878" y="39538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797744" y="2496819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63" y="0"/>
                  </a:moveTo>
                  <a:lnTo>
                    <a:pt x="0" y="1282"/>
                  </a:lnTo>
                  <a:lnTo>
                    <a:pt x="0" y="16332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797753" y="2496820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33"/>
                  </a:moveTo>
                  <a:lnTo>
                    <a:pt x="35756" y="1505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3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795877" y="24724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795868" y="24724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860763" y="248942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860760" y="248943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862300" y="251242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862300" y="251242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860433" y="24879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860429" y="24879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328835" y="2468651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4" h="46355">
                  <a:moveTo>
                    <a:pt x="0" y="0"/>
                  </a:moveTo>
                  <a:lnTo>
                    <a:pt x="0" y="21729"/>
                  </a:lnTo>
                  <a:lnTo>
                    <a:pt x="1866" y="4612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328828" y="2468704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4" h="46355">
                  <a:moveTo>
                    <a:pt x="1869" y="46015"/>
                  </a:moveTo>
                  <a:lnTo>
                    <a:pt x="0" y="2168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0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330892" y="2491739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5" h="23494">
                  <a:moveTo>
                    <a:pt x="35763" y="0"/>
                  </a:moveTo>
                  <a:lnTo>
                    <a:pt x="0" y="1282"/>
                  </a:lnTo>
                  <a:lnTo>
                    <a:pt x="0" y="23012"/>
                  </a:lnTo>
                  <a:lnTo>
                    <a:pt x="35763" y="217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330896" y="2491739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5" h="23494">
                  <a:moveTo>
                    <a:pt x="0" y="23014"/>
                  </a:moveTo>
                  <a:lnTo>
                    <a:pt x="35756" y="2173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0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329012" y="24675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329018" y="24675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641115" y="2333447"/>
              <a:ext cx="1905" cy="182880"/>
            </a:xfrm>
            <a:custGeom>
              <a:avLst/>
              <a:gdLst/>
              <a:ahLst/>
              <a:cxnLst/>
              <a:rect l="l" t="t" r="r" b="b"/>
              <a:pathLst>
                <a:path w="1904" h="182880">
                  <a:moveTo>
                    <a:pt x="0" y="0"/>
                  </a:moveTo>
                  <a:lnTo>
                    <a:pt x="0" y="158267"/>
                  </a:lnTo>
                  <a:lnTo>
                    <a:pt x="1879" y="18265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641115" y="2333493"/>
              <a:ext cx="1905" cy="182880"/>
            </a:xfrm>
            <a:custGeom>
              <a:avLst/>
              <a:gdLst/>
              <a:ahLst/>
              <a:cxnLst/>
              <a:rect l="l" t="t" r="r" b="b"/>
              <a:pathLst>
                <a:path w="1904" h="182880">
                  <a:moveTo>
                    <a:pt x="1869" y="182603"/>
                  </a:moveTo>
                  <a:lnTo>
                    <a:pt x="0" y="15827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2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643083" y="2356751"/>
              <a:ext cx="36195" cy="160020"/>
            </a:xfrm>
            <a:custGeom>
              <a:avLst/>
              <a:gdLst/>
              <a:ahLst/>
              <a:cxnLst/>
              <a:rect l="l" t="t" r="r" b="b"/>
              <a:pathLst>
                <a:path w="36195" h="160019">
                  <a:moveTo>
                    <a:pt x="35763" y="0"/>
                  </a:moveTo>
                  <a:lnTo>
                    <a:pt x="0" y="1282"/>
                  </a:lnTo>
                  <a:lnTo>
                    <a:pt x="0" y="159550"/>
                  </a:lnTo>
                  <a:lnTo>
                    <a:pt x="35763" y="1582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643092" y="2356760"/>
              <a:ext cx="36195" cy="160020"/>
            </a:xfrm>
            <a:custGeom>
              <a:avLst/>
              <a:gdLst/>
              <a:ahLst/>
              <a:cxnLst/>
              <a:rect l="l" t="t" r="r" b="b"/>
              <a:pathLst>
                <a:path w="36195" h="160019">
                  <a:moveTo>
                    <a:pt x="0" y="159543"/>
                  </a:moveTo>
                  <a:lnTo>
                    <a:pt x="35770" y="1582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95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641204" y="23321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641197" y="23320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483546" y="2469781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4" h="48894">
                  <a:moveTo>
                    <a:pt x="0" y="0"/>
                  </a:moveTo>
                  <a:lnTo>
                    <a:pt x="0" y="23406"/>
                  </a:lnTo>
                  <a:lnTo>
                    <a:pt x="1905" y="48310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483537" y="2469692"/>
              <a:ext cx="2540" cy="48895"/>
            </a:xfrm>
            <a:custGeom>
              <a:avLst/>
              <a:gdLst/>
              <a:ahLst/>
              <a:cxnLst/>
              <a:rect l="l" t="t" r="r" b="b"/>
              <a:pathLst>
                <a:path w="2539" h="48894">
                  <a:moveTo>
                    <a:pt x="1914" y="48381"/>
                  </a:moveTo>
                  <a:lnTo>
                    <a:pt x="0" y="2346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83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485261" y="2493162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5" h="24764">
                  <a:moveTo>
                    <a:pt x="35763" y="0"/>
                  </a:moveTo>
                  <a:lnTo>
                    <a:pt x="0" y="1270"/>
                  </a:lnTo>
                  <a:lnTo>
                    <a:pt x="0" y="24676"/>
                  </a:lnTo>
                  <a:lnTo>
                    <a:pt x="35763" y="234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485256" y="2493165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5" h="24764">
                  <a:moveTo>
                    <a:pt x="0" y="24676"/>
                  </a:moveTo>
                  <a:lnTo>
                    <a:pt x="35770" y="2339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46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483356" y="24684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483362" y="24684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168103" y="2490114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79" y="2884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168101" y="249011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170199" y="251316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170201" y="251316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28"/>
                  </a:moveTo>
                  <a:lnTo>
                    <a:pt x="35770" y="445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168332" y="24886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168337" y="24886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475371" y="252745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475372" y="252745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477302" y="255082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477314" y="255081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475409" y="25262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475410" y="25262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629765" y="253907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629764" y="253915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631594" y="256217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631602" y="256216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629727" y="25378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629727" y="25378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787029" y="255069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787023" y="255075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788845" y="257399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788849" y="257399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786953" y="25492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786961" y="25492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269016" y="2563621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0" y="0"/>
                  </a:moveTo>
                  <a:lnTo>
                    <a:pt x="0" y="13373"/>
                  </a:lnTo>
                  <a:lnTo>
                    <a:pt x="1866" y="3776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269010" y="2563620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1869" y="37645"/>
                  </a:moveTo>
                  <a:lnTo>
                    <a:pt x="0" y="1344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76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270768" y="2586977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82"/>
                  </a:lnTo>
                  <a:lnTo>
                    <a:pt x="0" y="14655"/>
                  </a:lnTo>
                  <a:lnTo>
                    <a:pt x="35763" y="133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270774" y="2586984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4649"/>
                  </a:moveTo>
                  <a:lnTo>
                    <a:pt x="35756" y="1337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46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268876" y="25622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268872" y="25622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106773" y="2561577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4" h="46355">
                  <a:moveTo>
                    <a:pt x="0" y="0"/>
                  </a:moveTo>
                  <a:lnTo>
                    <a:pt x="0" y="21742"/>
                  </a:lnTo>
                  <a:lnTo>
                    <a:pt x="1866" y="4612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106768" y="2561626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4" h="46355">
                  <a:moveTo>
                    <a:pt x="1869" y="46015"/>
                  </a:moveTo>
                  <a:lnTo>
                    <a:pt x="0" y="2168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0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108716" y="2584868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5" h="23494">
                  <a:moveTo>
                    <a:pt x="35763" y="0"/>
                  </a:moveTo>
                  <a:lnTo>
                    <a:pt x="0" y="1282"/>
                  </a:lnTo>
                  <a:lnTo>
                    <a:pt x="0" y="23012"/>
                  </a:lnTo>
                  <a:lnTo>
                    <a:pt x="35763" y="217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108728" y="2584875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5" h="23494">
                  <a:moveTo>
                    <a:pt x="0" y="23014"/>
                  </a:moveTo>
                  <a:lnTo>
                    <a:pt x="35756" y="2173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0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106824" y="25604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106834" y="25604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3964432" y="2549791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39">
                  <a:moveTo>
                    <a:pt x="0" y="0"/>
                  </a:moveTo>
                  <a:lnTo>
                    <a:pt x="0" y="40690"/>
                  </a:lnTo>
                  <a:lnTo>
                    <a:pt x="1917" y="6559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3964428" y="2549766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39">
                  <a:moveTo>
                    <a:pt x="1914" y="65629"/>
                  </a:moveTo>
                  <a:lnTo>
                    <a:pt x="0" y="4071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56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3966591" y="2573248"/>
              <a:ext cx="36195" cy="42545"/>
            </a:xfrm>
            <a:custGeom>
              <a:avLst/>
              <a:gdLst/>
              <a:ahLst/>
              <a:cxnLst/>
              <a:rect l="l" t="t" r="r" b="b"/>
              <a:pathLst>
                <a:path w="36195" h="42544">
                  <a:moveTo>
                    <a:pt x="35763" y="0"/>
                  </a:moveTo>
                  <a:lnTo>
                    <a:pt x="0" y="1270"/>
                  </a:lnTo>
                  <a:lnTo>
                    <a:pt x="0" y="41948"/>
                  </a:lnTo>
                  <a:lnTo>
                    <a:pt x="35763" y="4067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966594" y="2573247"/>
              <a:ext cx="36195" cy="42545"/>
            </a:xfrm>
            <a:custGeom>
              <a:avLst/>
              <a:gdLst/>
              <a:ahLst/>
              <a:cxnLst/>
              <a:rect l="l" t="t" r="r" b="b"/>
              <a:pathLst>
                <a:path w="36195" h="42544">
                  <a:moveTo>
                    <a:pt x="0" y="41952"/>
                  </a:moveTo>
                  <a:lnTo>
                    <a:pt x="35770" y="4068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19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964685" y="25487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964694" y="25487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3806825" y="2560002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0" y="0"/>
                  </a:moveTo>
                  <a:lnTo>
                    <a:pt x="0" y="34556"/>
                  </a:lnTo>
                  <a:lnTo>
                    <a:pt x="1866" y="5894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3806814" y="2559938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1878" y="58942"/>
                  </a:moveTo>
                  <a:lnTo>
                    <a:pt x="0" y="3462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89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3808920" y="2583052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5763" y="0"/>
                  </a:moveTo>
                  <a:lnTo>
                    <a:pt x="0" y="1282"/>
                  </a:lnTo>
                  <a:lnTo>
                    <a:pt x="0" y="35826"/>
                  </a:lnTo>
                  <a:lnTo>
                    <a:pt x="35763" y="345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3808930" y="2583049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0" y="35828"/>
                  </a:moveTo>
                  <a:lnTo>
                    <a:pt x="35756" y="3455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8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3807053" y="25586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3807049" y="25586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3650386" y="2536418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4" h="83185">
                  <a:moveTo>
                    <a:pt x="0" y="0"/>
                  </a:moveTo>
                  <a:lnTo>
                    <a:pt x="0" y="58521"/>
                  </a:lnTo>
                  <a:lnTo>
                    <a:pt x="1879" y="8290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650390" y="2536374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4" h="83185">
                  <a:moveTo>
                    <a:pt x="1869" y="82921"/>
                  </a:moveTo>
                  <a:lnTo>
                    <a:pt x="0" y="5859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829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652545" y="2559634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35763" y="0"/>
                  </a:moveTo>
                  <a:lnTo>
                    <a:pt x="0" y="1270"/>
                  </a:lnTo>
                  <a:lnTo>
                    <a:pt x="0" y="59791"/>
                  </a:lnTo>
                  <a:lnTo>
                    <a:pt x="35763" y="585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652544" y="2559632"/>
              <a:ext cx="36195" cy="60325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0" y="59795"/>
                  </a:moveTo>
                  <a:lnTo>
                    <a:pt x="35770" y="585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97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650665" y="25352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650664" y="25352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333889" y="2594622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81"/>
                  </a:lnTo>
                  <a:lnTo>
                    <a:pt x="1917" y="2769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333883" y="2594600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336086" y="261805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336082" y="261805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334181" y="25934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334186" y="25934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495547" y="2585986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0" y="0"/>
                  </a:moveTo>
                  <a:lnTo>
                    <a:pt x="0" y="14490"/>
                  </a:lnTo>
                  <a:lnTo>
                    <a:pt x="1879" y="3887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495544" y="2585992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1878" y="38904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97300" y="2609151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35763" y="0"/>
                  </a:moveTo>
                  <a:lnTo>
                    <a:pt x="0" y="1282"/>
                  </a:lnTo>
                  <a:lnTo>
                    <a:pt x="0" y="15760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97309" y="2609148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0" y="15765"/>
                  </a:moveTo>
                  <a:lnTo>
                    <a:pt x="35756" y="1449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95421" y="25848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95422" y="25847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6003772" y="2502014"/>
              <a:ext cx="1905" cy="173355"/>
            </a:xfrm>
            <a:custGeom>
              <a:avLst/>
              <a:gdLst/>
              <a:ahLst/>
              <a:cxnLst/>
              <a:rect l="l" t="t" r="r" b="b"/>
              <a:pathLst>
                <a:path w="1904" h="173355">
                  <a:moveTo>
                    <a:pt x="0" y="0"/>
                  </a:moveTo>
                  <a:lnTo>
                    <a:pt x="0" y="148793"/>
                  </a:lnTo>
                  <a:lnTo>
                    <a:pt x="1879" y="17318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6003768" y="2501994"/>
              <a:ext cx="1905" cy="173355"/>
            </a:xfrm>
            <a:custGeom>
              <a:avLst/>
              <a:gdLst/>
              <a:ahLst/>
              <a:cxnLst/>
              <a:rect l="l" t="t" r="r" b="b"/>
              <a:pathLst>
                <a:path w="1904" h="173355">
                  <a:moveTo>
                    <a:pt x="1878" y="173209"/>
                  </a:moveTo>
                  <a:lnTo>
                    <a:pt x="0" y="14876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3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6005487" y="2525216"/>
              <a:ext cx="36195" cy="150495"/>
            </a:xfrm>
            <a:custGeom>
              <a:avLst/>
              <a:gdLst/>
              <a:ahLst/>
              <a:cxnLst/>
              <a:rect l="l" t="t" r="r" b="b"/>
              <a:pathLst>
                <a:path w="36195" h="150494">
                  <a:moveTo>
                    <a:pt x="35763" y="0"/>
                  </a:moveTo>
                  <a:lnTo>
                    <a:pt x="0" y="1270"/>
                  </a:lnTo>
                  <a:lnTo>
                    <a:pt x="0" y="150075"/>
                  </a:lnTo>
                  <a:lnTo>
                    <a:pt x="35763" y="1487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6005493" y="2525213"/>
              <a:ext cx="36195" cy="150495"/>
            </a:xfrm>
            <a:custGeom>
              <a:avLst/>
              <a:gdLst/>
              <a:ahLst/>
              <a:cxnLst/>
              <a:rect l="l" t="t" r="r" b="b"/>
              <a:pathLst>
                <a:path w="36195" h="150494">
                  <a:moveTo>
                    <a:pt x="0" y="150074"/>
                  </a:moveTo>
                  <a:lnTo>
                    <a:pt x="35770" y="14879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00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6003607" y="25007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6003609" y="25007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122585" y="2680029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56"/>
                  </a:lnTo>
                  <a:lnTo>
                    <a:pt x="1866" y="3275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122577" y="2679979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78" y="32817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124426" y="2703334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35763" y="0"/>
                  </a:moveTo>
                  <a:lnTo>
                    <a:pt x="0" y="1270"/>
                  </a:lnTo>
                  <a:lnTo>
                    <a:pt x="0" y="9639"/>
                  </a:lnTo>
                  <a:lnTo>
                    <a:pt x="35763" y="8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124430" y="2703325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0" y="9642"/>
                  </a:moveTo>
                  <a:lnTo>
                    <a:pt x="35770" y="836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6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122534" y="26789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122540" y="26789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972445" y="2679636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4" h="41275">
                  <a:moveTo>
                    <a:pt x="0" y="0"/>
                  </a:moveTo>
                  <a:lnTo>
                    <a:pt x="0" y="16713"/>
                  </a:lnTo>
                  <a:lnTo>
                    <a:pt x="1866" y="4110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972442" y="2679668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4" h="41275">
                  <a:moveTo>
                    <a:pt x="1869" y="41069"/>
                  </a:moveTo>
                  <a:lnTo>
                    <a:pt x="0" y="1674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10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73957" y="2702902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25" y="0"/>
                  </a:moveTo>
                  <a:lnTo>
                    <a:pt x="0" y="1308"/>
                  </a:lnTo>
                  <a:lnTo>
                    <a:pt x="0" y="18021"/>
                  </a:lnTo>
                  <a:lnTo>
                    <a:pt x="36525" y="1672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73963" y="2702911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0" y="18022"/>
                  </a:moveTo>
                  <a:lnTo>
                    <a:pt x="36517" y="1671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0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72064" y="26781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972069" y="26781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3820172" y="2687002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39" h="36194">
                  <a:moveTo>
                    <a:pt x="0" y="0"/>
                  </a:moveTo>
                  <a:lnTo>
                    <a:pt x="0" y="11150"/>
                  </a:lnTo>
                  <a:lnTo>
                    <a:pt x="1917" y="3606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3820174" y="2686986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39" h="36194">
                  <a:moveTo>
                    <a:pt x="1914" y="36079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3822255" y="2710446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35763" y="0"/>
                  </a:moveTo>
                  <a:lnTo>
                    <a:pt x="0" y="1270"/>
                  </a:lnTo>
                  <a:lnTo>
                    <a:pt x="0" y="12420"/>
                  </a:lnTo>
                  <a:lnTo>
                    <a:pt x="35763" y="111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3822261" y="2710443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0" y="12430"/>
                  </a:moveTo>
                  <a:lnTo>
                    <a:pt x="35770" y="111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3820350" y="26855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3820356" y="26855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3661321" y="2697251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3661326" y="2697330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1869" y="29275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3663073" y="272042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3663089" y="272042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85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3661193" y="26960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3661193" y="26960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3343821" y="269874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0" y="0"/>
                  </a:moveTo>
                  <a:lnTo>
                    <a:pt x="0" y="4470"/>
                  </a:lnTo>
                  <a:lnTo>
                    <a:pt x="1905" y="2937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3343811" y="2698693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3345738" y="272216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3345750" y="272216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3343846" y="26975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3343839" y="269752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3506508" y="270360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3506498" y="270355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3508311" y="272666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508327" y="272666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506444" y="27025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506453" y="27025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6018962" y="2655480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4" h="127000">
                  <a:moveTo>
                    <a:pt x="0" y="0"/>
                  </a:moveTo>
                  <a:lnTo>
                    <a:pt x="0" y="101993"/>
                  </a:lnTo>
                  <a:lnTo>
                    <a:pt x="1866" y="12639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6018952" y="2655444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4" h="127000">
                  <a:moveTo>
                    <a:pt x="1878" y="126412"/>
                  </a:moveTo>
                  <a:lnTo>
                    <a:pt x="0" y="1019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6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6020536" y="2678467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36525" y="0"/>
                  </a:moveTo>
                  <a:lnTo>
                    <a:pt x="0" y="1308"/>
                  </a:lnTo>
                  <a:lnTo>
                    <a:pt x="0" y="103289"/>
                  </a:lnTo>
                  <a:lnTo>
                    <a:pt x="36525" y="1019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6020549" y="2678473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0" y="103283"/>
                  </a:moveTo>
                  <a:lnTo>
                    <a:pt x="36517" y="10197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032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6018669" y="26542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6018678" y="26542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138523" y="2769933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30">
                  <a:moveTo>
                    <a:pt x="0" y="0"/>
                  </a:moveTo>
                  <a:lnTo>
                    <a:pt x="0" y="25082"/>
                  </a:lnTo>
                  <a:lnTo>
                    <a:pt x="1879" y="4947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138523" y="2769920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30">
                  <a:moveTo>
                    <a:pt x="1869" y="49439"/>
                  </a:moveTo>
                  <a:lnTo>
                    <a:pt x="0" y="2511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94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140250" y="2793250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5" h="26669">
                  <a:moveTo>
                    <a:pt x="35763" y="0"/>
                  </a:moveTo>
                  <a:lnTo>
                    <a:pt x="0" y="1282"/>
                  </a:lnTo>
                  <a:lnTo>
                    <a:pt x="0" y="26352"/>
                  </a:lnTo>
                  <a:lnTo>
                    <a:pt x="35763" y="250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140261" y="2793249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5" h="26669">
                  <a:moveTo>
                    <a:pt x="0" y="26359"/>
                  </a:moveTo>
                  <a:lnTo>
                    <a:pt x="35756" y="2508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3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138358" y="27685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4138367" y="27685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986415" y="2789199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0" y="0"/>
                  </a:moveTo>
                  <a:lnTo>
                    <a:pt x="0" y="12814"/>
                  </a:lnTo>
                  <a:lnTo>
                    <a:pt x="1879" y="3721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3986409" y="2789138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1878" y="37256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2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3988155" y="2812249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5">
                  <a:moveTo>
                    <a:pt x="35763" y="0"/>
                  </a:moveTo>
                  <a:lnTo>
                    <a:pt x="0" y="1282"/>
                  </a:lnTo>
                  <a:lnTo>
                    <a:pt x="0" y="14097"/>
                  </a:lnTo>
                  <a:lnTo>
                    <a:pt x="35763" y="128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3988157" y="2812246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5">
                  <a:moveTo>
                    <a:pt x="0" y="14103"/>
                  </a:moveTo>
                  <a:lnTo>
                    <a:pt x="35770" y="12824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41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986288" y="27881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986289" y="27881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827907" y="2801251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94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827906" y="2801306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829634" y="282473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829631" y="282473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827729" y="28002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827732" y="28002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670553" y="2801530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0" y="0"/>
                  </a:moveTo>
                  <a:lnTo>
                    <a:pt x="0" y="5003"/>
                  </a:lnTo>
                  <a:lnTo>
                    <a:pt x="1879" y="294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670555" y="280158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1869" y="29275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672598" y="282450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672599" y="282450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670731" y="28003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670733" y="28003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6027801" y="2749702"/>
              <a:ext cx="1905" cy="144780"/>
            </a:xfrm>
            <a:custGeom>
              <a:avLst/>
              <a:gdLst/>
              <a:ahLst/>
              <a:cxnLst/>
              <a:rect l="l" t="t" r="r" b="b"/>
              <a:pathLst>
                <a:path w="1904" h="144780">
                  <a:moveTo>
                    <a:pt x="0" y="0"/>
                  </a:moveTo>
                  <a:lnTo>
                    <a:pt x="0" y="120383"/>
                  </a:lnTo>
                  <a:lnTo>
                    <a:pt x="1866" y="14476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6027791" y="2749677"/>
              <a:ext cx="1905" cy="145415"/>
            </a:xfrm>
            <a:custGeom>
              <a:avLst/>
              <a:gdLst/>
              <a:ahLst/>
              <a:cxnLst/>
              <a:rect l="l" t="t" r="r" b="b"/>
              <a:pathLst>
                <a:path w="1904" h="145414">
                  <a:moveTo>
                    <a:pt x="1878" y="144801"/>
                  </a:moveTo>
                  <a:lnTo>
                    <a:pt x="0" y="12035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48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029960" y="2772701"/>
              <a:ext cx="36195" cy="121920"/>
            </a:xfrm>
            <a:custGeom>
              <a:avLst/>
              <a:gdLst/>
              <a:ahLst/>
              <a:cxnLst/>
              <a:rect l="l" t="t" r="r" b="b"/>
              <a:pathLst>
                <a:path w="36195" h="121919">
                  <a:moveTo>
                    <a:pt x="35763" y="0"/>
                  </a:moveTo>
                  <a:lnTo>
                    <a:pt x="0" y="1282"/>
                  </a:lnTo>
                  <a:lnTo>
                    <a:pt x="0" y="121666"/>
                  </a:lnTo>
                  <a:lnTo>
                    <a:pt x="35763" y="12038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029958" y="2772704"/>
              <a:ext cx="36195" cy="121920"/>
            </a:xfrm>
            <a:custGeom>
              <a:avLst/>
              <a:gdLst/>
              <a:ahLst/>
              <a:cxnLst/>
              <a:rect l="l" t="t" r="r" b="b"/>
              <a:pathLst>
                <a:path w="36195" h="121919">
                  <a:moveTo>
                    <a:pt x="0" y="121657"/>
                  </a:moveTo>
                  <a:lnTo>
                    <a:pt x="35770" y="12037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16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028080" y="27482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028097" y="27482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157726" y="2879610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4" h="41275">
                  <a:moveTo>
                    <a:pt x="0" y="0"/>
                  </a:moveTo>
                  <a:lnTo>
                    <a:pt x="0" y="16713"/>
                  </a:lnTo>
                  <a:lnTo>
                    <a:pt x="1879" y="4110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4157727" y="2879684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4" h="41275">
                  <a:moveTo>
                    <a:pt x="1869" y="40942"/>
                  </a:moveTo>
                  <a:lnTo>
                    <a:pt x="0" y="1661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09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4159465" y="2902788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5" h="18414">
                  <a:moveTo>
                    <a:pt x="35775" y="0"/>
                  </a:moveTo>
                  <a:lnTo>
                    <a:pt x="0" y="1282"/>
                  </a:lnTo>
                  <a:lnTo>
                    <a:pt x="0" y="18008"/>
                  </a:lnTo>
                  <a:lnTo>
                    <a:pt x="35775" y="1672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4159468" y="2902789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5" h="18414">
                  <a:moveTo>
                    <a:pt x="0" y="18006"/>
                  </a:moveTo>
                  <a:lnTo>
                    <a:pt x="35770" y="1671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4157586" y="28784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4157598" y="28784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999014" y="2903308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898"/>
                  </a:lnTo>
                  <a:lnTo>
                    <a:pt x="1879" y="282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999015" y="2903340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878" y="28251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000830" y="2926511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35763" y="0"/>
                  </a:moveTo>
                  <a:lnTo>
                    <a:pt x="0" y="1270"/>
                  </a:lnTo>
                  <a:lnTo>
                    <a:pt x="0" y="5168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000842" y="2926502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181"/>
                  </a:moveTo>
                  <a:lnTo>
                    <a:pt x="35756" y="390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3998950" y="29019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3998945" y="29019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3839197" y="290812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839196" y="290814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840772" y="2931109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840779" y="293111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838905" y="290662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838918" y="29066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686200" y="2899397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0" y="0"/>
                  </a:moveTo>
                  <a:lnTo>
                    <a:pt x="0" y="11709"/>
                  </a:lnTo>
                  <a:lnTo>
                    <a:pt x="1879" y="3609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686202" y="2899425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1878" y="36114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1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688257" y="2922384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35763" y="0"/>
                  </a:moveTo>
                  <a:lnTo>
                    <a:pt x="0" y="1282"/>
                  </a:lnTo>
                  <a:lnTo>
                    <a:pt x="0" y="12992"/>
                  </a:lnTo>
                  <a:lnTo>
                    <a:pt x="35763" y="11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688272" y="2922387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0" y="12987"/>
                  </a:moveTo>
                  <a:lnTo>
                    <a:pt x="35756" y="1169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9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686403" y="28982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686399" y="28982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1908351" y="1512478"/>
              <a:ext cx="1715991" cy="19572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4038175" y="2016061"/>
              <a:ext cx="1884140" cy="18435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166552" y="2998012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0" y="0"/>
                  </a:moveTo>
                  <a:lnTo>
                    <a:pt x="0" y="7810"/>
                  </a:lnTo>
                  <a:lnTo>
                    <a:pt x="1879" y="321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166557" y="2998022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1869" y="32191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21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168647" y="3021266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168662" y="3021262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9084"/>
                  </a:moveTo>
                  <a:lnTo>
                    <a:pt x="35756" y="780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166768" y="29967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166764" y="29967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011688" y="3003219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016"/>
                  </a:lnTo>
                  <a:lnTo>
                    <a:pt x="1917" y="2992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011684" y="3003150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1914" y="29992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4013949" y="302668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75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75" y="501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013958" y="302668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012057" y="30018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012062" y="30018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698621" y="2967329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0" y="0"/>
                  </a:moveTo>
                  <a:lnTo>
                    <a:pt x="0" y="47929"/>
                  </a:lnTo>
                  <a:lnTo>
                    <a:pt x="1866" y="7232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698617" y="2967393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1869" y="72141"/>
                  </a:moveTo>
                  <a:lnTo>
                    <a:pt x="0" y="479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21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700869" y="2990684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30">
                  <a:moveTo>
                    <a:pt x="35763" y="0"/>
                  </a:moveTo>
                  <a:lnTo>
                    <a:pt x="0" y="1270"/>
                  </a:lnTo>
                  <a:lnTo>
                    <a:pt x="0" y="49199"/>
                  </a:lnTo>
                  <a:lnTo>
                    <a:pt x="35763" y="479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3700885" y="2990680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30">
                  <a:moveTo>
                    <a:pt x="0" y="49200"/>
                  </a:moveTo>
                  <a:lnTo>
                    <a:pt x="35756" y="4793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9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3698976" y="29661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3698983" y="29661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3849814" y="2897428"/>
              <a:ext cx="1905" cy="142875"/>
            </a:xfrm>
            <a:custGeom>
              <a:avLst/>
              <a:gdLst/>
              <a:ahLst/>
              <a:cxnLst/>
              <a:rect l="l" t="t" r="r" b="b"/>
              <a:pathLst>
                <a:path w="1904" h="142875">
                  <a:moveTo>
                    <a:pt x="0" y="0"/>
                  </a:moveTo>
                  <a:lnTo>
                    <a:pt x="0" y="118148"/>
                  </a:lnTo>
                  <a:lnTo>
                    <a:pt x="1879" y="14254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3849814" y="2897438"/>
              <a:ext cx="1905" cy="142875"/>
            </a:xfrm>
            <a:custGeom>
              <a:avLst/>
              <a:gdLst/>
              <a:ahLst/>
              <a:cxnLst/>
              <a:rect l="l" t="t" r="r" b="b"/>
              <a:pathLst>
                <a:path w="1904" h="142875">
                  <a:moveTo>
                    <a:pt x="1878" y="142518"/>
                  </a:moveTo>
                  <a:lnTo>
                    <a:pt x="0" y="11807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2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3851961" y="2920555"/>
              <a:ext cx="36195" cy="120014"/>
            </a:xfrm>
            <a:custGeom>
              <a:avLst/>
              <a:gdLst/>
              <a:ahLst/>
              <a:cxnLst/>
              <a:rect l="l" t="t" r="r" b="b"/>
              <a:pathLst>
                <a:path w="36195" h="120014">
                  <a:moveTo>
                    <a:pt x="35763" y="0"/>
                  </a:moveTo>
                  <a:lnTo>
                    <a:pt x="0" y="1282"/>
                  </a:lnTo>
                  <a:lnTo>
                    <a:pt x="0" y="119418"/>
                  </a:lnTo>
                  <a:lnTo>
                    <a:pt x="35763" y="1181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3851969" y="2920555"/>
              <a:ext cx="36195" cy="120014"/>
            </a:xfrm>
            <a:custGeom>
              <a:avLst/>
              <a:gdLst/>
              <a:ahLst/>
              <a:cxnLst/>
              <a:rect l="l" t="t" r="r" b="b"/>
              <a:pathLst>
                <a:path w="36195" h="120014">
                  <a:moveTo>
                    <a:pt x="0" y="119427"/>
                  </a:moveTo>
                  <a:lnTo>
                    <a:pt x="35770" y="1181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94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3850094" y="28961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3850097" y="28961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021137" y="3102241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0" y="0"/>
                  </a:moveTo>
                  <a:lnTo>
                    <a:pt x="0" y="13373"/>
                  </a:lnTo>
                  <a:lnTo>
                    <a:pt x="1879" y="3776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021141" y="3102243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1878" y="37763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022953" y="3125393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82"/>
                  </a:lnTo>
                  <a:lnTo>
                    <a:pt x="0" y="14655"/>
                  </a:lnTo>
                  <a:lnTo>
                    <a:pt x="35763" y="133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022950" y="3125397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4650"/>
                  </a:moveTo>
                  <a:lnTo>
                    <a:pt x="35770" y="13371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021073" y="31012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4021076" y="31011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864051" y="3075126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80">
                  <a:moveTo>
                    <a:pt x="0" y="0"/>
                  </a:moveTo>
                  <a:lnTo>
                    <a:pt x="0" y="44018"/>
                  </a:lnTo>
                  <a:lnTo>
                    <a:pt x="1879" y="6841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864045" y="3075140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80">
                  <a:moveTo>
                    <a:pt x="1878" y="68454"/>
                  </a:moveTo>
                  <a:lnTo>
                    <a:pt x="0" y="4400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68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866045" y="3098393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35763" y="0"/>
                  </a:moveTo>
                  <a:lnTo>
                    <a:pt x="0" y="1282"/>
                  </a:lnTo>
                  <a:lnTo>
                    <a:pt x="0" y="45300"/>
                  </a:lnTo>
                  <a:lnTo>
                    <a:pt x="35763" y="440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866048" y="3098391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0" y="45307"/>
                  </a:moveTo>
                  <a:lnTo>
                    <a:pt x="35756" y="4402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53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864152" y="30739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864158" y="30739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712984" y="3047644"/>
              <a:ext cx="2540" cy="102235"/>
            </a:xfrm>
            <a:custGeom>
              <a:avLst/>
              <a:gdLst/>
              <a:ahLst/>
              <a:cxnLst/>
              <a:rect l="l" t="t" r="r" b="b"/>
              <a:pathLst>
                <a:path w="2539" h="102235">
                  <a:moveTo>
                    <a:pt x="0" y="0"/>
                  </a:moveTo>
                  <a:lnTo>
                    <a:pt x="0" y="76898"/>
                  </a:lnTo>
                  <a:lnTo>
                    <a:pt x="1917" y="10181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712983" y="3047690"/>
              <a:ext cx="2540" cy="102235"/>
            </a:xfrm>
            <a:custGeom>
              <a:avLst/>
              <a:gdLst/>
              <a:ahLst/>
              <a:cxnLst/>
              <a:rect l="l" t="t" r="r" b="b"/>
              <a:pathLst>
                <a:path w="2539" h="102235">
                  <a:moveTo>
                    <a:pt x="1914" y="101773"/>
                  </a:moveTo>
                  <a:lnTo>
                    <a:pt x="0" y="7685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1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714622" y="3071113"/>
              <a:ext cx="36830" cy="78740"/>
            </a:xfrm>
            <a:custGeom>
              <a:avLst/>
              <a:gdLst/>
              <a:ahLst/>
              <a:cxnLst/>
              <a:rect l="l" t="t" r="r" b="b"/>
              <a:pathLst>
                <a:path w="36829" h="78739">
                  <a:moveTo>
                    <a:pt x="36525" y="0"/>
                  </a:moveTo>
                  <a:lnTo>
                    <a:pt x="0" y="1295"/>
                  </a:lnTo>
                  <a:lnTo>
                    <a:pt x="0" y="78206"/>
                  </a:lnTo>
                  <a:lnTo>
                    <a:pt x="36525" y="7689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714633" y="3071108"/>
              <a:ext cx="36830" cy="78740"/>
            </a:xfrm>
            <a:custGeom>
              <a:avLst/>
              <a:gdLst/>
              <a:ahLst/>
              <a:cxnLst/>
              <a:rect l="l" t="t" r="r" b="b"/>
              <a:pathLst>
                <a:path w="36829" h="78739">
                  <a:moveTo>
                    <a:pt x="0" y="78212"/>
                  </a:moveTo>
                  <a:lnTo>
                    <a:pt x="36517" y="7690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82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712717" y="304608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712727" y="304608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46" y="24904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4038422" y="3202355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4" h="41275">
                  <a:moveTo>
                    <a:pt x="0" y="0"/>
                  </a:moveTo>
                  <a:lnTo>
                    <a:pt x="0" y="16725"/>
                  </a:lnTo>
                  <a:lnTo>
                    <a:pt x="1879" y="4110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4038420" y="3202316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4" h="41275">
                  <a:moveTo>
                    <a:pt x="1878" y="41187"/>
                  </a:moveTo>
                  <a:lnTo>
                    <a:pt x="0" y="167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1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4040047" y="3225520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37" y="0"/>
                  </a:moveTo>
                  <a:lnTo>
                    <a:pt x="0" y="1295"/>
                  </a:lnTo>
                  <a:lnTo>
                    <a:pt x="0" y="18021"/>
                  </a:lnTo>
                  <a:lnTo>
                    <a:pt x="36537" y="1671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4040060" y="3225516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0" y="18023"/>
                  </a:moveTo>
                  <a:lnTo>
                    <a:pt x="36532" y="1671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0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4038181" y="32010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4038188" y="32010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873868" y="3201034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4" h="48260">
                  <a:moveTo>
                    <a:pt x="0" y="0"/>
                  </a:moveTo>
                  <a:lnTo>
                    <a:pt x="0" y="23406"/>
                  </a:lnTo>
                  <a:lnTo>
                    <a:pt x="1879" y="4779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873873" y="3201015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4" h="48260">
                  <a:moveTo>
                    <a:pt x="1869" y="47791"/>
                  </a:moveTo>
                  <a:lnTo>
                    <a:pt x="0" y="2346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7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875659" y="3224339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5" h="24764">
                  <a:moveTo>
                    <a:pt x="35763" y="0"/>
                  </a:moveTo>
                  <a:lnTo>
                    <a:pt x="0" y="1282"/>
                  </a:lnTo>
                  <a:lnTo>
                    <a:pt x="0" y="24688"/>
                  </a:lnTo>
                  <a:lnTo>
                    <a:pt x="35763" y="234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875659" y="3224339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5" h="24764">
                  <a:moveTo>
                    <a:pt x="0" y="24687"/>
                  </a:moveTo>
                  <a:lnTo>
                    <a:pt x="35770" y="2340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6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873766" y="32000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873778" y="32000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724821" y="322917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724818" y="322921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726548" y="325234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726542" y="325234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724656" y="32281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724671" y="32281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3892181" y="332731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892188" y="33273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894289" y="335055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894291" y="33505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892397" y="33262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892410" y="33262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729672" y="333315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729664" y="3333119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5046"/>
                  </a:moveTo>
                  <a:lnTo>
                    <a:pt x="0" y="0"/>
                  </a:lnTo>
                  <a:lnTo>
                    <a:pt x="1914" y="250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731412" y="3356584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70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731427" y="335657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288"/>
                  </a:moveTo>
                  <a:lnTo>
                    <a:pt x="35756" y="0"/>
                  </a:lnTo>
                  <a:lnTo>
                    <a:pt x="0" y="1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729520" y="33316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729520" y="333168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598926" y="3538181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20">
                  <a:moveTo>
                    <a:pt x="0" y="0"/>
                  </a:moveTo>
                  <a:lnTo>
                    <a:pt x="0" y="7797"/>
                  </a:lnTo>
                  <a:lnTo>
                    <a:pt x="1905" y="32715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598923" y="3538267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20">
                  <a:moveTo>
                    <a:pt x="1914" y="32655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26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600500" y="3561638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36525" y="0"/>
                  </a:moveTo>
                  <a:lnTo>
                    <a:pt x="0" y="1308"/>
                  </a:lnTo>
                  <a:lnTo>
                    <a:pt x="0" y="9105"/>
                  </a:lnTo>
                  <a:lnTo>
                    <a:pt x="36525" y="781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600512" y="3561638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0" y="9112"/>
                  </a:moveTo>
                  <a:lnTo>
                    <a:pt x="36532" y="780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1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598608" y="353673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12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598603" y="353673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1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921188" y="364475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4"/>
                  </a:lnTo>
                  <a:lnTo>
                    <a:pt x="1866" y="24947"/>
                  </a:lnTo>
                  <a:lnTo>
                    <a:pt x="1866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921184" y="364470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923233" y="366778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75" y="0"/>
                  </a:moveTo>
                  <a:lnTo>
                    <a:pt x="0" y="1278"/>
                  </a:lnTo>
                  <a:lnTo>
                    <a:pt x="0" y="1835"/>
                  </a:lnTo>
                  <a:lnTo>
                    <a:pt x="35775" y="55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923238" y="366778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921378" y="3643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5"/>
                  </a:lnTo>
                  <a:lnTo>
                    <a:pt x="1866" y="25667"/>
                  </a:lnTo>
                  <a:lnTo>
                    <a:pt x="37630" y="243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921378" y="36434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1263170" y="1859993"/>
              <a:ext cx="2727960" cy="1923414"/>
            </a:xfrm>
            <a:custGeom>
              <a:avLst/>
              <a:gdLst/>
              <a:ahLst/>
              <a:cxnLst/>
              <a:rect l="l" t="t" r="r" b="b"/>
              <a:pathLst>
                <a:path w="2727960" h="1923414">
                  <a:moveTo>
                    <a:pt x="2692058" y="1878289"/>
                  </a:moveTo>
                  <a:lnTo>
                    <a:pt x="2701374" y="1894855"/>
                  </a:lnTo>
                  <a:lnTo>
                    <a:pt x="2727361" y="1893927"/>
                  </a:lnTo>
                  <a:lnTo>
                    <a:pt x="2707140" y="1905095"/>
                  </a:lnTo>
                  <a:lnTo>
                    <a:pt x="2716471" y="1921664"/>
                  </a:lnTo>
                  <a:lnTo>
                    <a:pt x="2694649" y="1912000"/>
                  </a:lnTo>
                  <a:lnTo>
                    <a:pt x="2674428" y="1923167"/>
                  </a:lnTo>
                  <a:lnTo>
                    <a:pt x="2681154" y="1906028"/>
                  </a:lnTo>
                  <a:lnTo>
                    <a:pt x="2659332" y="1896359"/>
                  </a:lnTo>
                  <a:lnTo>
                    <a:pt x="2685318" y="1895431"/>
                  </a:lnTo>
                  <a:lnTo>
                    <a:pt x="2692058" y="1878289"/>
                  </a:lnTo>
                  <a:close/>
                </a:path>
                <a:path w="2727960" h="1923414">
                  <a:moveTo>
                    <a:pt x="2665807" y="1665865"/>
                  </a:moveTo>
                  <a:lnTo>
                    <a:pt x="2675137" y="1682430"/>
                  </a:lnTo>
                  <a:lnTo>
                    <a:pt x="2701123" y="1681501"/>
                  </a:lnTo>
                  <a:lnTo>
                    <a:pt x="2680903" y="1692674"/>
                  </a:lnTo>
                  <a:lnTo>
                    <a:pt x="2690219" y="1709239"/>
                  </a:lnTo>
                  <a:lnTo>
                    <a:pt x="2668412" y="1699578"/>
                  </a:lnTo>
                  <a:lnTo>
                    <a:pt x="2648176" y="1710742"/>
                  </a:lnTo>
                  <a:lnTo>
                    <a:pt x="2654916" y="1693603"/>
                  </a:lnTo>
                  <a:lnTo>
                    <a:pt x="2633094" y="1683932"/>
                  </a:lnTo>
                  <a:lnTo>
                    <a:pt x="2659081" y="1683013"/>
                  </a:lnTo>
                  <a:lnTo>
                    <a:pt x="2665807" y="1665865"/>
                  </a:lnTo>
                  <a:close/>
                </a:path>
                <a:path w="2727960" h="1923414">
                  <a:moveTo>
                    <a:pt x="2654669" y="1560627"/>
                  </a:moveTo>
                  <a:lnTo>
                    <a:pt x="2664000" y="1577192"/>
                  </a:lnTo>
                  <a:lnTo>
                    <a:pt x="2689986" y="1576263"/>
                  </a:lnTo>
                  <a:lnTo>
                    <a:pt x="2669765" y="1587426"/>
                  </a:lnTo>
                  <a:lnTo>
                    <a:pt x="2679081" y="1603991"/>
                  </a:lnTo>
                  <a:lnTo>
                    <a:pt x="2657259" y="1594330"/>
                  </a:lnTo>
                  <a:lnTo>
                    <a:pt x="2637039" y="1605504"/>
                  </a:lnTo>
                  <a:lnTo>
                    <a:pt x="2643778" y="1588355"/>
                  </a:lnTo>
                  <a:lnTo>
                    <a:pt x="2621957" y="1578694"/>
                  </a:lnTo>
                  <a:lnTo>
                    <a:pt x="2647943" y="1577765"/>
                  </a:lnTo>
                  <a:lnTo>
                    <a:pt x="2654669" y="1560627"/>
                  </a:lnTo>
                  <a:close/>
                </a:path>
                <a:path w="2727960" h="1923414">
                  <a:moveTo>
                    <a:pt x="664261" y="264690"/>
                  </a:moveTo>
                  <a:lnTo>
                    <a:pt x="673592" y="281255"/>
                  </a:lnTo>
                  <a:lnTo>
                    <a:pt x="699564" y="280326"/>
                  </a:lnTo>
                  <a:lnTo>
                    <a:pt x="679342" y="291490"/>
                  </a:lnTo>
                  <a:lnTo>
                    <a:pt x="688673" y="308064"/>
                  </a:lnTo>
                  <a:lnTo>
                    <a:pt x="666851" y="298393"/>
                  </a:lnTo>
                  <a:lnTo>
                    <a:pt x="646631" y="309567"/>
                  </a:lnTo>
                  <a:lnTo>
                    <a:pt x="653356" y="292419"/>
                  </a:lnTo>
                  <a:lnTo>
                    <a:pt x="631535" y="282758"/>
                  </a:lnTo>
                  <a:lnTo>
                    <a:pt x="657521" y="281829"/>
                  </a:lnTo>
                  <a:lnTo>
                    <a:pt x="664261" y="264690"/>
                  </a:lnTo>
                  <a:close/>
                </a:path>
                <a:path w="2727960" h="1923414">
                  <a:moveTo>
                    <a:pt x="512937" y="569324"/>
                  </a:moveTo>
                  <a:lnTo>
                    <a:pt x="522253" y="585889"/>
                  </a:lnTo>
                  <a:lnTo>
                    <a:pt x="548239" y="584961"/>
                  </a:lnTo>
                  <a:lnTo>
                    <a:pt x="528018" y="596124"/>
                  </a:lnTo>
                  <a:lnTo>
                    <a:pt x="537349" y="612698"/>
                  </a:lnTo>
                  <a:lnTo>
                    <a:pt x="515527" y="603028"/>
                  </a:lnTo>
                  <a:lnTo>
                    <a:pt x="495306" y="614201"/>
                  </a:lnTo>
                  <a:lnTo>
                    <a:pt x="502032" y="597053"/>
                  </a:lnTo>
                  <a:lnTo>
                    <a:pt x="480210" y="587392"/>
                  </a:lnTo>
                  <a:lnTo>
                    <a:pt x="506196" y="586463"/>
                  </a:lnTo>
                  <a:lnTo>
                    <a:pt x="512937" y="569324"/>
                  </a:lnTo>
                  <a:close/>
                </a:path>
                <a:path w="2727960" h="1923414">
                  <a:moveTo>
                    <a:pt x="509903" y="251985"/>
                  </a:moveTo>
                  <a:lnTo>
                    <a:pt x="519235" y="268559"/>
                  </a:lnTo>
                  <a:lnTo>
                    <a:pt x="545221" y="267630"/>
                  </a:lnTo>
                  <a:lnTo>
                    <a:pt x="525000" y="278794"/>
                  </a:lnTo>
                  <a:lnTo>
                    <a:pt x="534316" y="295359"/>
                  </a:lnTo>
                  <a:lnTo>
                    <a:pt x="512494" y="285698"/>
                  </a:lnTo>
                  <a:lnTo>
                    <a:pt x="492273" y="296861"/>
                  </a:lnTo>
                  <a:lnTo>
                    <a:pt x="499013" y="279723"/>
                  </a:lnTo>
                  <a:lnTo>
                    <a:pt x="477192" y="270062"/>
                  </a:lnTo>
                  <a:lnTo>
                    <a:pt x="503177" y="269123"/>
                  </a:lnTo>
                  <a:lnTo>
                    <a:pt x="509903" y="251985"/>
                  </a:lnTo>
                  <a:close/>
                </a:path>
                <a:path w="2727960" h="1923414">
                  <a:moveTo>
                    <a:pt x="32712" y="0"/>
                  </a:moveTo>
                  <a:lnTo>
                    <a:pt x="42042" y="16564"/>
                  </a:lnTo>
                  <a:lnTo>
                    <a:pt x="68029" y="15635"/>
                  </a:lnTo>
                  <a:lnTo>
                    <a:pt x="47808" y="26809"/>
                  </a:lnTo>
                  <a:lnTo>
                    <a:pt x="57138" y="43373"/>
                  </a:lnTo>
                  <a:lnTo>
                    <a:pt x="35316" y="33702"/>
                  </a:lnTo>
                  <a:lnTo>
                    <a:pt x="15081" y="44876"/>
                  </a:lnTo>
                  <a:lnTo>
                    <a:pt x="21822" y="27737"/>
                  </a:lnTo>
                  <a:lnTo>
                    <a:pt x="0" y="18067"/>
                  </a:lnTo>
                  <a:lnTo>
                    <a:pt x="25986" y="17138"/>
                  </a:lnTo>
                  <a:lnTo>
                    <a:pt x="32712" y="0"/>
                  </a:lnTo>
                  <a:close/>
                </a:path>
                <a:path w="2727960" h="1923414">
                  <a:moveTo>
                    <a:pt x="184107" y="13841"/>
                  </a:moveTo>
                  <a:lnTo>
                    <a:pt x="193424" y="30416"/>
                  </a:lnTo>
                  <a:lnTo>
                    <a:pt x="219410" y="29487"/>
                  </a:lnTo>
                  <a:lnTo>
                    <a:pt x="199188" y="40651"/>
                  </a:lnTo>
                  <a:lnTo>
                    <a:pt x="208519" y="57215"/>
                  </a:lnTo>
                  <a:lnTo>
                    <a:pt x="186697" y="47554"/>
                  </a:lnTo>
                  <a:lnTo>
                    <a:pt x="166476" y="58718"/>
                  </a:lnTo>
                  <a:lnTo>
                    <a:pt x="173202" y="41580"/>
                  </a:lnTo>
                  <a:lnTo>
                    <a:pt x="151381" y="31919"/>
                  </a:lnTo>
                  <a:lnTo>
                    <a:pt x="177366" y="30980"/>
                  </a:lnTo>
                  <a:lnTo>
                    <a:pt x="184107" y="13841"/>
                  </a:lnTo>
                  <a:close/>
                </a:path>
                <a:path w="2727960" h="1923414">
                  <a:moveTo>
                    <a:pt x="196125" y="120618"/>
                  </a:moveTo>
                  <a:lnTo>
                    <a:pt x="205441" y="137183"/>
                  </a:lnTo>
                  <a:lnTo>
                    <a:pt x="231427" y="136254"/>
                  </a:lnTo>
                  <a:lnTo>
                    <a:pt x="211206" y="147418"/>
                  </a:lnTo>
                  <a:lnTo>
                    <a:pt x="220537" y="163992"/>
                  </a:lnTo>
                  <a:lnTo>
                    <a:pt x="198715" y="154321"/>
                  </a:lnTo>
                  <a:lnTo>
                    <a:pt x="178494" y="165495"/>
                  </a:lnTo>
                  <a:lnTo>
                    <a:pt x="185220" y="148347"/>
                  </a:lnTo>
                  <a:lnTo>
                    <a:pt x="163398" y="138686"/>
                  </a:lnTo>
                  <a:lnTo>
                    <a:pt x="189384" y="137757"/>
                  </a:lnTo>
                  <a:lnTo>
                    <a:pt x="196125" y="120618"/>
                  </a:lnTo>
                  <a:close/>
                </a:path>
                <a:path w="2727960" h="1923414">
                  <a:moveTo>
                    <a:pt x="49316" y="215889"/>
                  </a:moveTo>
                  <a:lnTo>
                    <a:pt x="58632" y="232454"/>
                  </a:lnTo>
                  <a:lnTo>
                    <a:pt x="84619" y="231525"/>
                  </a:lnTo>
                  <a:lnTo>
                    <a:pt x="64398" y="242699"/>
                  </a:lnTo>
                  <a:lnTo>
                    <a:pt x="73728" y="259263"/>
                  </a:lnTo>
                  <a:lnTo>
                    <a:pt x="51907" y="249602"/>
                  </a:lnTo>
                  <a:lnTo>
                    <a:pt x="31686" y="260766"/>
                  </a:lnTo>
                  <a:lnTo>
                    <a:pt x="38412" y="243627"/>
                  </a:lnTo>
                  <a:lnTo>
                    <a:pt x="16589" y="233957"/>
                  </a:lnTo>
                  <a:lnTo>
                    <a:pt x="42576" y="233028"/>
                  </a:lnTo>
                  <a:lnTo>
                    <a:pt x="49316" y="215889"/>
                  </a:lnTo>
                  <a:close/>
                </a:path>
                <a:path w="2727960" h="1923414">
                  <a:moveTo>
                    <a:pt x="215227" y="230262"/>
                  </a:moveTo>
                  <a:lnTo>
                    <a:pt x="224557" y="246826"/>
                  </a:lnTo>
                  <a:lnTo>
                    <a:pt x="250543" y="245898"/>
                  </a:lnTo>
                  <a:lnTo>
                    <a:pt x="230322" y="257061"/>
                  </a:lnTo>
                  <a:lnTo>
                    <a:pt x="239639" y="273636"/>
                  </a:lnTo>
                  <a:lnTo>
                    <a:pt x="217817" y="263965"/>
                  </a:lnTo>
                  <a:lnTo>
                    <a:pt x="197596" y="275139"/>
                  </a:lnTo>
                  <a:lnTo>
                    <a:pt x="204336" y="257990"/>
                  </a:lnTo>
                  <a:lnTo>
                    <a:pt x="182514" y="248329"/>
                  </a:lnTo>
                  <a:lnTo>
                    <a:pt x="208500" y="247400"/>
                  </a:lnTo>
                  <a:lnTo>
                    <a:pt x="215227" y="230262"/>
                  </a:lnTo>
                  <a:close/>
                </a:path>
                <a:path w="2727960" h="1923414">
                  <a:moveTo>
                    <a:pt x="349437" y="238987"/>
                  </a:moveTo>
                  <a:lnTo>
                    <a:pt x="358754" y="255562"/>
                  </a:lnTo>
                  <a:lnTo>
                    <a:pt x="384739" y="254623"/>
                  </a:lnTo>
                  <a:lnTo>
                    <a:pt x="364519" y="265797"/>
                  </a:lnTo>
                  <a:lnTo>
                    <a:pt x="373849" y="282361"/>
                  </a:lnTo>
                  <a:lnTo>
                    <a:pt x="352028" y="272700"/>
                  </a:lnTo>
                  <a:lnTo>
                    <a:pt x="331806" y="283864"/>
                  </a:lnTo>
                  <a:lnTo>
                    <a:pt x="338532" y="266726"/>
                  </a:lnTo>
                  <a:lnTo>
                    <a:pt x="316710" y="257055"/>
                  </a:lnTo>
                  <a:lnTo>
                    <a:pt x="342696" y="256126"/>
                  </a:lnTo>
                  <a:lnTo>
                    <a:pt x="349437" y="238987"/>
                  </a:lnTo>
                  <a:close/>
                </a:path>
                <a:path w="2727960" h="1923414">
                  <a:moveTo>
                    <a:pt x="376192" y="458155"/>
                  </a:moveTo>
                  <a:lnTo>
                    <a:pt x="385524" y="474729"/>
                  </a:lnTo>
                  <a:lnTo>
                    <a:pt x="411510" y="473800"/>
                  </a:lnTo>
                  <a:lnTo>
                    <a:pt x="391288" y="484964"/>
                  </a:lnTo>
                  <a:lnTo>
                    <a:pt x="400605" y="501528"/>
                  </a:lnTo>
                  <a:lnTo>
                    <a:pt x="378783" y="491867"/>
                  </a:lnTo>
                  <a:lnTo>
                    <a:pt x="358562" y="503031"/>
                  </a:lnTo>
                  <a:lnTo>
                    <a:pt x="365302" y="485892"/>
                  </a:lnTo>
                  <a:lnTo>
                    <a:pt x="343481" y="476231"/>
                  </a:lnTo>
                  <a:lnTo>
                    <a:pt x="369467" y="475303"/>
                  </a:lnTo>
                  <a:lnTo>
                    <a:pt x="376192" y="458155"/>
                  </a:lnTo>
                  <a:close/>
                </a:path>
                <a:path w="2727960" h="1923414">
                  <a:moveTo>
                    <a:pt x="210963" y="442727"/>
                  </a:moveTo>
                  <a:lnTo>
                    <a:pt x="220280" y="459301"/>
                  </a:lnTo>
                  <a:lnTo>
                    <a:pt x="246266" y="458363"/>
                  </a:lnTo>
                  <a:lnTo>
                    <a:pt x="226045" y="469536"/>
                  </a:lnTo>
                  <a:lnTo>
                    <a:pt x="235376" y="486101"/>
                  </a:lnTo>
                  <a:lnTo>
                    <a:pt x="213554" y="476440"/>
                  </a:lnTo>
                  <a:lnTo>
                    <a:pt x="193333" y="487603"/>
                  </a:lnTo>
                  <a:lnTo>
                    <a:pt x="200059" y="470465"/>
                  </a:lnTo>
                  <a:lnTo>
                    <a:pt x="178237" y="460794"/>
                  </a:lnTo>
                  <a:lnTo>
                    <a:pt x="204223" y="459866"/>
                  </a:lnTo>
                  <a:lnTo>
                    <a:pt x="210963" y="442727"/>
                  </a:lnTo>
                  <a:close/>
                </a:path>
                <a:path w="2727960" h="1923414">
                  <a:moveTo>
                    <a:pt x="222141" y="548493"/>
                  </a:moveTo>
                  <a:lnTo>
                    <a:pt x="231457" y="565058"/>
                  </a:lnTo>
                  <a:lnTo>
                    <a:pt x="257444" y="564129"/>
                  </a:lnTo>
                  <a:lnTo>
                    <a:pt x="237222" y="575293"/>
                  </a:lnTo>
                  <a:lnTo>
                    <a:pt x="246554" y="591867"/>
                  </a:lnTo>
                  <a:lnTo>
                    <a:pt x="224731" y="582197"/>
                  </a:lnTo>
                  <a:lnTo>
                    <a:pt x="204511" y="593370"/>
                  </a:lnTo>
                  <a:lnTo>
                    <a:pt x="211236" y="576222"/>
                  </a:lnTo>
                  <a:lnTo>
                    <a:pt x="189415" y="566561"/>
                  </a:lnTo>
                  <a:lnTo>
                    <a:pt x="215401" y="565632"/>
                  </a:lnTo>
                  <a:lnTo>
                    <a:pt x="222141" y="548493"/>
                  </a:lnTo>
                  <a:close/>
                </a:path>
                <a:path w="2727960" h="1923414">
                  <a:moveTo>
                    <a:pt x="364794" y="567848"/>
                  </a:moveTo>
                  <a:lnTo>
                    <a:pt x="374111" y="584423"/>
                  </a:lnTo>
                  <a:lnTo>
                    <a:pt x="400097" y="583494"/>
                  </a:lnTo>
                  <a:lnTo>
                    <a:pt x="379876" y="594658"/>
                  </a:lnTo>
                  <a:lnTo>
                    <a:pt x="389207" y="611222"/>
                  </a:lnTo>
                  <a:lnTo>
                    <a:pt x="367371" y="601562"/>
                  </a:lnTo>
                  <a:lnTo>
                    <a:pt x="347149" y="612726"/>
                  </a:lnTo>
                  <a:lnTo>
                    <a:pt x="353890" y="595587"/>
                  </a:lnTo>
                  <a:lnTo>
                    <a:pt x="332068" y="585926"/>
                  </a:lnTo>
                  <a:lnTo>
                    <a:pt x="358055" y="584997"/>
                  </a:lnTo>
                  <a:lnTo>
                    <a:pt x="364794" y="567848"/>
                  </a:lnTo>
                  <a:close/>
                </a:path>
                <a:path w="2727960" h="1923414">
                  <a:moveTo>
                    <a:pt x="2530417" y="1770620"/>
                  </a:moveTo>
                  <a:lnTo>
                    <a:pt x="2539733" y="1787184"/>
                  </a:lnTo>
                  <a:lnTo>
                    <a:pt x="2565720" y="1786256"/>
                  </a:lnTo>
                  <a:lnTo>
                    <a:pt x="2545499" y="1797429"/>
                  </a:lnTo>
                  <a:lnTo>
                    <a:pt x="2554830" y="1813993"/>
                  </a:lnTo>
                  <a:lnTo>
                    <a:pt x="2533008" y="1804332"/>
                  </a:lnTo>
                  <a:lnTo>
                    <a:pt x="2512787" y="1815496"/>
                  </a:lnTo>
                  <a:lnTo>
                    <a:pt x="2519513" y="1798358"/>
                  </a:lnTo>
                  <a:lnTo>
                    <a:pt x="2497691" y="1788687"/>
                  </a:lnTo>
                  <a:lnTo>
                    <a:pt x="2523678" y="1787768"/>
                  </a:lnTo>
                  <a:lnTo>
                    <a:pt x="2530417" y="1770620"/>
                  </a:lnTo>
                  <a:close/>
                </a:path>
                <a:path w="2727960" h="1923414">
                  <a:moveTo>
                    <a:pt x="2514902" y="1668138"/>
                  </a:moveTo>
                  <a:lnTo>
                    <a:pt x="2524232" y="1684703"/>
                  </a:lnTo>
                  <a:lnTo>
                    <a:pt x="2550219" y="1683774"/>
                  </a:lnTo>
                  <a:lnTo>
                    <a:pt x="2529984" y="1694948"/>
                  </a:lnTo>
                  <a:lnTo>
                    <a:pt x="2539314" y="1711512"/>
                  </a:lnTo>
                  <a:lnTo>
                    <a:pt x="2517492" y="1701842"/>
                  </a:lnTo>
                  <a:lnTo>
                    <a:pt x="2497271" y="1713015"/>
                  </a:lnTo>
                  <a:lnTo>
                    <a:pt x="2504012" y="1695876"/>
                  </a:lnTo>
                  <a:lnTo>
                    <a:pt x="2482189" y="1686205"/>
                  </a:lnTo>
                  <a:lnTo>
                    <a:pt x="2508176" y="1685277"/>
                  </a:lnTo>
                  <a:lnTo>
                    <a:pt x="2514902" y="1668138"/>
                  </a:lnTo>
                  <a:close/>
                </a:path>
                <a:path w="2727960" h="1923414">
                  <a:moveTo>
                    <a:pt x="2503684" y="1561853"/>
                  </a:moveTo>
                  <a:lnTo>
                    <a:pt x="2513015" y="1578418"/>
                  </a:lnTo>
                  <a:lnTo>
                    <a:pt x="2539002" y="1577499"/>
                  </a:lnTo>
                  <a:lnTo>
                    <a:pt x="2518780" y="1588662"/>
                  </a:lnTo>
                  <a:lnTo>
                    <a:pt x="2528096" y="1605227"/>
                  </a:lnTo>
                  <a:lnTo>
                    <a:pt x="2506275" y="1595566"/>
                  </a:lnTo>
                  <a:lnTo>
                    <a:pt x="2486053" y="1606730"/>
                  </a:lnTo>
                  <a:lnTo>
                    <a:pt x="2492794" y="1589591"/>
                  </a:lnTo>
                  <a:lnTo>
                    <a:pt x="2470972" y="1579920"/>
                  </a:lnTo>
                  <a:lnTo>
                    <a:pt x="2496944" y="1579002"/>
                  </a:lnTo>
                  <a:lnTo>
                    <a:pt x="2503684" y="1561853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8" name="object 558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1984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559" name="object 5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560" name="Picture 559">
            <a:extLst>
              <a:ext uri="{FF2B5EF4-FFF2-40B4-BE49-F238E27FC236}">
                <a16:creationId xmlns:a16="http://schemas.microsoft.com/office/drawing/2014/main" id="{81F8C0B5-414E-7645-AFF0-A41EB1670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56574" y="183921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56563" y="183911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58389" y="186253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58393" y="18625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56497" y="18381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56491" y="18381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19336" y="185445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19331" y="185442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1152" y="187780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21156" y="187781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19260" y="18531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19269" y="18531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1698" y="192211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01701" y="1922106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03818" y="1945360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75" y="0"/>
                  </a:moveTo>
                  <a:lnTo>
                    <a:pt x="0" y="127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03833" y="1945362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56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01939" y="19205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01948" y="19206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61857" y="1929802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5" h="37464">
                  <a:moveTo>
                    <a:pt x="0" y="0"/>
                  </a:moveTo>
                  <a:lnTo>
                    <a:pt x="0" y="12814"/>
                  </a:lnTo>
                  <a:lnTo>
                    <a:pt x="1879" y="3721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61863" y="1929771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5" h="37464">
                  <a:moveTo>
                    <a:pt x="1869" y="37138"/>
                  </a:moveTo>
                  <a:lnTo>
                    <a:pt x="0" y="1293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7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63990" y="1953005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35763" y="0"/>
                  </a:moveTo>
                  <a:lnTo>
                    <a:pt x="0" y="1282"/>
                  </a:lnTo>
                  <a:lnTo>
                    <a:pt x="0" y="14097"/>
                  </a:lnTo>
                  <a:lnTo>
                    <a:pt x="35763" y="128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63996" y="1953007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0" y="14102"/>
                  </a:moveTo>
                  <a:lnTo>
                    <a:pt x="35756" y="1281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41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62111" y="19284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62106" y="19284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24785" y="1942896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0" y="10033"/>
                  </a:lnTo>
                  <a:lnTo>
                    <a:pt x="1879" y="3442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24786" y="1942905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1869" y="34347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3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26550" y="1966048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26544" y="1966050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15"/>
                  </a:moveTo>
                  <a:lnTo>
                    <a:pt x="35770" y="100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24671" y="19413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24668" y="19413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819196" y="195954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19204" y="195955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20860" y="198253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20869" y="198254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17" y="54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818993" y="19584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19002" y="195843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60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60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364" y="202832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00358" y="202827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02066" y="205158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02066" y="2051590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70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00186" y="20267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00180" y="20267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28378" y="2067496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28379" y="2067412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829902" y="209090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29905" y="209089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16"/>
                  </a:moveTo>
                  <a:lnTo>
                    <a:pt x="36532" y="0"/>
                  </a:lnTo>
                  <a:lnTo>
                    <a:pt x="0" y="1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28010" y="206603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828004" y="206602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757701" y="206792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757698" y="206801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1869" y="26992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759505" y="209094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75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75" y="279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759512" y="209093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77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0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757638" y="20668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757650" y="20668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130981" y="2063457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797"/>
                  </a:lnTo>
                  <a:lnTo>
                    <a:pt x="1866" y="3218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130973" y="2063392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78" y="32310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3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133089" y="2086431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133094" y="2086434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70" y="77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131223" y="20623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131232" y="20623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87357" y="207062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87363" y="207063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8881" y="209379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988891" y="209380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87002" y="20690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987002" y="20690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607854" y="2068601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81"/>
                  </a:lnTo>
                  <a:lnTo>
                    <a:pt x="1917" y="2768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607853" y="2068563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610038" y="209203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63" y="0"/>
                  </a:moveTo>
                  <a:lnTo>
                    <a:pt x="0" y="1270"/>
                  </a:lnTo>
                  <a:lnTo>
                    <a:pt x="0" y="4051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610036" y="209202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66"/>
                  </a:moveTo>
                  <a:lnTo>
                    <a:pt x="35770" y="277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608133" y="20670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608139" y="206704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294875" y="2063762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0" y="0"/>
                  </a:moveTo>
                  <a:lnTo>
                    <a:pt x="0" y="8915"/>
                  </a:lnTo>
                  <a:lnTo>
                    <a:pt x="1905" y="3383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294867" y="2063799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89">
                  <a:moveTo>
                    <a:pt x="1914" y="33797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3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296526" y="2087168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4">
                  <a:moveTo>
                    <a:pt x="36525" y="0"/>
                  </a:moveTo>
                  <a:lnTo>
                    <a:pt x="0" y="1308"/>
                  </a:lnTo>
                  <a:lnTo>
                    <a:pt x="0" y="10223"/>
                  </a:lnTo>
                  <a:lnTo>
                    <a:pt x="36525" y="891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296533" y="2087162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4">
                  <a:moveTo>
                    <a:pt x="0" y="10226"/>
                  </a:moveTo>
                  <a:lnTo>
                    <a:pt x="36517" y="8921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1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294634" y="206230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294625" y="206230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444671" y="2066772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56"/>
                  </a:lnTo>
                  <a:lnTo>
                    <a:pt x="1879" y="327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444667" y="2066715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78" y="32817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446234" y="2089784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36537" y="0"/>
                  </a:moveTo>
                  <a:lnTo>
                    <a:pt x="0" y="1308"/>
                  </a:lnTo>
                  <a:lnTo>
                    <a:pt x="0" y="9664"/>
                  </a:lnTo>
                  <a:lnTo>
                    <a:pt x="36537" y="835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446238" y="2089785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0" y="9669"/>
                  </a:moveTo>
                  <a:lnTo>
                    <a:pt x="36532" y="835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6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444367" y="20655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444368" y="20655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609860" y="2103272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4" h="92075">
                  <a:moveTo>
                    <a:pt x="0" y="0"/>
                  </a:moveTo>
                  <a:lnTo>
                    <a:pt x="0" y="67437"/>
                  </a:lnTo>
                  <a:lnTo>
                    <a:pt x="1866" y="9182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609850" y="2103169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4" h="92075">
                  <a:moveTo>
                    <a:pt x="1878" y="91916"/>
                  </a:moveTo>
                  <a:lnTo>
                    <a:pt x="0" y="67469"/>
                  </a:lnTo>
                  <a:lnTo>
                    <a:pt x="0" y="0"/>
                  </a:lnTo>
                  <a:lnTo>
                    <a:pt x="1878" y="24573"/>
                  </a:lnTo>
                  <a:lnTo>
                    <a:pt x="1878" y="919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611537" y="2126271"/>
              <a:ext cx="36195" cy="69215"/>
            </a:xfrm>
            <a:custGeom>
              <a:avLst/>
              <a:gdLst/>
              <a:ahLst/>
              <a:cxnLst/>
              <a:rect l="l" t="t" r="r" b="b"/>
              <a:pathLst>
                <a:path w="36195" h="69214">
                  <a:moveTo>
                    <a:pt x="35763" y="0"/>
                  </a:moveTo>
                  <a:lnTo>
                    <a:pt x="0" y="1282"/>
                  </a:lnTo>
                  <a:lnTo>
                    <a:pt x="0" y="68719"/>
                  </a:lnTo>
                  <a:lnTo>
                    <a:pt x="35763" y="674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611545" y="2126272"/>
              <a:ext cx="36195" cy="69215"/>
            </a:xfrm>
            <a:custGeom>
              <a:avLst/>
              <a:gdLst/>
              <a:ahLst/>
              <a:cxnLst/>
              <a:rect l="l" t="t" r="r" b="b"/>
              <a:pathLst>
                <a:path w="36195" h="69214">
                  <a:moveTo>
                    <a:pt x="0" y="68716"/>
                  </a:moveTo>
                  <a:lnTo>
                    <a:pt x="35756" y="6743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687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609670" y="21022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609677" y="21022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834182" y="217133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58"/>
                  </a:lnTo>
                  <a:lnTo>
                    <a:pt x="1905" y="2547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834178" y="217128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836405" y="219481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836413" y="219481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834500" y="21698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834502" y="21698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296818" y="2154503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0" y="0"/>
                  </a:moveTo>
                  <a:lnTo>
                    <a:pt x="0" y="20624"/>
                  </a:lnTo>
                  <a:lnTo>
                    <a:pt x="1879" y="450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96819" y="2154504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1878" y="44992"/>
                  </a:moveTo>
                  <a:lnTo>
                    <a:pt x="0" y="206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4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99053" y="2177846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35763" y="0"/>
                  </a:moveTo>
                  <a:lnTo>
                    <a:pt x="0" y="1282"/>
                  </a:lnTo>
                  <a:lnTo>
                    <a:pt x="0" y="21894"/>
                  </a:lnTo>
                  <a:lnTo>
                    <a:pt x="35763" y="206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99047" y="2177841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0" y="21899"/>
                  </a:moveTo>
                  <a:lnTo>
                    <a:pt x="35770" y="2062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18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297148" y="21533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297161" y="21533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450602" y="2150795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30">
                  <a:moveTo>
                    <a:pt x="0" y="0"/>
                  </a:moveTo>
                  <a:lnTo>
                    <a:pt x="0" y="25082"/>
                  </a:lnTo>
                  <a:lnTo>
                    <a:pt x="1879" y="4947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450602" y="2150802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1878" y="49557"/>
                  </a:moveTo>
                  <a:lnTo>
                    <a:pt x="0" y="2511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9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452469" y="2174100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5" h="26669">
                  <a:moveTo>
                    <a:pt x="35763" y="0"/>
                  </a:moveTo>
                  <a:lnTo>
                    <a:pt x="0" y="1270"/>
                  </a:lnTo>
                  <a:lnTo>
                    <a:pt x="0" y="26352"/>
                  </a:lnTo>
                  <a:lnTo>
                    <a:pt x="35763" y="250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452487" y="2174104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5" h="26669">
                  <a:moveTo>
                    <a:pt x="0" y="26349"/>
                  </a:moveTo>
                  <a:lnTo>
                    <a:pt x="35756" y="25071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63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450589" y="21494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450586" y="21494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990456" y="217448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990449" y="217445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992412" y="219774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75" y="223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992425" y="219774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990532" y="21733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990537" y="21733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146717" y="2163965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0" y="0"/>
                  </a:moveTo>
                  <a:lnTo>
                    <a:pt x="0" y="13919"/>
                  </a:lnTo>
                  <a:lnTo>
                    <a:pt x="1879" y="3831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146719" y="2164050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5" h="38735">
                  <a:moveTo>
                    <a:pt x="1869" y="38152"/>
                  </a:moveTo>
                  <a:lnTo>
                    <a:pt x="0" y="1382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148914" y="2186965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70"/>
                  </a:lnTo>
                  <a:lnTo>
                    <a:pt x="0" y="15201"/>
                  </a:lnTo>
                  <a:lnTo>
                    <a:pt x="35763" y="139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148925" y="2186963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5207"/>
                  </a:moveTo>
                  <a:lnTo>
                    <a:pt x="35756" y="13929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52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147047" y="21624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147048" y="21623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775646" y="2270937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0" y="0"/>
                  </a:moveTo>
                  <a:lnTo>
                    <a:pt x="0" y="7810"/>
                  </a:lnTo>
                  <a:lnTo>
                    <a:pt x="1917" y="3271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775649" y="2270926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1914" y="32782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777818" y="2294318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35763" y="0"/>
                  </a:moveTo>
                  <a:lnTo>
                    <a:pt x="0" y="1270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777814" y="2294312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9084"/>
                  </a:moveTo>
                  <a:lnTo>
                    <a:pt x="35770" y="77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775913" y="226981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775923" y="22698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840926" y="227884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840930" y="227881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843085" y="23021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843093" y="230212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841193" y="22775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841190" y="22775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155340" y="2272779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5">
                  <a:moveTo>
                    <a:pt x="0" y="0"/>
                  </a:moveTo>
                  <a:lnTo>
                    <a:pt x="0" y="8369"/>
                  </a:lnTo>
                  <a:lnTo>
                    <a:pt x="1905" y="33274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155332" y="2272705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39" h="33655">
                  <a:moveTo>
                    <a:pt x="1914" y="33289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156889" y="2296248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30" h="10160">
                  <a:moveTo>
                    <a:pt x="36525" y="0"/>
                  </a:moveTo>
                  <a:lnTo>
                    <a:pt x="0" y="1308"/>
                  </a:lnTo>
                  <a:lnTo>
                    <a:pt x="0" y="9664"/>
                  </a:lnTo>
                  <a:lnTo>
                    <a:pt x="36525" y="835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156898" y="2296247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30" h="10160">
                  <a:moveTo>
                    <a:pt x="0" y="9669"/>
                  </a:moveTo>
                  <a:lnTo>
                    <a:pt x="36517" y="836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96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154984" y="227162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154984" y="227163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461385" y="2240419"/>
              <a:ext cx="1905" cy="66040"/>
            </a:xfrm>
            <a:custGeom>
              <a:avLst/>
              <a:gdLst/>
              <a:ahLst/>
              <a:cxnLst/>
              <a:rect l="l" t="t" r="r" b="b"/>
              <a:pathLst>
                <a:path w="1904" h="66039">
                  <a:moveTo>
                    <a:pt x="0" y="0"/>
                  </a:moveTo>
                  <a:lnTo>
                    <a:pt x="0" y="41236"/>
                  </a:lnTo>
                  <a:lnTo>
                    <a:pt x="1879" y="6562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461384" y="2240378"/>
              <a:ext cx="1905" cy="66040"/>
            </a:xfrm>
            <a:custGeom>
              <a:avLst/>
              <a:gdLst/>
              <a:ahLst/>
              <a:cxnLst/>
              <a:rect l="l" t="t" r="r" b="b"/>
              <a:pathLst>
                <a:path w="1904" h="66039">
                  <a:moveTo>
                    <a:pt x="1878" y="65664"/>
                  </a:moveTo>
                  <a:lnTo>
                    <a:pt x="0" y="4121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463658" y="2263647"/>
              <a:ext cx="36195" cy="42545"/>
            </a:xfrm>
            <a:custGeom>
              <a:avLst/>
              <a:gdLst/>
              <a:ahLst/>
              <a:cxnLst/>
              <a:rect l="l" t="t" r="r" b="b"/>
              <a:pathLst>
                <a:path w="36195" h="42544">
                  <a:moveTo>
                    <a:pt x="35763" y="0"/>
                  </a:moveTo>
                  <a:lnTo>
                    <a:pt x="0" y="1282"/>
                  </a:lnTo>
                  <a:lnTo>
                    <a:pt x="0" y="42519"/>
                  </a:lnTo>
                  <a:lnTo>
                    <a:pt x="35763" y="4123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463664" y="2263647"/>
              <a:ext cx="36195" cy="42545"/>
            </a:xfrm>
            <a:custGeom>
              <a:avLst/>
              <a:gdLst/>
              <a:ahLst/>
              <a:cxnLst/>
              <a:rect l="l" t="t" r="r" b="b"/>
              <a:pathLst>
                <a:path w="36195" h="42544">
                  <a:moveTo>
                    <a:pt x="0" y="42519"/>
                  </a:moveTo>
                  <a:lnTo>
                    <a:pt x="35756" y="412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2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461766" y="22393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461767" y="22393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616401" y="2267902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0" y="0"/>
                  </a:moveTo>
                  <a:lnTo>
                    <a:pt x="0" y="13931"/>
                  </a:lnTo>
                  <a:lnTo>
                    <a:pt x="1879" y="3832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616402" y="2267830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1878" y="38397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3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618572" y="2291168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82"/>
                  </a:lnTo>
                  <a:lnTo>
                    <a:pt x="0" y="15214"/>
                  </a:lnTo>
                  <a:lnTo>
                    <a:pt x="35763" y="139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618569" y="2291177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5208"/>
                  </a:moveTo>
                  <a:lnTo>
                    <a:pt x="35770" y="1392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616680" y="22666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616683" y="22666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999968" y="228141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999969" y="228147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002051" y="230444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75" y="11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002064" y="230443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000197" y="22800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000192" y="22800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310255" y="2258885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30">
                  <a:moveTo>
                    <a:pt x="0" y="0"/>
                  </a:moveTo>
                  <a:lnTo>
                    <a:pt x="0" y="24523"/>
                  </a:lnTo>
                  <a:lnTo>
                    <a:pt x="1879" y="4892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310259" y="2258900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30">
                  <a:moveTo>
                    <a:pt x="1869" y="48932"/>
                  </a:moveTo>
                  <a:lnTo>
                    <a:pt x="0" y="2447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89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311931" y="2281948"/>
              <a:ext cx="36830" cy="26034"/>
            </a:xfrm>
            <a:custGeom>
              <a:avLst/>
              <a:gdLst/>
              <a:ahLst/>
              <a:cxnLst/>
              <a:rect l="l" t="t" r="r" b="b"/>
              <a:pathLst>
                <a:path w="36829" h="26035">
                  <a:moveTo>
                    <a:pt x="36525" y="0"/>
                  </a:moveTo>
                  <a:lnTo>
                    <a:pt x="0" y="1308"/>
                  </a:lnTo>
                  <a:lnTo>
                    <a:pt x="0" y="25819"/>
                  </a:lnTo>
                  <a:lnTo>
                    <a:pt x="36525" y="2452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311933" y="2281941"/>
              <a:ext cx="36830" cy="26034"/>
            </a:xfrm>
            <a:custGeom>
              <a:avLst/>
              <a:gdLst/>
              <a:ahLst/>
              <a:cxnLst/>
              <a:rect l="l" t="t" r="r" b="b"/>
              <a:pathLst>
                <a:path w="36829" h="26035">
                  <a:moveTo>
                    <a:pt x="0" y="25829"/>
                  </a:moveTo>
                  <a:lnTo>
                    <a:pt x="36532" y="2452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58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310051" y="22575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310061" y="225756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924621" y="234694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924616" y="234700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926602" y="237031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926602" y="237031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924710" y="23454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924713" y="23454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558944" y="236159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558944" y="236162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560925" y="2384577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69">
                  <a:moveTo>
                    <a:pt x="35775" y="0"/>
                  </a:moveTo>
                  <a:lnTo>
                    <a:pt x="0" y="127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560933" y="238457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559071" y="23602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559071" y="23602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244949" y="236349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4244951" y="2363531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246511" y="2386761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29" h="8889">
                  <a:moveTo>
                    <a:pt x="36537" y="0"/>
                  </a:moveTo>
                  <a:lnTo>
                    <a:pt x="0" y="1308"/>
                  </a:lnTo>
                  <a:lnTo>
                    <a:pt x="0" y="8559"/>
                  </a:lnTo>
                  <a:lnTo>
                    <a:pt x="36537" y="7251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246524" y="2386770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29" h="8889">
                  <a:moveTo>
                    <a:pt x="0" y="8544"/>
                  </a:moveTo>
                  <a:lnTo>
                    <a:pt x="36532" y="7238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85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244632" y="236212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244644" y="23621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60" y="2570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60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786822" y="2361132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0" y="0"/>
                  </a:moveTo>
                  <a:lnTo>
                    <a:pt x="0" y="22860"/>
                  </a:lnTo>
                  <a:lnTo>
                    <a:pt x="1879" y="4724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786821" y="2361142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1878" y="47275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788930" y="2384285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35763" y="0"/>
                  </a:moveTo>
                  <a:lnTo>
                    <a:pt x="0" y="1282"/>
                  </a:lnTo>
                  <a:lnTo>
                    <a:pt x="0" y="24130"/>
                  </a:lnTo>
                  <a:lnTo>
                    <a:pt x="35763" y="228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788947" y="2384289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0" y="24129"/>
                  </a:moveTo>
                  <a:lnTo>
                    <a:pt x="35756" y="2285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1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787051" y="23597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787059" y="23597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853689" y="238455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853682" y="238450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855772" y="240769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855778" y="240768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853893" y="23830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853889" y="23830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326003" y="2368016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4" h="43180">
                  <a:moveTo>
                    <a:pt x="0" y="0"/>
                  </a:moveTo>
                  <a:lnTo>
                    <a:pt x="0" y="18389"/>
                  </a:lnTo>
                  <a:lnTo>
                    <a:pt x="1879" y="4278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326005" y="2368055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4" h="43180">
                  <a:moveTo>
                    <a:pt x="1869" y="42718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27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328250" y="2391270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35763" y="0"/>
                  </a:moveTo>
                  <a:lnTo>
                    <a:pt x="0" y="1282"/>
                  </a:lnTo>
                  <a:lnTo>
                    <a:pt x="0" y="19672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328252" y="2391275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0" y="19668"/>
                  </a:moveTo>
                  <a:lnTo>
                    <a:pt x="35770" y="1839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326358" y="23665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326372" y="23664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477006" y="2327033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4" h="85725">
                  <a:moveTo>
                    <a:pt x="0" y="0"/>
                  </a:moveTo>
                  <a:lnTo>
                    <a:pt x="0" y="60744"/>
                  </a:lnTo>
                  <a:lnTo>
                    <a:pt x="1866" y="8512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477003" y="2327081"/>
              <a:ext cx="1905" cy="85090"/>
            </a:xfrm>
            <a:custGeom>
              <a:avLst/>
              <a:gdLst/>
              <a:ahLst/>
              <a:cxnLst/>
              <a:rect l="l" t="t" r="r" b="b"/>
              <a:pathLst>
                <a:path w="1904" h="85089">
                  <a:moveTo>
                    <a:pt x="1869" y="85077"/>
                  </a:moveTo>
                  <a:lnTo>
                    <a:pt x="0" y="607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50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478669" y="2350134"/>
              <a:ext cx="36830" cy="62230"/>
            </a:xfrm>
            <a:custGeom>
              <a:avLst/>
              <a:gdLst/>
              <a:ahLst/>
              <a:cxnLst/>
              <a:rect l="l" t="t" r="r" b="b"/>
              <a:pathLst>
                <a:path w="36829" h="62230">
                  <a:moveTo>
                    <a:pt x="36525" y="0"/>
                  </a:moveTo>
                  <a:lnTo>
                    <a:pt x="0" y="1308"/>
                  </a:lnTo>
                  <a:lnTo>
                    <a:pt x="0" y="62052"/>
                  </a:lnTo>
                  <a:lnTo>
                    <a:pt x="36525" y="6074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478676" y="2350133"/>
              <a:ext cx="36830" cy="62230"/>
            </a:xfrm>
            <a:custGeom>
              <a:avLst/>
              <a:gdLst/>
              <a:ahLst/>
              <a:cxnLst/>
              <a:rect l="l" t="t" r="r" b="b"/>
              <a:pathLst>
                <a:path w="36829" h="62230">
                  <a:moveTo>
                    <a:pt x="0" y="62052"/>
                  </a:moveTo>
                  <a:lnTo>
                    <a:pt x="36517" y="6074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20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476790" y="232545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476790" y="23254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627920" y="2348013"/>
              <a:ext cx="2540" cy="64769"/>
            </a:xfrm>
            <a:custGeom>
              <a:avLst/>
              <a:gdLst/>
              <a:ahLst/>
              <a:cxnLst/>
              <a:rect l="l" t="t" r="r" b="b"/>
              <a:pathLst>
                <a:path w="2539" h="64769">
                  <a:moveTo>
                    <a:pt x="0" y="0"/>
                  </a:moveTo>
                  <a:lnTo>
                    <a:pt x="0" y="39573"/>
                  </a:lnTo>
                  <a:lnTo>
                    <a:pt x="1917" y="6447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627919" y="2348076"/>
              <a:ext cx="2540" cy="64769"/>
            </a:xfrm>
            <a:custGeom>
              <a:avLst/>
              <a:gdLst/>
              <a:ahLst/>
              <a:cxnLst/>
              <a:rect l="l" t="t" r="r" b="b"/>
              <a:pathLst>
                <a:path w="2539" h="64769">
                  <a:moveTo>
                    <a:pt x="1914" y="64488"/>
                  </a:moveTo>
                  <a:lnTo>
                    <a:pt x="0" y="3956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44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629761" y="2371496"/>
              <a:ext cx="36195" cy="41275"/>
            </a:xfrm>
            <a:custGeom>
              <a:avLst/>
              <a:gdLst/>
              <a:ahLst/>
              <a:cxnLst/>
              <a:rect l="l" t="t" r="r" b="b"/>
              <a:pathLst>
                <a:path w="36195" h="41275">
                  <a:moveTo>
                    <a:pt x="35763" y="0"/>
                  </a:moveTo>
                  <a:lnTo>
                    <a:pt x="0" y="1270"/>
                  </a:lnTo>
                  <a:lnTo>
                    <a:pt x="0" y="40843"/>
                  </a:lnTo>
                  <a:lnTo>
                    <a:pt x="35763" y="395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629761" y="2371493"/>
              <a:ext cx="36195" cy="41275"/>
            </a:xfrm>
            <a:custGeom>
              <a:avLst/>
              <a:gdLst/>
              <a:ahLst/>
              <a:cxnLst/>
              <a:rect l="l" t="t" r="r" b="b"/>
              <a:pathLst>
                <a:path w="36195" h="41275">
                  <a:moveTo>
                    <a:pt x="0" y="40847"/>
                  </a:moveTo>
                  <a:lnTo>
                    <a:pt x="35770" y="395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8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627856" y="23466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627858" y="23466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168510" y="2372829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0" y="0"/>
                  </a:moveTo>
                  <a:lnTo>
                    <a:pt x="0" y="15036"/>
                  </a:lnTo>
                  <a:lnTo>
                    <a:pt x="1917" y="3995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168510" y="2372788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39" h="40005">
                  <a:moveTo>
                    <a:pt x="1923" y="40002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923" y="25037"/>
                  </a:lnTo>
                  <a:lnTo>
                    <a:pt x="1923" y="400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170415" y="2396235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775" y="0"/>
                  </a:moveTo>
                  <a:lnTo>
                    <a:pt x="0" y="1282"/>
                  </a:lnTo>
                  <a:lnTo>
                    <a:pt x="0" y="16332"/>
                  </a:lnTo>
                  <a:lnTo>
                    <a:pt x="35775" y="1504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170430" y="2396242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0" y="16323"/>
                  </a:moveTo>
                  <a:lnTo>
                    <a:pt x="35770" y="150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3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168523" y="23717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168533" y="237175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008223" y="2383383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016"/>
                  </a:lnTo>
                  <a:lnTo>
                    <a:pt x="1905" y="2992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008219" y="2383376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1914" y="29992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010230" y="240682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010238" y="240681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008325" y="23822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008331" y="23822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331150" y="2384932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0" y="0"/>
                  </a:moveTo>
                  <a:lnTo>
                    <a:pt x="0" y="22301"/>
                  </a:lnTo>
                  <a:lnTo>
                    <a:pt x="1879" y="4668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331153" y="2384999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89">
                  <a:moveTo>
                    <a:pt x="1878" y="46641"/>
                  </a:moveTo>
                  <a:lnTo>
                    <a:pt x="0" y="22193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66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332953" y="2408237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35775" y="0"/>
                  </a:moveTo>
                  <a:lnTo>
                    <a:pt x="0" y="1270"/>
                  </a:lnTo>
                  <a:lnTo>
                    <a:pt x="0" y="23558"/>
                  </a:lnTo>
                  <a:lnTo>
                    <a:pt x="35775" y="2228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332961" y="2408230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4" h="24130">
                  <a:moveTo>
                    <a:pt x="0" y="23572"/>
                  </a:moveTo>
                  <a:lnTo>
                    <a:pt x="35767" y="22293"/>
                  </a:lnTo>
                  <a:lnTo>
                    <a:pt x="35767" y="0"/>
                  </a:lnTo>
                  <a:lnTo>
                    <a:pt x="0" y="1278"/>
                  </a:lnTo>
                  <a:lnTo>
                    <a:pt x="0" y="23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331074" y="23836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331071" y="23836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566551" y="2384843"/>
              <a:ext cx="1905" cy="93980"/>
            </a:xfrm>
            <a:custGeom>
              <a:avLst/>
              <a:gdLst/>
              <a:ahLst/>
              <a:cxnLst/>
              <a:rect l="l" t="t" r="r" b="b"/>
              <a:pathLst>
                <a:path w="1904" h="93980">
                  <a:moveTo>
                    <a:pt x="0" y="0"/>
                  </a:moveTo>
                  <a:lnTo>
                    <a:pt x="0" y="69113"/>
                  </a:lnTo>
                  <a:lnTo>
                    <a:pt x="1866" y="9349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566549" y="2384877"/>
              <a:ext cx="1905" cy="93980"/>
            </a:xfrm>
            <a:custGeom>
              <a:avLst/>
              <a:gdLst/>
              <a:ahLst/>
              <a:cxnLst/>
              <a:rect l="l" t="t" r="r" b="b"/>
              <a:pathLst>
                <a:path w="1904" h="93980">
                  <a:moveTo>
                    <a:pt x="1869" y="93447"/>
                  </a:moveTo>
                  <a:lnTo>
                    <a:pt x="0" y="6911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3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568799" y="2407996"/>
              <a:ext cx="36195" cy="70485"/>
            </a:xfrm>
            <a:custGeom>
              <a:avLst/>
              <a:gdLst/>
              <a:ahLst/>
              <a:cxnLst/>
              <a:rect l="l" t="t" r="r" b="b"/>
              <a:pathLst>
                <a:path w="36195" h="70485">
                  <a:moveTo>
                    <a:pt x="35763" y="0"/>
                  </a:moveTo>
                  <a:lnTo>
                    <a:pt x="0" y="1282"/>
                  </a:lnTo>
                  <a:lnTo>
                    <a:pt x="0" y="70383"/>
                  </a:lnTo>
                  <a:lnTo>
                    <a:pt x="35763" y="6910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568805" y="2407998"/>
              <a:ext cx="36195" cy="70485"/>
            </a:xfrm>
            <a:custGeom>
              <a:avLst/>
              <a:gdLst/>
              <a:ahLst/>
              <a:cxnLst/>
              <a:rect l="l" t="t" r="r" b="b"/>
              <a:pathLst>
                <a:path w="36195" h="70485">
                  <a:moveTo>
                    <a:pt x="0" y="70379"/>
                  </a:moveTo>
                  <a:lnTo>
                    <a:pt x="35770" y="6910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03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566920" y="23834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566930" y="23834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938172" y="245366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938175" y="245370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940140" y="247695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940149" y="24769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938248" y="24522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938258" y="24522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261446" y="2408351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4" h="92075">
                  <a:moveTo>
                    <a:pt x="0" y="0"/>
                  </a:moveTo>
                  <a:lnTo>
                    <a:pt x="0" y="67437"/>
                  </a:lnTo>
                  <a:lnTo>
                    <a:pt x="1879" y="918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261450" y="2408425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4" h="92075">
                  <a:moveTo>
                    <a:pt x="1869" y="91671"/>
                  </a:moveTo>
                  <a:lnTo>
                    <a:pt x="0" y="6734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16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262970" y="2431503"/>
              <a:ext cx="36830" cy="69215"/>
            </a:xfrm>
            <a:custGeom>
              <a:avLst/>
              <a:gdLst/>
              <a:ahLst/>
              <a:cxnLst/>
              <a:rect l="l" t="t" r="r" b="b"/>
              <a:pathLst>
                <a:path w="36829" h="69214">
                  <a:moveTo>
                    <a:pt x="36525" y="0"/>
                  </a:moveTo>
                  <a:lnTo>
                    <a:pt x="0" y="1295"/>
                  </a:lnTo>
                  <a:lnTo>
                    <a:pt x="0" y="68732"/>
                  </a:lnTo>
                  <a:lnTo>
                    <a:pt x="36525" y="6742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262973" y="2431495"/>
              <a:ext cx="36830" cy="69215"/>
            </a:xfrm>
            <a:custGeom>
              <a:avLst/>
              <a:gdLst/>
              <a:ahLst/>
              <a:cxnLst/>
              <a:rect l="l" t="t" r="r" b="b"/>
              <a:pathLst>
                <a:path w="36829" h="69214">
                  <a:moveTo>
                    <a:pt x="0" y="68744"/>
                  </a:moveTo>
                  <a:lnTo>
                    <a:pt x="36532" y="6743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8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261103" y="24068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261101" y="24068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798595" y="2475318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0" y="0"/>
                  </a:moveTo>
                  <a:lnTo>
                    <a:pt x="0" y="13373"/>
                  </a:lnTo>
                  <a:lnTo>
                    <a:pt x="1879" y="3775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798601" y="2475377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1869" y="37772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7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800818" y="2498661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70"/>
                  </a:lnTo>
                  <a:lnTo>
                    <a:pt x="0" y="14643"/>
                  </a:lnTo>
                  <a:lnTo>
                    <a:pt x="35763" y="133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800813" y="2498657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4650"/>
                  </a:moveTo>
                  <a:lnTo>
                    <a:pt x="35770" y="1337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798913" y="24738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798913" y="24738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640823" y="2416416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4" h="100964">
                  <a:moveTo>
                    <a:pt x="0" y="0"/>
                  </a:moveTo>
                  <a:lnTo>
                    <a:pt x="0" y="76352"/>
                  </a:lnTo>
                  <a:lnTo>
                    <a:pt x="1866" y="10073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640824" y="2416461"/>
              <a:ext cx="1905" cy="100965"/>
            </a:xfrm>
            <a:custGeom>
              <a:avLst/>
              <a:gdLst/>
              <a:ahLst/>
              <a:cxnLst/>
              <a:rect l="l" t="t" r="r" b="b"/>
              <a:pathLst>
                <a:path w="1904" h="100964">
                  <a:moveTo>
                    <a:pt x="1869" y="100676"/>
                  </a:moveTo>
                  <a:lnTo>
                    <a:pt x="0" y="7634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06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642385" y="2439491"/>
              <a:ext cx="36830" cy="78105"/>
            </a:xfrm>
            <a:custGeom>
              <a:avLst/>
              <a:gdLst/>
              <a:ahLst/>
              <a:cxnLst/>
              <a:rect l="l" t="t" r="r" b="b"/>
              <a:pathLst>
                <a:path w="36829" h="78105">
                  <a:moveTo>
                    <a:pt x="36537" y="0"/>
                  </a:moveTo>
                  <a:lnTo>
                    <a:pt x="0" y="1308"/>
                  </a:lnTo>
                  <a:lnTo>
                    <a:pt x="0" y="77647"/>
                  </a:lnTo>
                  <a:lnTo>
                    <a:pt x="36537" y="7635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642402" y="2439494"/>
              <a:ext cx="36830" cy="78105"/>
            </a:xfrm>
            <a:custGeom>
              <a:avLst/>
              <a:gdLst/>
              <a:ahLst/>
              <a:cxnLst/>
              <a:rect l="l" t="t" r="r" b="b"/>
              <a:pathLst>
                <a:path w="36829" h="78105">
                  <a:moveTo>
                    <a:pt x="0" y="77644"/>
                  </a:moveTo>
                  <a:lnTo>
                    <a:pt x="36517" y="7634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76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640518" y="24153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640520" y="24153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016237" y="249160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016241" y="249158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018243" y="251504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018254" y="251504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016338" y="24902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016353" y="24902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84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00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172206" y="249278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172212" y="249275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597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55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173984" y="251607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173993" y="251606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172091" y="24915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172098" y="24915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485286" y="2457932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0" y="0"/>
                  </a:moveTo>
                  <a:lnTo>
                    <a:pt x="0" y="36233"/>
                  </a:lnTo>
                  <a:lnTo>
                    <a:pt x="1866" y="6061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485289" y="2457990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1869" y="60600"/>
                  </a:moveTo>
                  <a:lnTo>
                    <a:pt x="0" y="3627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0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486848" y="2481198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36525" y="0"/>
                  </a:moveTo>
                  <a:lnTo>
                    <a:pt x="0" y="1308"/>
                  </a:lnTo>
                  <a:lnTo>
                    <a:pt x="0" y="37528"/>
                  </a:lnTo>
                  <a:lnTo>
                    <a:pt x="36525" y="3623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486864" y="2481203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37528"/>
                  </a:moveTo>
                  <a:lnTo>
                    <a:pt x="36517" y="3622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75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484968" y="24566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484974" y="24566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330105" y="2473883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0" y="0"/>
                  </a:moveTo>
                  <a:lnTo>
                    <a:pt x="0" y="20624"/>
                  </a:lnTo>
                  <a:lnTo>
                    <a:pt x="1879" y="4500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330098" y="2473824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1878" y="45119"/>
                  </a:moveTo>
                  <a:lnTo>
                    <a:pt x="0" y="206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331959" y="2496972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35763" y="0"/>
                  </a:moveTo>
                  <a:lnTo>
                    <a:pt x="0" y="1282"/>
                  </a:lnTo>
                  <a:lnTo>
                    <a:pt x="0" y="21907"/>
                  </a:lnTo>
                  <a:lnTo>
                    <a:pt x="35763" y="206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331973" y="2496971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0" y="21898"/>
                  </a:moveTo>
                  <a:lnTo>
                    <a:pt x="35756" y="2062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8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330092" y="24723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330103" y="24723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856090" y="249676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905" y="2658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856086" y="249684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905" y="26450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264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857677" y="252022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37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37" y="167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857688" y="2520229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855772" y="249560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855777" y="249559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952345" y="2507703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0" y="0"/>
                  </a:moveTo>
                  <a:lnTo>
                    <a:pt x="0" y="33439"/>
                  </a:lnTo>
                  <a:lnTo>
                    <a:pt x="1866" y="578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952342" y="2507684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1869" y="57810"/>
                  </a:moveTo>
                  <a:lnTo>
                    <a:pt x="0" y="3335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78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954453" y="2530970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4" h="34925">
                  <a:moveTo>
                    <a:pt x="35763" y="0"/>
                  </a:moveTo>
                  <a:lnTo>
                    <a:pt x="0" y="1282"/>
                  </a:lnTo>
                  <a:lnTo>
                    <a:pt x="0" y="34721"/>
                  </a:lnTo>
                  <a:lnTo>
                    <a:pt x="35763" y="334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954457" y="2530972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4" h="34925">
                  <a:moveTo>
                    <a:pt x="0" y="34713"/>
                  </a:moveTo>
                  <a:lnTo>
                    <a:pt x="35756" y="3343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952561" y="25064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952563" y="25064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4269714" y="2572397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0" y="0"/>
                  </a:moveTo>
                  <a:lnTo>
                    <a:pt x="0" y="6134"/>
                  </a:lnTo>
                  <a:lnTo>
                    <a:pt x="1917" y="3103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4269718" y="2572452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100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1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4271645" y="2595803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19">
                  <a:moveTo>
                    <a:pt x="35763" y="0"/>
                  </a:moveTo>
                  <a:lnTo>
                    <a:pt x="0" y="1282"/>
                  </a:lnTo>
                  <a:lnTo>
                    <a:pt x="0" y="7404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4271650" y="2595800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19">
                  <a:moveTo>
                    <a:pt x="0" y="7401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4269752" y="25711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4269754" y="257114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851150" y="259481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851149" y="259480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852940" y="261800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852948" y="261800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851061" y="25937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851062" y="25937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802634" y="2560078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0" y="0"/>
                  </a:moveTo>
                  <a:lnTo>
                    <a:pt x="0" y="35661"/>
                  </a:lnTo>
                  <a:lnTo>
                    <a:pt x="1905" y="6057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802622" y="2560036"/>
              <a:ext cx="2540" cy="60960"/>
            </a:xfrm>
            <a:custGeom>
              <a:avLst/>
              <a:gdLst/>
              <a:ahLst/>
              <a:cxnLst/>
              <a:rect l="l" t="t" r="r" b="b"/>
              <a:pathLst>
                <a:path w="2539" h="60960">
                  <a:moveTo>
                    <a:pt x="1914" y="60556"/>
                  </a:moveTo>
                  <a:lnTo>
                    <a:pt x="0" y="3563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05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804462" y="2583471"/>
              <a:ext cx="36195" cy="37465"/>
            </a:xfrm>
            <a:custGeom>
              <a:avLst/>
              <a:gdLst/>
              <a:ahLst/>
              <a:cxnLst/>
              <a:rect l="l" t="t" r="r" b="b"/>
              <a:pathLst>
                <a:path w="36195" h="37464">
                  <a:moveTo>
                    <a:pt x="35763" y="0"/>
                  </a:moveTo>
                  <a:lnTo>
                    <a:pt x="0" y="1270"/>
                  </a:lnTo>
                  <a:lnTo>
                    <a:pt x="0" y="36944"/>
                  </a:lnTo>
                  <a:lnTo>
                    <a:pt x="35763" y="356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804477" y="2583471"/>
              <a:ext cx="36195" cy="37465"/>
            </a:xfrm>
            <a:custGeom>
              <a:avLst/>
              <a:gdLst/>
              <a:ahLst/>
              <a:cxnLst/>
              <a:rect l="l" t="t" r="r" b="b"/>
              <a:pathLst>
                <a:path w="36195" h="37464">
                  <a:moveTo>
                    <a:pt x="0" y="36943"/>
                  </a:moveTo>
                  <a:lnTo>
                    <a:pt x="35756" y="3566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69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802570" y="255865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802579" y="255864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488385" y="2587573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33"/>
                  </a:lnTo>
                  <a:lnTo>
                    <a:pt x="1879" y="3442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3488383" y="2587546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78" y="34466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490201" y="2610611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763" y="0"/>
                  </a:moveTo>
                  <a:lnTo>
                    <a:pt x="0" y="1282"/>
                  </a:lnTo>
                  <a:lnTo>
                    <a:pt x="0" y="11303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490212" y="2610611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11304"/>
                  </a:moveTo>
                  <a:lnTo>
                    <a:pt x="35756" y="1003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3488334" y="25865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3488334" y="25865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3649713" y="2536786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4" h="85725">
                  <a:moveTo>
                    <a:pt x="0" y="0"/>
                  </a:moveTo>
                  <a:lnTo>
                    <a:pt x="0" y="61302"/>
                  </a:lnTo>
                  <a:lnTo>
                    <a:pt x="1879" y="8569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3649709" y="2536775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4" h="85725">
                  <a:moveTo>
                    <a:pt x="1878" y="85702"/>
                  </a:moveTo>
                  <a:lnTo>
                    <a:pt x="0" y="6125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3651250" y="2559964"/>
              <a:ext cx="36830" cy="62865"/>
            </a:xfrm>
            <a:custGeom>
              <a:avLst/>
              <a:gdLst/>
              <a:ahLst/>
              <a:cxnLst/>
              <a:rect l="l" t="t" r="r" b="b"/>
              <a:pathLst>
                <a:path w="36829" h="62864">
                  <a:moveTo>
                    <a:pt x="36537" y="0"/>
                  </a:moveTo>
                  <a:lnTo>
                    <a:pt x="0" y="1308"/>
                  </a:lnTo>
                  <a:lnTo>
                    <a:pt x="0" y="62611"/>
                  </a:lnTo>
                  <a:lnTo>
                    <a:pt x="36537" y="6130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3651266" y="2559967"/>
              <a:ext cx="36830" cy="62865"/>
            </a:xfrm>
            <a:custGeom>
              <a:avLst/>
              <a:gdLst/>
              <a:ahLst/>
              <a:cxnLst/>
              <a:rect l="l" t="t" r="r" b="b"/>
              <a:pathLst>
                <a:path w="36829" h="62864">
                  <a:moveTo>
                    <a:pt x="0" y="62599"/>
                  </a:moveTo>
                  <a:lnTo>
                    <a:pt x="36517" y="61294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625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3649370" y="25356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3649376" y="25356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3183483" y="259742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3183475" y="259746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3185147" y="2620466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185155" y="2620467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183280" y="25961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183274" y="25961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995606" y="2461894"/>
              <a:ext cx="2540" cy="218440"/>
            </a:xfrm>
            <a:custGeom>
              <a:avLst/>
              <a:gdLst/>
              <a:ahLst/>
              <a:cxnLst/>
              <a:rect l="l" t="t" r="r" b="b"/>
              <a:pathLst>
                <a:path w="2539" h="218439">
                  <a:moveTo>
                    <a:pt x="0" y="0"/>
                  </a:moveTo>
                  <a:lnTo>
                    <a:pt x="0" y="193370"/>
                  </a:lnTo>
                  <a:lnTo>
                    <a:pt x="1917" y="21827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995600" y="2461904"/>
              <a:ext cx="2540" cy="218440"/>
            </a:xfrm>
            <a:custGeom>
              <a:avLst/>
              <a:gdLst/>
              <a:ahLst/>
              <a:cxnLst/>
              <a:rect l="l" t="t" r="r" b="b"/>
              <a:pathLst>
                <a:path w="2539" h="218439">
                  <a:moveTo>
                    <a:pt x="1914" y="218197"/>
                  </a:moveTo>
                  <a:lnTo>
                    <a:pt x="0" y="19327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181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997460" y="2485326"/>
              <a:ext cx="36195" cy="194945"/>
            </a:xfrm>
            <a:custGeom>
              <a:avLst/>
              <a:gdLst/>
              <a:ahLst/>
              <a:cxnLst/>
              <a:rect l="l" t="t" r="r" b="b"/>
              <a:pathLst>
                <a:path w="36195" h="194944">
                  <a:moveTo>
                    <a:pt x="35763" y="0"/>
                  </a:moveTo>
                  <a:lnTo>
                    <a:pt x="0" y="1282"/>
                  </a:lnTo>
                  <a:lnTo>
                    <a:pt x="0" y="194665"/>
                  </a:lnTo>
                  <a:lnTo>
                    <a:pt x="35763" y="1933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997463" y="2485331"/>
              <a:ext cx="36195" cy="194945"/>
            </a:xfrm>
            <a:custGeom>
              <a:avLst/>
              <a:gdLst/>
              <a:ahLst/>
              <a:cxnLst/>
              <a:rect l="l" t="t" r="r" b="b"/>
              <a:pathLst>
                <a:path w="36195" h="194944">
                  <a:moveTo>
                    <a:pt x="0" y="194661"/>
                  </a:moveTo>
                  <a:lnTo>
                    <a:pt x="35770" y="19338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4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995555" y="24607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995560" y="24607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279595" y="2682265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0" y="0"/>
                  </a:moveTo>
                  <a:lnTo>
                    <a:pt x="0" y="7797"/>
                  </a:lnTo>
                  <a:lnTo>
                    <a:pt x="1866" y="3218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279592" y="2682304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1869" y="32191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1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281728" y="2705455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8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281735" y="2705456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9074"/>
                  </a:moveTo>
                  <a:lnTo>
                    <a:pt x="35770" y="78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279849" y="26807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279847" y="26807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819423" y="2674632"/>
              <a:ext cx="2540" cy="50800"/>
            </a:xfrm>
            <a:custGeom>
              <a:avLst/>
              <a:gdLst/>
              <a:ahLst/>
              <a:cxnLst/>
              <a:rect l="l" t="t" r="r" b="b"/>
              <a:pathLst>
                <a:path w="2539" h="50800">
                  <a:moveTo>
                    <a:pt x="0" y="0"/>
                  </a:moveTo>
                  <a:lnTo>
                    <a:pt x="0" y="25628"/>
                  </a:lnTo>
                  <a:lnTo>
                    <a:pt x="1917" y="5054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819420" y="2674521"/>
              <a:ext cx="2540" cy="50800"/>
            </a:xfrm>
            <a:custGeom>
              <a:avLst/>
              <a:gdLst/>
              <a:ahLst/>
              <a:cxnLst/>
              <a:rect l="l" t="t" r="r" b="b"/>
              <a:pathLst>
                <a:path w="2539" h="50800">
                  <a:moveTo>
                    <a:pt x="1914" y="50664"/>
                  </a:moveTo>
                  <a:lnTo>
                    <a:pt x="0" y="2574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0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821645" y="2698000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35763" y="0"/>
                  </a:moveTo>
                  <a:lnTo>
                    <a:pt x="0" y="1270"/>
                  </a:lnTo>
                  <a:lnTo>
                    <a:pt x="0" y="26911"/>
                  </a:lnTo>
                  <a:lnTo>
                    <a:pt x="35763" y="256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821658" y="2697997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0" y="26917"/>
                  </a:moveTo>
                  <a:lnTo>
                    <a:pt x="35756" y="2563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9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819753" y="26732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819762" y="26733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879445" y="2687624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90"/>
                  </a:lnTo>
                  <a:lnTo>
                    <a:pt x="1879" y="388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879447" y="2687583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69" y="38913"/>
                  </a:moveTo>
                  <a:lnTo>
                    <a:pt x="0" y="1458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9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881693" y="2710713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35763" y="0"/>
                  </a:moveTo>
                  <a:lnTo>
                    <a:pt x="0" y="1270"/>
                  </a:lnTo>
                  <a:lnTo>
                    <a:pt x="0" y="15760"/>
                  </a:lnTo>
                  <a:lnTo>
                    <a:pt x="35763" y="1447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2881708" y="2710709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0" y="15765"/>
                  </a:moveTo>
                  <a:lnTo>
                    <a:pt x="35756" y="1448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879826" y="26864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879824" y="26864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661308" y="2700527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81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661307" y="2700518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663175" y="272402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663189" y="272401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661270" y="26994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661279" y="26994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507879" y="2700807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81"/>
                  </a:lnTo>
                  <a:lnTo>
                    <a:pt x="1917" y="2769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507878" y="2700836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509822" y="272423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509835" y="272422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507917" y="26994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507927" y="26994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195383" y="2702610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81"/>
                  </a:lnTo>
                  <a:lnTo>
                    <a:pt x="1917" y="2769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195391" y="2702694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197110" y="272604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197122" y="272604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5"/>
                  </a:moveTo>
                  <a:lnTo>
                    <a:pt x="35756" y="277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195218" y="27015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195225" y="27015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6021044" y="2644901"/>
              <a:ext cx="2540" cy="136525"/>
            </a:xfrm>
            <a:custGeom>
              <a:avLst/>
              <a:gdLst/>
              <a:ahLst/>
              <a:cxnLst/>
              <a:rect l="l" t="t" r="r" b="b"/>
              <a:pathLst>
                <a:path w="2539" h="136525">
                  <a:moveTo>
                    <a:pt x="0" y="0"/>
                  </a:moveTo>
                  <a:lnTo>
                    <a:pt x="0" y="111455"/>
                  </a:lnTo>
                  <a:lnTo>
                    <a:pt x="1917" y="13635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6021039" y="2644815"/>
              <a:ext cx="2540" cy="136525"/>
            </a:xfrm>
            <a:custGeom>
              <a:avLst/>
              <a:gdLst/>
              <a:ahLst/>
              <a:cxnLst/>
              <a:rect l="l" t="t" r="r" b="b"/>
              <a:pathLst>
                <a:path w="2539" h="136525">
                  <a:moveTo>
                    <a:pt x="1914" y="136396"/>
                  </a:moveTo>
                  <a:lnTo>
                    <a:pt x="0" y="11147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363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6022771" y="2668295"/>
              <a:ext cx="36195" cy="113030"/>
            </a:xfrm>
            <a:custGeom>
              <a:avLst/>
              <a:gdLst/>
              <a:ahLst/>
              <a:cxnLst/>
              <a:rect l="l" t="t" r="r" b="b"/>
              <a:pathLst>
                <a:path w="36195" h="113030">
                  <a:moveTo>
                    <a:pt x="35763" y="0"/>
                  </a:moveTo>
                  <a:lnTo>
                    <a:pt x="0" y="1270"/>
                  </a:lnTo>
                  <a:lnTo>
                    <a:pt x="0" y="112737"/>
                  </a:lnTo>
                  <a:lnTo>
                    <a:pt x="35763" y="1114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6022775" y="2668289"/>
              <a:ext cx="36195" cy="113030"/>
            </a:xfrm>
            <a:custGeom>
              <a:avLst/>
              <a:gdLst/>
              <a:ahLst/>
              <a:cxnLst/>
              <a:rect l="l" t="t" r="r" b="b"/>
              <a:pathLst>
                <a:path w="36195" h="113030">
                  <a:moveTo>
                    <a:pt x="0" y="112736"/>
                  </a:moveTo>
                  <a:lnTo>
                    <a:pt x="35770" y="1114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27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6020867" y="264355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6020874" y="26435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299203" y="2767025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4" h="46355">
                  <a:moveTo>
                    <a:pt x="0" y="0"/>
                  </a:moveTo>
                  <a:lnTo>
                    <a:pt x="0" y="21729"/>
                  </a:lnTo>
                  <a:lnTo>
                    <a:pt x="1866" y="4612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299204" y="2767072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4" h="46355">
                  <a:moveTo>
                    <a:pt x="1869" y="46142"/>
                  </a:moveTo>
                  <a:lnTo>
                    <a:pt x="0" y="2168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1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300766" y="2790342"/>
              <a:ext cx="36830" cy="23495"/>
            </a:xfrm>
            <a:custGeom>
              <a:avLst/>
              <a:gdLst/>
              <a:ahLst/>
              <a:cxnLst/>
              <a:rect l="l" t="t" r="r" b="b"/>
              <a:pathLst>
                <a:path w="36829" h="23494">
                  <a:moveTo>
                    <a:pt x="36537" y="0"/>
                  </a:moveTo>
                  <a:lnTo>
                    <a:pt x="0" y="1295"/>
                  </a:lnTo>
                  <a:lnTo>
                    <a:pt x="0" y="23037"/>
                  </a:lnTo>
                  <a:lnTo>
                    <a:pt x="36537" y="21729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00784" y="2790336"/>
              <a:ext cx="36830" cy="23495"/>
            </a:xfrm>
            <a:custGeom>
              <a:avLst/>
              <a:gdLst/>
              <a:ahLst/>
              <a:cxnLst/>
              <a:rect l="l" t="t" r="r" b="b"/>
              <a:pathLst>
                <a:path w="36829" h="23494">
                  <a:moveTo>
                    <a:pt x="0" y="23041"/>
                  </a:moveTo>
                  <a:lnTo>
                    <a:pt x="36517" y="2173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3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298886" y="27658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298891" y="27658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3988028" y="2795422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3988025" y="2795449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3989539" y="2818701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36525" y="0"/>
                  </a:moveTo>
                  <a:lnTo>
                    <a:pt x="0" y="1308"/>
                  </a:lnTo>
                  <a:lnTo>
                    <a:pt x="0" y="5753"/>
                  </a:lnTo>
                  <a:lnTo>
                    <a:pt x="36525" y="44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3989536" y="2818703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0" y="5756"/>
                  </a:moveTo>
                  <a:lnTo>
                    <a:pt x="36532" y="445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3987647" y="27939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3987658" y="27940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3828961" y="280344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3828968" y="280345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3831120" y="282642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831125" y="28264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829253" y="28022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829255" y="28022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671989" y="2805861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671980" y="280579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674236" y="282929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674237" y="282929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672332" y="28046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672343" y="280463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6034430" y="2519159"/>
              <a:ext cx="1905" cy="369570"/>
            </a:xfrm>
            <a:custGeom>
              <a:avLst/>
              <a:gdLst/>
              <a:ahLst/>
              <a:cxnLst/>
              <a:rect l="l" t="t" r="r" b="b"/>
              <a:pathLst>
                <a:path w="1904" h="369569">
                  <a:moveTo>
                    <a:pt x="0" y="0"/>
                  </a:moveTo>
                  <a:lnTo>
                    <a:pt x="0" y="344957"/>
                  </a:lnTo>
                  <a:lnTo>
                    <a:pt x="1866" y="36935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6034425" y="2519206"/>
              <a:ext cx="1905" cy="369570"/>
            </a:xfrm>
            <a:custGeom>
              <a:avLst/>
              <a:gdLst/>
              <a:ahLst/>
              <a:cxnLst/>
              <a:rect l="l" t="t" r="r" b="b"/>
              <a:pathLst>
                <a:path w="1904" h="369569">
                  <a:moveTo>
                    <a:pt x="1869" y="369286"/>
                  </a:moveTo>
                  <a:lnTo>
                    <a:pt x="0" y="3449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9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036373" y="2542336"/>
              <a:ext cx="36195" cy="346710"/>
            </a:xfrm>
            <a:custGeom>
              <a:avLst/>
              <a:gdLst/>
              <a:ahLst/>
              <a:cxnLst/>
              <a:rect l="l" t="t" r="r" b="b"/>
              <a:pathLst>
                <a:path w="36195" h="346710">
                  <a:moveTo>
                    <a:pt x="35763" y="0"/>
                  </a:moveTo>
                  <a:lnTo>
                    <a:pt x="0" y="1270"/>
                  </a:lnTo>
                  <a:lnTo>
                    <a:pt x="0" y="346240"/>
                  </a:lnTo>
                  <a:lnTo>
                    <a:pt x="35763" y="3449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6036380" y="2542331"/>
              <a:ext cx="36195" cy="346710"/>
            </a:xfrm>
            <a:custGeom>
              <a:avLst/>
              <a:gdLst/>
              <a:ahLst/>
              <a:cxnLst/>
              <a:rect l="l" t="t" r="r" b="b"/>
              <a:pathLst>
                <a:path w="36195" h="346710">
                  <a:moveTo>
                    <a:pt x="0" y="346246"/>
                  </a:moveTo>
                  <a:lnTo>
                    <a:pt x="35770" y="34496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62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034494" y="25178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034494" y="25178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4309770" y="2886100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0" y="0"/>
                  </a:moveTo>
                  <a:lnTo>
                    <a:pt x="0" y="9474"/>
                  </a:lnTo>
                  <a:lnTo>
                    <a:pt x="1866" y="3387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4309759" y="2886036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1878" y="33958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9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4312018" y="2909290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63" y="0"/>
                  </a:moveTo>
                  <a:lnTo>
                    <a:pt x="0" y="1282"/>
                  </a:lnTo>
                  <a:lnTo>
                    <a:pt x="0" y="10756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4312032" y="2909288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757"/>
                  </a:moveTo>
                  <a:lnTo>
                    <a:pt x="35756" y="947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7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4310138" y="28846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4310144" y="28845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2429319" y="289502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2429322" y="289500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2431186" y="291802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2431184" y="291802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2429319" y="28937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2429319" y="28937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4152163" y="2887840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0" y="0"/>
                  </a:moveTo>
                  <a:lnTo>
                    <a:pt x="0" y="13373"/>
                  </a:lnTo>
                  <a:lnTo>
                    <a:pt x="1866" y="3775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4152155" y="2887829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1878" y="37763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7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4153738" y="2910966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25" y="0"/>
                  </a:moveTo>
                  <a:lnTo>
                    <a:pt x="0" y="1308"/>
                  </a:lnTo>
                  <a:lnTo>
                    <a:pt x="0" y="14681"/>
                  </a:lnTo>
                  <a:lnTo>
                    <a:pt x="36525" y="1337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4153751" y="2910973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14677"/>
                  </a:moveTo>
                  <a:lnTo>
                    <a:pt x="36517" y="13371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146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4151858" y="28865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4151866" y="288657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2752039" y="290062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2752045" y="290068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2753690" y="2923958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1421014" y="1828726"/>
              <a:ext cx="1363933" cy="13973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2753695" y="2923959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25"/>
                  </a:moveTo>
                  <a:lnTo>
                    <a:pt x="36517" y="221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2751797" y="28992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2751806" y="28993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996613" y="2898038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134"/>
                  </a:lnTo>
                  <a:lnTo>
                    <a:pt x="1879" y="305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996610" y="289804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998315" y="2921266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19">
                  <a:moveTo>
                    <a:pt x="35763" y="0"/>
                  </a:moveTo>
                  <a:lnTo>
                    <a:pt x="0" y="1282"/>
                  </a:lnTo>
                  <a:lnTo>
                    <a:pt x="0" y="7416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998313" y="2921268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19">
                  <a:moveTo>
                    <a:pt x="0" y="7412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996423" y="28966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996425" y="28966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2586507" y="290662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2586509" y="290667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2588463" y="292959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2588460" y="292959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4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2586596" y="29054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2586594" y="29054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841775" y="290855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841773" y="290858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843870" y="293166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843867" y="293166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841991" y="29075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841993" y="29075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685146" y="2900997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0" y="0"/>
                  </a:moveTo>
                  <a:lnTo>
                    <a:pt x="0" y="11696"/>
                  </a:lnTo>
                  <a:lnTo>
                    <a:pt x="1879" y="3609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685149" y="2901070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1869" y="35996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686886" y="2924314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35763" y="0"/>
                  </a:moveTo>
                  <a:lnTo>
                    <a:pt x="0" y="1282"/>
                  </a:lnTo>
                  <a:lnTo>
                    <a:pt x="0" y="12979"/>
                  </a:lnTo>
                  <a:lnTo>
                    <a:pt x="35763" y="11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686893" y="2924319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0" y="12977"/>
                  </a:moveTo>
                  <a:lnTo>
                    <a:pt x="35770" y="116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684994" y="28998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3685001" y="28998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898124" y="1532617"/>
              <a:ext cx="2018502" cy="23219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163644" y="2988754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0" y="0"/>
                  </a:moveTo>
                  <a:lnTo>
                    <a:pt x="0" y="15608"/>
                  </a:lnTo>
                  <a:lnTo>
                    <a:pt x="1879" y="3999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163644" y="2988773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1878" y="40046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00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165485" y="3012020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4">
                  <a:moveTo>
                    <a:pt x="35763" y="0"/>
                  </a:moveTo>
                  <a:lnTo>
                    <a:pt x="0" y="1282"/>
                  </a:lnTo>
                  <a:lnTo>
                    <a:pt x="0" y="16878"/>
                  </a:lnTo>
                  <a:lnTo>
                    <a:pt x="35763" y="156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165501" y="3012022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4">
                  <a:moveTo>
                    <a:pt x="0" y="16880"/>
                  </a:moveTo>
                  <a:lnTo>
                    <a:pt x="35756" y="1561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163606" y="29873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163607" y="29873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007103" y="3007169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007092" y="300705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4008742" y="3030499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29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008743" y="3030495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29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006850" y="300577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006853" y="300577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2599143" y="2993453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4">
                  <a:moveTo>
                    <a:pt x="0" y="0"/>
                  </a:moveTo>
                  <a:lnTo>
                    <a:pt x="0" y="18948"/>
                  </a:lnTo>
                  <a:lnTo>
                    <a:pt x="1879" y="4334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2599142" y="2993456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4">
                  <a:moveTo>
                    <a:pt x="1878" y="43343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2601099" y="3016694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4" h="20319">
                  <a:moveTo>
                    <a:pt x="35763" y="0"/>
                  </a:moveTo>
                  <a:lnTo>
                    <a:pt x="0" y="1282"/>
                  </a:lnTo>
                  <a:lnTo>
                    <a:pt x="0" y="20231"/>
                  </a:lnTo>
                  <a:lnTo>
                    <a:pt x="35763" y="189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2601102" y="3016700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4" h="20319">
                  <a:moveTo>
                    <a:pt x="0" y="20226"/>
                  </a:moveTo>
                  <a:lnTo>
                    <a:pt x="35770" y="189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2599220" y="29923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2599215" y="29923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2758021" y="301289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2758017" y="301288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2759925" y="303601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2759930" y="303601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758059" y="30115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758058" y="30115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3849293" y="2917621"/>
              <a:ext cx="1905" cy="121285"/>
            </a:xfrm>
            <a:custGeom>
              <a:avLst/>
              <a:gdLst/>
              <a:ahLst/>
              <a:cxnLst/>
              <a:rect l="l" t="t" r="r" b="b"/>
              <a:pathLst>
                <a:path w="1904" h="121285">
                  <a:moveTo>
                    <a:pt x="0" y="0"/>
                  </a:moveTo>
                  <a:lnTo>
                    <a:pt x="0" y="96418"/>
                  </a:lnTo>
                  <a:lnTo>
                    <a:pt x="1879" y="12080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3849297" y="2917720"/>
              <a:ext cx="1905" cy="121285"/>
            </a:xfrm>
            <a:custGeom>
              <a:avLst/>
              <a:gdLst/>
              <a:ahLst/>
              <a:cxnLst/>
              <a:rect l="l" t="t" r="r" b="b"/>
              <a:pathLst>
                <a:path w="1904" h="121285">
                  <a:moveTo>
                    <a:pt x="1869" y="120714"/>
                  </a:moveTo>
                  <a:lnTo>
                    <a:pt x="0" y="9638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20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3851097" y="2940862"/>
              <a:ext cx="36195" cy="97790"/>
            </a:xfrm>
            <a:custGeom>
              <a:avLst/>
              <a:gdLst/>
              <a:ahLst/>
              <a:cxnLst/>
              <a:rect l="l" t="t" r="r" b="b"/>
              <a:pathLst>
                <a:path w="36195" h="97789">
                  <a:moveTo>
                    <a:pt x="35763" y="0"/>
                  </a:moveTo>
                  <a:lnTo>
                    <a:pt x="0" y="1270"/>
                  </a:lnTo>
                  <a:lnTo>
                    <a:pt x="0" y="97688"/>
                  </a:lnTo>
                  <a:lnTo>
                    <a:pt x="35763" y="964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3851093" y="2940860"/>
              <a:ext cx="36195" cy="97790"/>
            </a:xfrm>
            <a:custGeom>
              <a:avLst/>
              <a:gdLst/>
              <a:ahLst/>
              <a:cxnLst/>
              <a:rect l="l" t="t" r="r" b="b"/>
              <a:pathLst>
                <a:path w="36195" h="97789">
                  <a:moveTo>
                    <a:pt x="0" y="97691"/>
                  </a:moveTo>
                  <a:lnTo>
                    <a:pt x="35770" y="9641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76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3849204" y="29160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3849210" y="29160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697401" y="3008502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0" y="0"/>
                  </a:moveTo>
                  <a:lnTo>
                    <a:pt x="0" y="16167"/>
                  </a:lnTo>
                  <a:lnTo>
                    <a:pt x="1879" y="4056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697401" y="3008511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1878" y="40553"/>
                  </a:moveTo>
                  <a:lnTo>
                    <a:pt x="0" y="1610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0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699293" y="3031667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35763" y="0"/>
                  </a:moveTo>
                  <a:lnTo>
                    <a:pt x="0" y="1282"/>
                  </a:lnTo>
                  <a:lnTo>
                    <a:pt x="0" y="17449"/>
                  </a:lnTo>
                  <a:lnTo>
                    <a:pt x="35763" y="161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699305" y="3031673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0" y="17438"/>
                  </a:moveTo>
                  <a:lnTo>
                    <a:pt x="35756" y="161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697414" y="30072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745636" y="2594938"/>
              <a:ext cx="874648" cy="7768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697425" y="30072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4178376" y="3099523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0" y="0"/>
                  </a:moveTo>
                  <a:lnTo>
                    <a:pt x="0" y="8915"/>
                  </a:lnTo>
                  <a:lnTo>
                    <a:pt x="1879" y="3329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4178374" y="3099412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1869" y="33333"/>
                  </a:moveTo>
                  <a:lnTo>
                    <a:pt x="0" y="900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33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4180344" y="3122599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63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63" y="8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4180342" y="312260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189"/>
                  </a:moveTo>
                  <a:lnTo>
                    <a:pt x="35770" y="891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4178465" y="30980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4178477" y="30980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2295893" y="3104133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0" y="0"/>
                  </a:moveTo>
                  <a:lnTo>
                    <a:pt x="0" y="4457"/>
                  </a:lnTo>
                  <a:lnTo>
                    <a:pt x="1917" y="2936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295894" y="3104128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297950" y="312761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297956" y="312762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28"/>
                  </a:moveTo>
                  <a:lnTo>
                    <a:pt x="35756" y="4450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2296045" y="31029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296045" y="31029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4027385" y="3061741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0" y="0"/>
                  </a:moveTo>
                  <a:lnTo>
                    <a:pt x="0" y="47929"/>
                  </a:lnTo>
                  <a:lnTo>
                    <a:pt x="1866" y="7232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4027385" y="3061747"/>
              <a:ext cx="1905" cy="72390"/>
            </a:xfrm>
            <a:custGeom>
              <a:avLst/>
              <a:gdLst/>
              <a:ahLst/>
              <a:cxnLst/>
              <a:rect l="l" t="t" r="r" b="b"/>
              <a:pathLst>
                <a:path w="1904" h="72389">
                  <a:moveTo>
                    <a:pt x="1869" y="72267"/>
                  </a:moveTo>
                  <a:lnTo>
                    <a:pt x="0" y="479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2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4029354" y="3084918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30">
                  <a:moveTo>
                    <a:pt x="35763" y="0"/>
                  </a:moveTo>
                  <a:lnTo>
                    <a:pt x="0" y="1282"/>
                  </a:lnTo>
                  <a:lnTo>
                    <a:pt x="0" y="49212"/>
                  </a:lnTo>
                  <a:lnTo>
                    <a:pt x="35763" y="479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4029357" y="3084926"/>
              <a:ext cx="36195" cy="49530"/>
            </a:xfrm>
            <a:custGeom>
              <a:avLst/>
              <a:gdLst/>
              <a:ahLst/>
              <a:cxnLst/>
              <a:rect l="l" t="t" r="r" b="b"/>
              <a:pathLst>
                <a:path w="36195" h="49530">
                  <a:moveTo>
                    <a:pt x="0" y="49200"/>
                  </a:moveTo>
                  <a:lnTo>
                    <a:pt x="35770" y="4792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9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4027474" y="30604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4027483" y="30604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2605963" y="311567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2605957" y="311563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2607538" y="313883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37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37" y="54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2607552" y="313882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2605671" y="31143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2605669" y="31143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862400" y="3106496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1150"/>
                  </a:lnTo>
                  <a:lnTo>
                    <a:pt x="1866" y="3554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862393" y="3106403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1878" y="35607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6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864406" y="3129813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35763" y="0"/>
                  </a:moveTo>
                  <a:lnTo>
                    <a:pt x="0" y="1282"/>
                  </a:lnTo>
                  <a:lnTo>
                    <a:pt x="0" y="12420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864410" y="3129812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0" y="12430"/>
                  </a:moveTo>
                  <a:lnTo>
                    <a:pt x="35756" y="111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862514" y="31053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862518" y="31053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705720" y="3101174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0" y="0"/>
                  </a:moveTo>
                  <a:lnTo>
                    <a:pt x="0" y="18948"/>
                  </a:lnTo>
                  <a:lnTo>
                    <a:pt x="1879" y="4334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705723" y="3101211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1869" y="43225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32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707409" y="3124504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29" h="20319">
                  <a:moveTo>
                    <a:pt x="36525" y="0"/>
                  </a:moveTo>
                  <a:lnTo>
                    <a:pt x="0" y="1308"/>
                  </a:lnTo>
                  <a:lnTo>
                    <a:pt x="0" y="20256"/>
                  </a:lnTo>
                  <a:lnTo>
                    <a:pt x="36525" y="1894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707407" y="3124507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29" h="20319">
                  <a:moveTo>
                    <a:pt x="0" y="20253"/>
                  </a:moveTo>
                  <a:lnTo>
                    <a:pt x="36532" y="18948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202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705517" y="30996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705519" y="30996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4190200" y="3187420"/>
              <a:ext cx="2540" cy="52069"/>
            </a:xfrm>
            <a:custGeom>
              <a:avLst/>
              <a:gdLst/>
              <a:ahLst/>
              <a:cxnLst/>
              <a:rect l="l" t="t" r="r" b="b"/>
              <a:pathLst>
                <a:path w="2539" h="52069">
                  <a:moveTo>
                    <a:pt x="0" y="0"/>
                  </a:moveTo>
                  <a:lnTo>
                    <a:pt x="0" y="26746"/>
                  </a:lnTo>
                  <a:lnTo>
                    <a:pt x="1917" y="516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4190199" y="3187351"/>
              <a:ext cx="2540" cy="52069"/>
            </a:xfrm>
            <a:custGeom>
              <a:avLst/>
              <a:gdLst/>
              <a:ahLst/>
              <a:cxnLst/>
              <a:rect l="l" t="t" r="r" b="b"/>
              <a:pathLst>
                <a:path w="2539" h="52069">
                  <a:moveTo>
                    <a:pt x="1914" y="51679"/>
                  </a:moveTo>
                  <a:lnTo>
                    <a:pt x="0" y="2675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16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4192308" y="3210890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5" h="28575">
                  <a:moveTo>
                    <a:pt x="35763" y="0"/>
                  </a:moveTo>
                  <a:lnTo>
                    <a:pt x="0" y="1282"/>
                  </a:lnTo>
                  <a:lnTo>
                    <a:pt x="0" y="28028"/>
                  </a:lnTo>
                  <a:lnTo>
                    <a:pt x="35763" y="267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4192322" y="3210896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5" h="28575">
                  <a:moveTo>
                    <a:pt x="0" y="28021"/>
                  </a:moveTo>
                  <a:lnTo>
                    <a:pt x="35756" y="2674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80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190403" y="31860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190415" y="31860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035564" y="3212934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7810"/>
                  </a:lnTo>
                  <a:lnTo>
                    <a:pt x="1905" y="3271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035553" y="3212934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1914" y="32655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26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037152" y="3236340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36525" y="0"/>
                  </a:moveTo>
                  <a:lnTo>
                    <a:pt x="0" y="1295"/>
                  </a:lnTo>
                  <a:lnTo>
                    <a:pt x="0" y="9105"/>
                  </a:lnTo>
                  <a:lnTo>
                    <a:pt x="36525" y="779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037158" y="3236341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0" y="9101"/>
                  </a:moveTo>
                  <a:lnTo>
                    <a:pt x="36517" y="7795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91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035247" y="321177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035259" y="321178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883711" y="321870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2781"/>
                  </a:lnTo>
                  <a:lnTo>
                    <a:pt x="1905" y="2769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3883702" y="3218710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885361" y="3242093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29" h="4444">
                  <a:moveTo>
                    <a:pt x="36525" y="0"/>
                  </a:moveTo>
                  <a:lnTo>
                    <a:pt x="0" y="1308"/>
                  </a:lnTo>
                  <a:lnTo>
                    <a:pt x="0" y="4089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885370" y="3242092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29" h="4444">
                  <a:moveTo>
                    <a:pt x="0" y="4093"/>
                  </a:moveTo>
                  <a:lnTo>
                    <a:pt x="36517" y="278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883456" y="321763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883464" y="321763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2621140" y="322126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2621141" y="322127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2623350" y="324455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2623355" y="324455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2621457" y="32198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2621460" y="32198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3722027" y="322614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3722022" y="322619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5343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3724021" y="324935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724028" y="324934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403"/>
                  </a:moveTo>
                  <a:lnTo>
                    <a:pt x="35756" y="112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4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3722141" y="32250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3722144" y="32250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207243" y="3313150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5">
                  <a:moveTo>
                    <a:pt x="0" y="0"/>
                  </a:moveTo>
                  <a:lnTo>
                    <a:pt x="0" y="5016"/>
                  </a:lnTo>
                  <a:lnTo>
                    <a:pt x="1866" y="2940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207233" y="3313151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5">
                  <a:moveTo>
                    <a:pt x="1878" y="29393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209440" y="333642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209446" y="333642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86"/>
                  </a:moveTo>
                  <a:lnTo>
                    <a:pt x="35770" y="500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207561" y="33116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207565" y="33116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887952" y="332846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887940" y="332839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889832" y="335158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889838" y="335157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3887952" y="33272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3887959" y="33272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211663" y="342253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211662" y="342252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213720" y="344559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213728" y="344559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211840" y="34210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211854" y="34210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3902443" y="343466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46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3902443" y="343469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3904081" y="345809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36525" y="0"/>
                  </a:moveTo>
                  <a:lnTo>
                    <a:pt x="0" y="1320"/>
                  </a:lnTo>
                  <a:lnTo>
                    <a:pt x="0" y="1866"/>
                  </a:lnTo>
                  <a:lnTo>
                    <a:pt x="36525" y="5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3904088" y="345810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3902176" y="343359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902175" y="343360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586098" y="343915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586090" y="343912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587775" y="346233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587784" y="346233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585895" y="34377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585901" y="34377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598926" y="3543236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4">
                  <a:moveTo>
                    <a:pt x="0" y="0"/>
                  </a:moveTo>
                  <a:lnTo>
                    <a:pt x="0" y="2222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598932" y="3543205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4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600462" y="3566629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29" h="3810">
                  <a:moveTo>
                    <a:pt x="36525" y="0"/>
                  </a:moveTo>
                  <a:lnTo>
                    <a:pt x="0" y="1308"/>
                  </a:lnTo>
                  <a:lnTo>
                    <a:pt x="0" y="3543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600469" y="3566638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29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598570" y="354205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12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598566" y="354205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935539" y="375144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4"/>
                  </a:lnTo>
                  <a:lnTo>
                    <a:pt x="1879" y="24947"/>
                  </a:lnTo>
                  <a:lnTo>
                    <a:pt x="1879" y="24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935541" y="375152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937558" y="377468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0"/>
                  </a:lnTo>
                  <a:lnTo>
                    <a:pt x="0" y="1836"/>
                  </a:lnTo>
                  <a:lnTo>
                    <a:pt x="35763" y="5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937561" y="377468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70" y="555"/>
                  </a:lnTo>
                  <a:lnTo>
                    <a:pt x="35770" y="0"/>
                  </a:lnTo>
                  <a:lnTo>
                    <a:pt x="0" y="1279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935679" y="37503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0"/>
                  </a:lnTo>
                  <a:lnTo>
                    <a:pt x="1866" y="25667"/>
                  </a:lnTo>
                  <a:lnTo>
                    <a:pt x="37630" y="243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935682" y="37503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0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2495149" y="1835732"/>
              <a:ext cx="1328420" cy="1843405"/>
            </a:xfrm>
            <a:custGeom>
              <a:avLst/>
              <a:gdLst/>
              <a:ahLst/>
              <a:cxnLst/>
              <a:rect l="l" t="t" r="r" b="b"/>
              <a:pathLst>
                <a:path w="1328420" h="1843404">
                  <a:moveTo>
                    <a:pt x="32726" y="0"/>
                  </a:moveTo>
                  <a:lnTo>
                    <a:pt x="42042" y="16564"/>
                  </a:lnTo>
                  <a:lnTo>
                    <a:pt x="68029" y="15636"/>
                  </a:lnTo>
                  <a:lnTo>
                    <a:pt x="47808" y="26809"/>
                  </a:lnTo>
                  <a:lnTo>
                    <a:pt x="57138" y="43373"/>
                  </a:lnTo>
                  <a:lnTo>
                    <a:pt x="35316" y="33703"/>
                  </a:lnTo>
                  <a:lnTo>
                    <a:pt x="15096" y="44876"/>
                  </a:lnTo>
                  <a:lnTo>
                    <a:pt x="21822" y="27738"/>
                  </a:lnTo>
                  <a:lnTo>
                    <a:pt x="0" y="18067"/>
                  </a:lnTo>
                  <a:lnTo>
                    <a:pt x="25986" y="17138"/>
                  </a:lnTo>
                  <a:lnTo>
                    <a:pt x="32726" y="0"/>
                  </a:lnTo>
                  <a:close/>
                </a:path>
                <a:path w="1328420" h="1843404">
                  <a:moveTo>
                    <a:pt x="1249146" y="1481284"/>
                  </a:moveTo>
                  <a:lnTo>
                    <a:pt x="1258476" y="1497849"/>
                  </a:lnTo>
                  <a:lnTo>
                    <a:pt x="1284463" y="1496920"/>
                  </a:lnTo>
                  <a:lnTo>
                    <a:pt x="1264241" y="1508083"/>
                  </a:lnTo>
                  <a:lnTo>
                    <a:pt x="1273558" y="1524658"/>
                  </a:lnTo>
                  <a:lnTo>
                    <a:pt x="1251737" y="1514997"/>
                  </a:lnTo>
                  <a:lnTo>
                    <a:pt x="1231515" y="1526161"/>
                  </a:lnTo>
                  <a:lnTo>
                    <a:pt x="1238256" y="1509022"/>
                  </a:lnTo>
                  <a:lnTo>
                    <a:pt x="1216434" y="1499351"/>
                  </a:lnTo>
                  <a:lnTo>
                    <a:pt x="1242420" y="1498422"/>
                  </a:lnTo>
                  <a:lnTo>
                    <a:pt x="1249146" y="1481284"/>
                  </a:lnTo>
                  <a:close/>
                </a:path>
                <a:path w="1328420" h="1843404">
                  <a:moveTo>
                    <a:pt x="1270626" y="1581992"/>
                  </a:moveTo>
                  <a:lnTo>
                    <a:pt x="1279956" y="1598556"/>
                  </a:lnTo>
                  <a:lnTo>
                    <a:pt x="1305928" y="1597628"/>
                  </a:lnTo>
                  <a:lnTo>
                    <a:pt x="1285708" y="1608801"/>
                  </a:lnTo>
                  <a:lnTo>
                    <a:pt x="1295038" y="1625366"/>
                  </a:lnTo>
                  <a:lnTo>
                    <a:pt x="1273217" y="1615705"/>
                  </a:lnTo>
                  <a:lnTo>
                    <a:pt x="1252995" y="1626869"/>
                  </a:lnTo>
                  <a:lnTo>
                    <a:pt x="1259721" y="1609730"/>
                  </a:lnTo>
                  <a:lnTo>
                    <a:pt x="1237899" y="1600059"/>
                  </a:lnTo>
                  <a:lnTo>
                    <a:pt x="1263886" y="1599140"/>
                  </a:lnTo>
                  <a:lnTo>
                    <a:pt x="1270626" y="1581992"/>
                  </a:lnTo>
                  <a:close/>
                </a:path>
                <a:path w="1328420" h="1843404">
                  <a:moveTo>
                    <a:pt x="1282083" y="1691389"/>
                  </a:moveTo>
                  <a:lnTo>
                    <a:pt x="1291413" y="1707953"/>
                  </a:lnTo>
                  <a:lnTo>
                    <a:pt x="1317399" y="1707025"/>
                  </a:lnTo>
                  <a:lnTo>
                    <a:pt x="1297178" y="1718188"/>
                  </a:lnTo>
                  <a:lnTo>
                    <a:pt x="1306495" y="1734763"/>
                  </a:lnTo>
                  <a:lnTo>
                    <a:pt x="1284673" y="1725092"/>
                  </a:lnTo>
                  <a:lnTo>
                    <a:pt x="1264452" y="1736266"/>
                  </a:lnTo>
                  <a:lnTo>
                    <a:pt x="1271192" y="1719117"/>
                  </a:lnTo>
                  <a:lnTo>
                    <a:pt x="1249370" y="1709456"/>
                  </a:lnTo>
                  <a:lnTo>
                    <a:pt x="1275357" y="1708527"/>
                  </a:lnTo>
                  <a:lnTo>
                    <a:pt x="1282083" y="1691389"/>
                  </a:lnTo>
                  <a:close/>
                </a:path>
                <a:path w="1328420" h="1843404">
                  <a:moveTo>
                    <a:pt x="1292579" y="1798210"/>
                  </a:moveTo>
                  <a:lnTo>
                    <a:pt x="1301910" y="1814784"/>
                  </a:lnTo>
                  <a:lnTo>
                    <a:pt x="1327896" y="1813846"/>
                  </a:lnTo>
                  <a:lnTo>
                    <a:pt x="1307675" y="1825019"/>
                  </a:lnTo>
                  <a:lnTo>
                    <a:pt x="1316991" y="1841584"/>
                  </a:lnTo>
                  <a:lnTo>
                    <a:pt x="1295170" y="1831923"/>
                  </a:lnTo>
                  <a:lnTo>
                    <a:pt x="1274949" y="1843087"/>
                  </a:lnTo>
                  <a:lnTo>
                    <a:pt x="1281689" y="1825948"/>
                  </a:lnTo>
                  <a:lnTo>
                    <a:pt x="1259867" y="1816277"/>
                  </a:lnTo>
                  <a:lnTo>
                    <a:pt x="1285853" y="1815349"/>
                  </a:lnTo>
                  <a:lnTo>
                    <a:pt x="1292579" y="1798210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9" name="object 619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1983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620" name="object 6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621" name="Picture 620">
            <a:extLst>
              <a:ext uri="{FF2B5EF4-FFF2-40B4-BE49-F238E27FC236}">
                <a16:creationId xmlns:a16="http://schemas.microsoft.com/office/drawing/2014/main" id="{5C093ED6-379A-5F44-A494-76D85B637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13915" y="158954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13920" y="158954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15744" y="161284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15742" y="161284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13852" y="15879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13857" y="15880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30768" y="169870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30773" y="169878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32546" y="172170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32550" y="172169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0679" y="16976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30687" y="16976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90217" y="192561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71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90211" y="192553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91931" y="194882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91938" y="194882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90052" y="19246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90056" y="19246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75712" y="195078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66" y="2719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75704" y="195071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77808" y="197401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77801" y="197400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75916" y="19495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75930" y="19495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58427" y="197625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658423" y="197619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60345" y="1999449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60346" y="199944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70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58465" y="19749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58468" y="19749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204008" y="204762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204005" y="204759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05748" y="207073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05757" y="207074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03881" y="20461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03873" y="20461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41015" y="204816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41007" y="2048095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643009" y="207164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43007" y="207165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41104" y="20466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41104" y="20466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00580" y="205122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00576" y="205127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2307" y="207449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02310" y="207449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00415" y="20499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00418" y="20499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357462" y="205604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57453" y="205601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359177" y="207907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359183" y="207908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5"/>
                  </a:moveTo>
                  <a:lnTo>
                    <a:pt x="35756" y="277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357297" y="20545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357310" y="20545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148152" y="206952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148153" y="206945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149828" y="209255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149844" y="209255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147961" y="20680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147958" y="20680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444379" y="207041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558"/>
                  </a:lnTo>
                  <a:lnTo>
                    <a:pt x="1905" y="25476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444368" y="207030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445954" y="209383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445951" y="209383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444049" y="206898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444059" y="206897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603256" y="207203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603261" y="207196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604767" y="209518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36525" y="0"/>
                  </a:moveTo>
                  <a:lnTo>
                    <a:pt x="0" y="1320"/>
                  </a:lnTo>
                  <a:lnTo>
                    <a:pt x="0" y="1866"/>
                  </a:lnTo>
                  <a:lnTo>
                    <a:pt x="36525" y="57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604778" y="209518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602888" y="20709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602888" y="20709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294672" y="207785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558"/>
                  </a:lnTo>
                  <a:lnTo>
                    <a:pt x="1905" y="2546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294668" y="207781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296208" y="210129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296217" y="210129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294303" y="207676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294312" y="207677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899" y="26211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99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49806" y="213570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49814" y="213577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51596" y="21587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51599" y="215877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49717" y="21342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49720" y="21342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218944" y="215117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218943" y="215118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220569" y="217421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220568" y="217421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218702" y="21500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218705" y="215006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519565" y="2157818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519568" y="2157811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401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521305" y="2180881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521300" y="218088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519426" y="21568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519437" y="21568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374214" y="216802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374215" y="2167996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375954" y="219102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375962" y="219102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374087" y="21665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374100" y="21665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609657" y="216115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0591"/>
                  </a:lnTo>
                  <a:lnTo>
                    <a:pt x="1905" y="3550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609650" y="2161192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1914" y="35445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54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611651" y="2184615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35763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611660" y="2184617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0" y="11861"/>
                  </a:moveTo>
                  <a:lnTo>
                    <a:pt x="35756" y="1059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8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609746" y="21597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609749" y="215971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831845" y="2172487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831846" y="2172387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833395" y="219590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833396" y="219589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16"/>
                  </a:moveTo>
                  <a:lnTo>
                    <a:pt x="36532" y="0"/>
                  </a:lnTo>
                  <a:lnTo>
                    <a:pt x="0" y="1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831490" y="217116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831494" y="217116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992805" y="217350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992799" y="217346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994456" y="219664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994465" y="219663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17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992577" y="217216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992578" y="21721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145091" y="217208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145095" y="2172079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147110" y="219509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147115" y="219508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145243" y="21707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145244" y="21707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295789" y="217230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898"/>
                  </a:lnTo>
                  <a:lnTo>
                    <a:pt x="1879" y="282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295793" y="217235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878" y="28251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297593" y="2195448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297596" y="219545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181"/>
                  </a:moveTo>
                  <a:lnTo>
                    <a:pt x="35756" y="390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295713" y="21709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295719" y="21709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80677" y="217577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680685" y="217585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582" y="21989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585" y="219895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680703" y="21744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680709" y="21744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451428" y="2172474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898"/>
                  </a:lnTo>
                  <a:lnTo>
                    <a:pt x="1879" y="282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451428" y="2172456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878" y="28251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453269" y="2195690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453277" y="2195696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181"/>
                  </a:moveTo>
                  <a:lnTo>
                    <a:pt x="35756" y="390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451390" y="21709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451392" y="21709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225243" y="225762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225241" y="225762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227224" y="22806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227220" y="22806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225357" y="22562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225353" y="2256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371344" y="225705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371347" y="225711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372982" y="2280272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13"/>
                  </a:lnTo>
                  <a:lnTo>
                    <a:pt x="36525" y="11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372989" y="2280267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371089" y="22558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371096" y="225587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089285" y="226319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089280" y="226315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1869" y="27245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7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091190" y="228645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75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75" y="278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091202" y="228645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089311" y="22616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089311" y="22616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532049" y="226740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532047" y="226731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222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573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534043" y="229044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534043" y="229044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532176" y="22662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532167" y="22662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924172" y="226909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924170" y="226911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926065" y="229226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926068" y="229226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924185" y="22679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924193" y="22679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691777" y="227627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691775" y="227629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693441" y="229929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693445" y="229930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691561" y="22747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691571" y="227478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773233" y="2275484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3352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773226" y="2275411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878" y="27871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8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774757" y="2298712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80">
                  <a:moveTo>
                    <a:pt x="36525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25" y="33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774768" y="2298718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80">
                  <a:moveTo>
                    <a:pt x="0" y="4640"/>
                  </a:moveTo>
                  <a:lnTo>
                    <a:pt x="36517" y="333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772877" y="22744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772872" y="22744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160712" y="227876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160714" y="2278821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162935" y="230223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162946" y="230222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161030" y="227771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161033" y="22777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457918" y="2271255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0" y="0"/>
                  </a:moveTo>
                  <a:lnTo>
                    <a:pt x="0" y="9486"/>
                  </a:lnTo>
                  <a:lnTo>
                    <a:pt x="1866" y="3387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457908" y="2271239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1878" y="33958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9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459759" y="229448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63" y="0"/>
                  </a:moveTo>
                  <a:lnTo>
                    <a:pt x="0" y="1282"/>
                  </a:lnTo>
                  <a:lnTo>
                    <a:pt x="0" y="10744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459771" y="2294486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746"/>
                  </a:moveTo>
                  <a:lnTo>
                    <a:pt x="35756" y="94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7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457879" y="22700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457885" y="22700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309772" y="2280081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3352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309769" y="228004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311944" y="230332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311947" y="230331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0" y="4623"/>
                  </a:moveTo>
                  <a:lnTo>
                    <a:pt x="35756" y="335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310051" y="22785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310060" y="22785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077859" y="235289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905" y="2602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077856" y="235296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905" y="25942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259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079713" y="237628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079712" y="237627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077821" y="235174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077827" y="23517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403712" y="236505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403708" y="236494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405541" y="23881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405553" y="238811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403674" y="23637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403671" y="23637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250156" y="236635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558"/>
                  </a:lnTo>
                  <a:lnTo>
                    <a:pt x="1905" y="2546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250151" y="236639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252341" y="23897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252343" y="238976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250435" y="236524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250435" y="23652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379205" y="236976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379207" y="236979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380792" y="239292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380789" y="239291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16"/>
                  </a:moveTo>
                  <a:lnTo>
                    <a:pt x="36532" y="0"/>
                  </a:lnTo>
                  <a:lnTo>
                    <a:pt x="0" y="1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378913" y="23683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378917" y="23683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938155" y="2300401"/>
              <a:ext cx="1905" cy="97155"/>
            </a:xfrm>
            <a:custGeom>
              <a:avLst/>
              <a:gdLst/>
              <a:ahLst/>
              <a:cxnLst/>
              <a:rect l="l" t="t" r="r" b="b"/>
              <a:pathLst>
                <a:path w="1904" h="97155">
                  <a:moveTo>
                    <a:pt x="0" y="0"/>
                  </a:moveTo>
                  <a:lnTo>
                    <a:pt x="0" y="72453"/>
                  </a:lnTo>
                  <a:lnTo>
                    <a:pt x="1866" y="9683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938146" y="2300323"/>
              <a:ext cx="1905" cy="97155"/>
            </a:xfrm>
            <a:custGeom>
              <a:avLst/>
              <a:gdLst/>
              <a:ahLst/>
              <a:cxnLst/>
              <a:rect l="l" t="t" r="r" b="b"/>
              <a:pathLst>
                <a:path w="1904" h="97155">
                  <a:moveTo>
                    <a:pt x="1878" y="96862"/>
                  </a:moveTo>
                  <a:lnTo>
                    <a:pt x="0" y="7254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6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939908" y="2323401"/>
              <a:ext cx="36195" cy="74295"/>
            </a:xfrm>
            <a:custGeom>
              <a:avLst/>
              <a:gdLst/>
              <a:ahLst/>
              <a:cxnLst/>
              <a:rect l="l" t="t" r="r" b="b"/>
              <a:pathLst>
                <a:path w="36195" h="74294">
                  <a:moveTo>
                    <a:pt x="35763" y="0"/>
                  </a:moveTo>
                  <a:lnTo>
                    <a:pt x="0" y="1270"/>
                  </a:lnTo>
                  <a:lnTo>
                    <a:pt x="0" y="73723"/>
                  </a:lnTo>
                  <a:lnTo>
                    <a:pt x="35763" y="724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939916" y="2323395"/>
              <a:ext cx="36195" cy="74295"/>
            </a:xfrm>
            <a:custGeom>
              <a:avLst/>
              <a:gdLst/>
              <a:ahLst/>
              <a:cxnLst/>
              <a:rect l="l" t="t" r="r" b="b"/>
              <a:pathLst>
                <a:path w="36195" h="74294">
                  <a:moveTo>
                    <a:pt x="0" y="73724"/>
                  </a:moveTo>
                  <a:lnTo>
                    <a:pt x="35770" y="7244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37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938041" y="22992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938054" y="22992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225903" y="237201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225904" y="237201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227719" y="239523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227722" y="239523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225840" y="23706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225843" y="2370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093248" y="2368981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0" y="0"/>
                  </a:moveTo>
                  <a:lnTo>
                    <a:pt x="0" y="6134"/>
                  </a:lnTo>
                  <a:lnTo>
                    <a:pt x="1917" y="3105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093245" y="2369041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1006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1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095026" y="2392438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19">
                  <a:moveTo>
                    <a:pt x="35763" y="0"/>
                  </a:moveTo>
                  <a:lnTo>
                    <a:pt x="0" y="1282"/>
                  </a:lnTo>
                  <a:lnTo>
                    <a:pt x="0" y="7404"/>
                  </a:lnTo>
                  <a:lnTo>
                    <a:pt x="35763" y="61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095023" y="2392433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19">
                  <a:moveTo>
                    <a:pt x="0" y="7412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093121" y="23676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093122" y="236761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540914" y="237425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540913" y="237433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543073" y="239750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543079" y="239750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541193" y="23730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541195" y="23730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700693" y="238211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700696" y="238211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702344" y="240530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702352" y="2405307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700464" y="23807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700463" y="23807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853080" y="238509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853083" y="238520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202"/>
                  </a:moveTo>
                  <a:lnTo>
                    <a:pt x="0" y="0"/>
                  </a:lnTo>
                  <a:lnTo>
                    <a:pt x="1869" y="24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855049" y="240816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855045" y="24081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853169" y="23837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853177" y="23837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473018" y="2357450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4" h="52705">
                  <a:moveTo>
                    <a:pt x="0" y="0"/>
                  </a:moveTo>
                  <a:lnTo>
                    <a:pt x="0" y="27863"/>
                  </a:lnTo>
                  <a:lnTo>
                    <a:pt x="1866" y="522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473010" y="2357425"/>
              <a:ext cx="1905" cy="52705"/>
            </a:xfrm>
            <a:custGeom>
              <a:avLst/>
              <a:gdLst/>
              <a:ahLst/>
              <a:cxnLst/>
              <a:rect l="l" t="t" r="r" b="b"/>
              <a:pathLst>
                <a:path w="1904" h="52705">
                  <a:moveTo>
                    <a:pt x="1878" y="52348"/>
                  </a:moveTo>
                  <a:lnTo>
                    <a:pt x="0" y="2790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3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474669" y="2380678"/>
              <a:ext cx="36830" cy="29209"/>
            </a:xfrm>
            <a:custGeom>
              <a:avLst/>
              <a:gdLst/>
              <a:ahLst/>
              <a:cxnLst/>
              <a:rect l="l" t="t" r="r" b="b"/>
              <a:pathLst>
                <a:path w="36829" h="29210">
                  <a:moveTo>
                    <a:pt x="36525" y="0"/>
                  </a:moveTo>
                  <a:lnTo>
                    <a:pt x="0" y="1295"/>
                  </a:lnTo>
                  <a:lnTo>
                    <a:pt x="0" y="29171"/>
                  </a:lnTo>
                  <a:lnTo>
                    <a:pt x="36525" y="278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474682" y="2380670"/>
              <a:ext cx="36830" cy="29209"/>
            </a:xfrm>
            <a:custGeom>
              <a:avLst/>
              <a:gdLst/>
              <a:ahLst/>
              <a:cxnLst/>
              <a:rect l="l" t="t" r="r" b="b"/>
              <a:pathLst>
                <a:path w="36829" h="29210">
                  <a:moveTo>
                    <a:pt x="0" y="29174"/>
                  </a:moveTo>
                  <a:lnTo>
                    <a:pt x="36517" y="2786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1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472789" y="23564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472795" y="235641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165309" y="2381897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562"/>
                  </a:lnTo>
                  <a:lnTo>
                    <a:pt x="1917" y="3048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165306" y="2381827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049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167341" y="2405328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167342" y="2405327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44"/>
                  </a:moveTo>
                  <a:lnTo>
                    <a:pt x="35770" y="556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165437" y="23805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165439" y="23805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315589" y="2386520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315587" y="238643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317100" y="2409532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29" h="5714">
                  <a:moveTo>
                    <a:pt x="36512" y="0"/>
                  </a:moveTo>
                  <a:lnTo>
                    <a:pt x="0" y="1295"/>
                  </a:lnTo>
                  <a:lnTo>
                    <a:pt x="0" y="5207"/>
                  </a:lnTo>
                  <a:lnTo>
                    <a:pt x="36512" y="3898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317105" y="2409522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29" h="5714">
                  <a:moveTo>
                    <a:pt x="0" y="5218"/>
                  </a:moveTo>
                  <a:lnTo>
                    <a:pt x="36517" y="390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2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315220" y="23850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315225" y="23850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783241" y="2373604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0" y="0"/>
                  </a:moveTo>
                  <a:lnTo>
                    <a:pt x="0" y="17272"/>
                  </a:lnTo>
                  <a:lnTo>
                    <a:pt x="1879" y="4166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783246" y="2373582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1869" y="41576"/>
                  </a:moveTo>
                  <a:lnTo>
                    <a:pt x="0" y="1737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15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784892" y="2396883"/>
              <a:ext cx="36830" cy="19050"/>
            </a:xfrm>
            <a:custGeom>
              <a:avLst/>
              <a:gdLst/>
              <a:ahLst/>
              <a:cxnLst/>
              <a:rect l="l" t="t" r="r" b="b"/>
              <a:pathLst>
                <a:path w="36829" h="19050">
                  <a:moveTo>
                    <a:pt x="36537" y="0"/>
                  </a:moveTo>
                  <a:lnTo>
                    <a:pt x="0" y="1308"/>
                  </a:lnTo>
                  <a:lnTo>
                    <a:pt x="0" y="18580"/>
                  </a:lnTo>
                  <a:lnTo>
                    <a:pt x="36537" y="1727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784910" y="2396883"/>
              <a:ext cx="36830" cy="19050"/>
            </a:xfrm>
            <a:custGeom>
              <a:avLst/>
              <a:gdLst/>
              <a:ahLst/>
              <a:cxnLst/>
              <a:rect l="l" t="t" r="r" b="b"/>
              <a:pathLst>
                <a:path w="36829" h="19050">
                  <a:moveTo>
                    <a:pt x="0" y="18580"/>
                  </a:moveTo>
                  <a:lnTo>
                    <a:pt x="36517" y="1727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783012" y="23722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783004" y="23722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320253" y="240386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320245" y="240385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322146" y="242716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322151" y="242715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63" y="1672"/>
                  </a:lnTo>
                  <a:lnTo>
                    <a:pt x="35763" y="0"/>
                  </a:lnTo>
                  <a:lnTo>
                    <a:pt x="0" y="128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320253" y="24027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320264" y="24027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098192" y="244374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098194" y="244375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100440" y="246717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100442" y="246717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098535" y="24425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098531" y="24425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393772" y="246340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393773" y="246334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395651" y="248648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395643" y="248648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393772" y="24620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393772" y="24620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416082" y="2442616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30">
                  <a:moveTo>
                    <a:pt x="0" y="0"/>
                  </a:moveTo>
                  <a:lnTo>
                    <a:pt x="0" y="24523"/>
                  </a:lnTo>
                  <a:lnTo>
                    <a:pt x="1879" y="4890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416087" y="2442584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30">
                  <a:moveTo>
                    <a:pt x="1869" y="48932"/>
                  </a:moveTo>
                  <a:lnTo>
                    <a:pt x="0" y="2460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89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417961" y="2465653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5" h="26035">
                  <a:moveTo>
                    <a:pt x="35763" y="0"/>
                  </a:moveTo>
                  <a:lnTo>
                    <a:pt x="0" y="1282"/>
                  </a:lnTo>
                  <a:lnTo>
                    <a:pt x="0" y="25806"/>
                  </a:lnTo>
                  <a:lnTo>
                    <a:pt x="35763" y="245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417965" y="2465657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5" h="26035">
                  <a:moveTo>
                    <a:pt x="0" y="25802"/>
                  </a:moveTo>
                  <a:lnTo>
                    <a:pt x="35770" y="2452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58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416094" y="24410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416091" y="24410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259554" y="2418676"/>
              <a:ext cx="1905" cy="78740"/>
            </a:xfrm>
            <a:custGeom>
              <a:avLst/>
              <a:gdLst/>
              <a:ahLst/>
              <a:cxnLst/>
              <a:rect l="l" t="t" r="r" b="b"/>
              <a:pathLst>
                <a:path w="1904" h="78739">
                  <a:moveTo>
                    <a:pt x="0" y="0"/>
                  </a:moveTo>
                  <a:lnTo>
                    <a:pt x="0" y="54051"/>
                  </a:lnTo>
                  <a:lnTo>
                    <a:pt x="1879" y="7844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259553" y="2418618"/>
              <a:ext cx="1905" cy="78740"/>
            </a:xfrm>
            <a:custGeom>
              <a:avLst/>
              <a:gdLst/>
              <a:ahLst/>
              <a:cxnLst/>
              <a:rect l="l" t="t" r="r" b="b"/>
              <a:pathLst>
                <a:path w="1904" h="78739">
                  <a:moveTo>
                    <a:pt x="1878" y="78473"/>
                  </a:moveTo>
                  <a:lnTo>
                    <a:pt x="0" y="540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84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261205" y="2441752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29" h="55880">
                  <a:moveTo>
                    <a:pt x="36525" y="0"/>
                  </a:moveTo>
                  <a:lnTo>
                    <a:pt x="0" y="1308"/>
                  </a:lnTo>
                  <a:lnTo>
                    <a:pt x="0" y="55359"/>
                  </a:lnTo>
                  <a:lnTo>
                    <a:pt x="36525" y="5405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261220" y="2441743"/>
              <a:ext cx="36830" cy="55880"/>
            </a:xfrm>
            <a:custGeom>
              <a:avLst/>
              <a:gdLst/>
              <a:ahLst/>
              <a:cxnLst/>
              <a:rect l="l" t="t" r="r" b="b"/>
              <a:pathLst>
                <a:path w="36829" h="55880">
                  <a:moveTo>
                    <a:pt x="0" y="55371"/>
                  </a:moveTo>
                  <a:lnTo>
                    <a:pt x="36517" y="5406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553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259338" y="24174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259345" y="24174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108615" y="2456433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0" y="0"/>
                  </a:moveTo>
                  <a:lnTo>
                    <a:pt x="0" y="21170"/>
                  </a:lnTo>
                  <a:lnTo>
                    <a:pt x="1879" y="4556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108610" y="2456369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1878" y="45626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110507" y="2479649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5" h="22860">
                  <a:moveTo>
                    <a:pt x="35763" y="0"/>
                  </a:moveTo>
                  <a:lnTo>
                    <a:pt x="0" y="1282"/>
                  </a:lnTo>
                  <a:lnTo>
                    <a:pt x="0" y="22453"/>
                  </a:lnTo>
                  <a:lnTo>
                    <a:pt x="35763" y="2118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110509" y="2479644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5" h="22860">
                  <a:moveTo>
                    <a:pt x="0" y="22467"/>
                  </a:moveTo>
                  <a:lnTo>
                    <a:pt x="35770" y="2117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108627" y="24553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108629" y="24553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549969" y="248013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4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549962" y="248003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551925" y="250329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551928" y="250329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550045" y="24787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550050" y="24787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3952646" y="2453423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0" y="0"/>
                  </a:moveTo>
                  <a:lnTo>
                    <a:pt x="0" y="32880"/>
                  </a:lnTo>
                  <a:lnTo>
                    <a:pt x="1866" y="5727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3952639" y="2453422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1878" y="57294"/>
                  </a:moveTo>
                  <a:lnTo>
                    <a:pt x="0" y="3284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7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3954754" y="2476703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35763" y="0"/>
                  </a:moveTo>
                  <a:lnTo>
                    <a:pt x="0" y="1282"/>
                  </a:lnTo>
                  <a:lnTo>
                    <a:pt x="0" y="34163"/>
                  </a:lnTo>
                  <a:lnTo>
                    <a:pt x="35763" y="328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3954771" y="2476710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0" y="34155"/>
                  </a:moveTo>
                  <a:lnTo>
                    <a:pt x="35756" y="3287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1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3952875" y="24521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3952867" y="24521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706852" y="248700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706849" y="248704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708884" y="251018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708888" y="251018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40"/>
                  </a:moveTo>
                  <a:lnTo>
                    <a:pt x="35756" y="1662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707005" y="24859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707008" y="24859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793350" y="2476575"/>
              <a:ext cx="2540" cy="38100"/>
            </a:xfrm>
            <a:custGeom>
              <a:avLst/>
              <a:gdLst/>
              <a:ahLst/>
              <a:cxnLst/>
              <a:rect l="l" t="t" r="r" b="b"/>
              <a:pathLst>
                <a:path w="2539" h="38100">
                  <a:moveTo>
                    <a:pt x="0" y="0"/>
                  </a:moveTo>
                  <a:lnTo>
                    <a:pt x="0" y="12814"/>
                  </a:lnTo>
                  <a:lnTo>
                    <a:pt x="1917" y="3773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793347" y="2476494"/>
              <a:ext cx="2540" cy="38100"/>
            </a:xfrm>
            <a:custGeom>
              <a:avLst/>
              <a:gdLst/>
              <a:ahLst/>
              <a:cxnLst/>
              <a:rect l="l" t="t" r="r" b="b"/>
              <a:pathLst>
                <a:path w="2539" h="38100">
                  <a:moveTo>
                    <a:pt x="1914" y="37728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7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795534" y="2499969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5">
                  <a:moveTo>
                    <a:pt x="35763" y="0"/>
                  </a:moveTo>
                  <a:lnTo>
                    <a:pt x="0" y="1270"/>
                  </a:lnTo>
                  <a:lnTo>
                    <a:pt x="0" y="14097"/>
                  </a:lnTo>
                  <a:lnTo>
                    <a:pt x="35763" y="128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795541" y="2499971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5">
                  <a:moveTo>
                    <a:pt x="0" y="14092"/>
                  </a:moveTo>
                  <a:lnTo>
                    <a:pt x="35756" y="1281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4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793629" y="247519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793632" y="24751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016364" y="248954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016359" y="248944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018028" y="251278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018039" y="251278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016135" y="24884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016150" y="248847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2860903" y="2490457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2860906" y="2490435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2863164" y="251388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2863176" y="251388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8"/>
                  </a:moveTo>
                  <a:lnTo>
                    <a:pt x="35756" y="0"/>
                  </a:lnTo>
                  <a:lnTo>
                    <a:pt x="0" y="1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2861271" y="24890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2861273" y="24890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327984" y="2488488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80">
                  <a:moveTo>
                    <a:pt x="0" y="0"/>
                  </a:moveTo>
                  <a:lnTo>
                    <a:pt x="0" y="5562"/>
                  </a:lnTo>
                  <a:lnTo>
                    <a:pt x="1905" y="30480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327975" y="2488420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049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4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329673" y="2511881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36525" y="0"/>
                  </a:moveTo>
                  <a:lnTo>
                    <a:pt x="0" y="1295"/>
                  </a:lnTo>
                  <a:lnTo>
                    <a:pt x="0" y="6870"/>
                  </a:lnTo>
                  <a:lnTo>
                    <a:pt x="36525" y="556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329675" y="2511871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0" y="6881"/>
                  </a:moveTo>
                  <a:lnTo>
                    <a:pt x="36532" y="557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8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327768" y="248743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327769" y="248744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483597" y="2480741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0" y="0"/>
                  </a:moveTo>
                  <a:lnTo>
                    <a:pt x="0" y="15036"/>
                  </a:lnTo>
                  <a:lnTo>
                    <a:pt x="1866" y="3943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483592" y="2480674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1878" y="39538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485451" y="2503995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63" y="0"/>
                  </a:moveTo>
                  <a:lnTo>
                    <a:pt x="0" y="1282"/>
                  </a:lnTo>
                  <a:lnTo>
                    <a:pt x="0" y="16319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485457" y="2503995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22"/>
                  </a:moveTo>
                  <a:lnTo>
                    <a:pt x="35756" y="1504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3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483559" y="24795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483563" y="24795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2263457" y="249764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905" y="26593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2263449" y="249764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2265629" y="252114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2265634" y="252113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2263724" y="24965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2263732" y="24965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464043" y="2510015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40" h="27939">
                  <a:moveTo>
                    <a:pt x="0" y="0"/>
                  </a:moveTo>
                  <a:lnTo>
                    <a:pt x="0" y="2794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464045" y="2510059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40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466214" y="253342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75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75" y="279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466224" y="253342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464322" y="25088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464331" y="250885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605140" y="252210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352"/>
                  </a:lnTo>
                  <a:lnTo>
                    <a:pt x="1905" y="2825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605142" y="2522100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905" y="28225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282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606829" y="2545460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36525" y="0"/>
                  </a:moveTo>
                  <a:lnTo>
                    <a:pt x="0" y="1320"/>
                  </a:lnTo>
                  <a:lnTo>
                    <a:pt x="0" y="4660"/>
                  </a:lnTo>
                  <a:lnTo>
                    <a:pt x="36525" y="335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606835" y="2545464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4650"/>
                  </a:moveTo>
                  <a:lnTo>
                    <a:pt x="36517" y="3345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604937" y="252098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604936" y="252098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21"/>
                  </a:moveTo>
                  <a:lnTo>
                    <a:pt x="38446" y="24915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913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791093" y="254270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791089" y="25426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792846" y="256599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792857" y="256599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790966" y="25416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790968" y="25416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918436" y="254797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918436" y="254800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919998" y="257116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919994" y="2571167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918119" y="25468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918115" y="25468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2097887" y="2547365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39">
                  <a:moveTo>
                    <a:pt x="0" y="0"/>
                  </a:moveTo>
                  <a:lnTo>
                    <a:pt x="0" y="16154"/>
                  </a:lnTo>
                  <a:lnTo>
                    <a:pt x="1866" y="4055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2097876" y="2547293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5" h="41275">
                  <a:moveTo>
                    <a:pt x="1878" y="40680"/>
                  </a:moveTo>
                  <a:lnTo>
                    <a:pt x="0" y="1623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06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2099602" y="2570365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35763" y="0"/>
                  </a:moveTo>
                  <a:lnTo>
                    <a:pt x="0" y="1270"/>
                  </a:lnTo>
                  <a:lnTo>
                    <a:pt x="0" y="17437"/>
                  </a:lnTo>
                  <a:lnTo>
                    <a:pt x="35763" y="161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2099609" y="2570361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4" h="17780">
                  <a:moveTo>
                    <a:pt x="0" y="17438"/>
                  </a:moveTo>
                  <a:lnTo>
                    <a:pt x="35756" y="161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2097735" y="25458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2097734" y="25458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2250439" y="257572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2250435" y="257571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2252446" y="259892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2252446" y="259893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2250567" y="25742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2250563" y="25742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4268190" y="257750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4268193" y="257759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4270057" y="260056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4270070" y="26005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4268190" y="25760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4268200" y="25760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4118927" y="2564447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0" y="0"/>
                  </a:moveTo>
                  <a:lnTo>
                    <a:pt x="0" y="18948"/>
                  </a:lnTo>
                  <a:lnTo>
                    <a:pt x="1879" y="4334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4118929" y="2564525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1869" y="43225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32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4120908" y="2587459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5" h="20319">
                  <a:moveTo>
                    <a:pt x="35763" y="0"/>
                  </a:moveTo>
                  <a:lnTo>
                    <a:pt x="0" y="1270"/>
                  </a:lnTo>
                  <a:lnTo>
                    <a:pt x="0" y="20218"/>
                  </a:lnTo>
                  <a:lnTo>
                    <a:pt x="35763" y="189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4120925" y="2587458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5" h="20319">
                  <a:moveTo>
                    <a:pt x="0" y="20226"/>
                  </a:moveTo>
                  <a:lnTo>
                    <a:pt x="35756" y="189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4119042" y="25630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4119046" y="25630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2716148" y="258391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2716143" y="258388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2717926" y="260694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2717924" y="260693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2716060" y="25825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2716065" y="25825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2558795" y="258707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2558801" y="258707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2560828" y="261034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2560835" y="261034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2558935" y="25855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2558946" y="25855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961155" y="2584056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961161" y="2584104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3963365" y="260725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75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75" y="447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3963376" y="260726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3961485" y="25824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3961490" y="25824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3804678" y="2578506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0" y="0"/>
                  </a:moveTo>
                  <a:lnTo>
                    <a:pt x="0" y="15608"/>
                  </a:lnTo>
                  <a:lnTo>
                    <a:pt x="1879" y="3999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804673" y="2578483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1878" y="40046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00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806609" y="2601658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4">
                  <a:moveTo>
                    <a:pt x="35763" y="0"/>
                  </a:moveTo>
                  <a:lnTo>
                    <a:pt x="0" y="1282"/>
                  </a:lnTo>
                  <a:lnTo>
                    <a:pt x="0" y="16878"/>
                  </a:lnTo>
                  <a:lnTo>
                    <a:pt x="35763" y="156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806617" y="2601659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4">
                  <a:moveTo>
                    <a:pt x="0" y="16880"/>
                  </a:moveTo>
                  <a:lnTo>
                    <a:pt x="35756" y="1560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804729" y="25774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804731" y="25774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023819" y="259492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023819" y="259489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025368" y="261816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025365" y="261817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023476" y="25936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023487" y="25936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2870225" y="259572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2870226" y="259574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2872041" y="261877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2872040" y="261877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2870162" y="25945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870169" y="25945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3496564" y="259939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3496561" y="259947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3498735" y="2622486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3498745" y="262247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496868" y="25979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3496862" y="25979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3336709" y="260247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3336705" y="260241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338779" y="262558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338783" y="262558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336899" y="26009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3336908" y="26009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001283" y="264261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0" y="0"/>
                  </a:moveTo>
                  <a:lnTo>
                    <a:pt x="0" y="7239"/>
                  </a:lnTo>
                  <a:lnTo>
                    <a:pt x="1866" y="316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001282" y="2642620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003112" y="2665717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35775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75" y="725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6003123" y="2665719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0" y="8527"/>
                  </a:moveTo>
                  <a:lnTo>
                    <a:pt x="35770" y="72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6001245" y="26411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6001250" y="26411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085657" y="265941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4457"/>
                  </a:lnTo>
                  <a:lnTo>
                    <a:pt x="1905" y="29375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085652" y="2659483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4">
                  <a:moveTo>
                    <a:pt x="1914" y="29358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9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087511" y="268283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2087513" y="268284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2085606" y="26579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2085605" y="26579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5855030" y="266801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855031" y="266800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5856592" y="269134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36525" y="0"/>
                  </a:moveTo>
                  <a:lnTo>
                    <a:pt x="0" y="1308"/>
                  </a:lnTo>
                  <a:lnTo>
                    <a:pt x="0" y="2413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5856592" y="269135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0" y="2410"/>
                  </a:moveTo>
                  <a:lnTo>
                    <a:pt x="36532" y="110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5854700" y="266692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5854701" y="26669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4283011" y="2661513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0" y="0"/>
                  </a:moveTo>
                  <a:lnTo>
                    <a:pt x="0" y="20624"/>
                  </a:lnTo>
                  <a:lnTo>
                    <a:pt x="1866" y="4500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4283005" y="2661523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1869" y="44874"/>
                  </a:moveTo>
                  <a:lnTo>
                    <a:pt x="0" y="206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48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4284954" y="2684868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35763" y="0"/>
                  </a:moveTo>
                  <a:lnTo>
                    <a:pt x="0" y="1270"/>
                  </a:lnTo>
                  <a:lnTo>
                    <a:pt x="0" y="21894"/>
                  </a:lnTo>
                  <a:lnTo>
                    <a:pt x="35763" y="206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4284953" y="2684868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0" y="21888"/>
                  </a:moveTo>
                  <a:lnTo>
                    <a:pt x="35770" y="2061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18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4283049" y="26600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4283064" y="26600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253678" y="2671190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1137"/>
                  </a:lnTo>
                  <a:lnTo>
                    <a:pt x="1866" y="3553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253675" y="267126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69" y="35362"/>
                  </a:moveTo>
                  <a:lnTo>
                    <a:pt x="0" y="11033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53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255253" y="2694355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30" h="12700">
                  <a:moveTo>
                    <a:pt x="36525" y="0"/>
                  </a:moveTo>
                  <a:lnTo>
                    <a:pt x="0" y="1308"/>
                  </a:lnTo>
                  <a:lnTo>
                    <a:pt x="0" y="12458"/>
                  </a:lnTo>
                  <a:lnTo>
                    <a:pt x="36525" y="1115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2255261" y="2694356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30" h="12700">
                  <a:moveTo>
                    <a:pt x="0" y="12457"/>
                  </a:moveTo>
                  <a:lnTo>
                    <a:pt x="36517" y="11152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124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253373" y="266990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253371" y="26698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4127728" y="268972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71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4127732" y="268973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4129887" y="27127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4129903" y="271275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4128020" y="26882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4128019" y="26882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967810" y="2640977"/>
              <a:ext cx="2540" cy="78105"/>
            </a:xfrm>
            <a:custGeom>
              <a:avLst/>
              <a:gdLst/>
              <a:ahLst/>
              <a:cxnLst/>
              <a:rect l="l" t="t" r="r" b="b"/>
              <a:pathLst>
                <a:path w="2539" h="78105">
                  <a:moveTo>
                    <a:pt x="0" y="0"/>
                  </a:moveTo>
                  <a:lnTo>
                    <a:pt x="0" y="52946"/>
                  </a:lnTo>
                  <a:lnTo>
                    <a:pt x="1917" y="7785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967814" y="2640996"/>
              <a:ext cx="2540" cy="78105"/>
            </a:xfrm>
            <a:custGeom>
              <a:avLst/>
              <a:gdLst/>
              <a:ahLst/>
              <a:cxnLst/>
              <a:rect l="l" t="t" r="r" b="b"/>
              <a:pathLst>
                <a:path w="2539" h="78105">
                  <a:moveTo>
                    <a:pt x="1914" y="77931"/>
                  </a:moveTo>
                  <a:lnTo>
                    <a:pt x="0" y="530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79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969956" y="2664421"/>
              <a:ext cx="36195" cy="54610"/>
            </a:xfrm>
            <a:custGeom>
              <a:avLst/>
              <a:gdLst/>
              <a:ahLst/>
              <a:cxnLst/>
              <a:rect l="l" t="t" r="r" b="b"/>
              <a:pathLst>
                <a:path w="36195" h="54610">
                  <a:moveTo>
                    <a:pt x="35763" y="0"/>
                  </a:moveTo>
                  <a:lnTo>
                    <a:pt x="0" y="1282"/>
                  </a:lnTo>
                  <a:lnTo>
                    <a:pt x="0" y="54216"/>
                  </a:lnTo>
                  <a:lnTo>
                    <a:pt x="35763" y="529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969970" y="2664416"/>
              <a:ext cx="36195" cy="54610"/>
            </a:xfrm>
            <a:custGeom>
              <a:avLst/>
              <a:gdLst/>
              <a:ahLst/>
              <a:cxnLst/>
              <a:rect l="l" t="t" r="r" b="b"/>
              <a:pathLst>
                <a:path w="36195" h="54610">
                  <a:moveTo>
                    <a:pt x="0" y="54229"/>
                  </a:moveTo>
                  <a:lnTo>
                    <a:pt x="35756" y="5295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42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968064" y="26396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968067" y="26396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818750" y="2682125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0" y="0"/>
                  </a:moveTo>
                  <a:lnTo>
                    <a:pt x="0" y="15036"/>
                  </a:lnTo>
                  <a:lnTo>
                    <a:pt x="1879" y="3943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818749" y="2682141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1878" y="39412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3820629" y="2705188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63" y="0"/>
                  </a:moveTo>
                  <a:lnTo>
                    <a:pt x="0" y="1270"/>
                  </a:lnTo>
                  <a:lnTo>
                    <a:pt x="0" y="16319"/>
                  </a:lnTo>
                  <a:lnTo>
                    <a:pt x="35763" y="1503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820638" y="2705188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22"/>
                  </a:moveTo>
                  <a:lnTo>
                    <a:pt x="35756" y="1504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3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818750" y="26805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818752" y="26805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035503" y="26996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035508" y="269970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037230" y="272287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037231" y="272288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035338" y="26984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035337" y="26984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2878201" y="2687675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0" y="0"/>
                  </a:moveTo>
                  <a:lnTo>
                    <a:pt x="0" y="14490"/>
                  </a:lnTo>
                  <a:lnTo>
                    <a:pt x="1866" y="3887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2878194" y="2687645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78" y="38904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2880182" y="2710776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35763" y="0"/>
                  </a:moveTo>
                  <a:lnTo>
                    <a:pt x="0" y="1282"/>
                  </a:lnTo>
                  <a:lnTo>
                    <a:pt x="0" y="15773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2880185" y="271078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4" h="15875">
                  <a:moveTo>
                    <a:pt x="0" y="15765"/>
                  </a:moveTo>
                  <a:lnTo>
                    <a:pt x="35756" y="1447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2878302" y="26861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2878300" y="26861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2729217" y="2700350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75"/>
                  </a:lnTo>
                  <a:lnTo>
                    <a:pt x="1866" y="2997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2729221" y="270042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2730906" y="2723463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2730911" y="2723474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4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2729039" y="26990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2729033" y="26990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6018872" y="2752343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692"/>
                  </a:lnTo>
                  <a:lnTo>
                    <a:pt x="1866" y="3108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6018861" y="2752297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1878" y="31168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6020689" y="2775724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5">
                  <a:moveTo>
                    <a:pt x="35763" y="0"/>
                  </a:moveTo>
                  <a:lnTo>
                    <a:pt x="0" y="1270"/>
                  </a:lnTo>
                  <a:lnTo>
                    <a:pt x="0" y="7950"/>
                  </a:lnTo>
                  <a:lnTo>
                    <a:pt x="35763" y="66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6020692" y="2775718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5">
                  <a:moveTo>
                    <a:pt x="0" y="7959"/>
                  </a:moveTo>
                  <a:lnTo>
                    <a:pt x="35770" y="669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6018796" y="27512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6018802" y="27512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5852922" y="2598153"/>
              <a:ext cx="2540" cy="202565"/>
            </a:xfrm>
            <a:custGeom>
              <a:avLst/>
              <a:gdLst/>
              <a:ahLst/>
              <a:cxnLst/>
              <a:rect l="l" t="t" r="r" b="b"/>
              <a:pathLst>
                <a:path w="2539" h="202564">
                  <a:moveTo>
                    <a:pt x="0" y="0"/>
                  </a:moveTo>
                  <a:lnTo>
                    <a:pt x="0" y="177228"/>
                  </a:lnTo>
                  <a:lnTo>
                    <a:pt x="1917" y="20213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5852925" y="2598241"/>
              <a:ext cx="2540" cy="202565"/>
            </a:xfrm>
            <a:custGeom>
              <a:avLst/>
              <a:gdLst/>
              <a:ahLst/>
              <a:cxnLst/>
              <a:rect l="l" t="t" r="r" b="b"/>
              <a:pathLst>
                <a:path w="2539" h="202564">
                  <a:moveTo>
                    <a:pt x="1914" y="202090"/>
                  </a:moveTo>
                  <a:lnTo>
                    <a:pt x="0" y="17717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020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5854839" y="2621533"/>
              <a:ext cx="36195" cy="179070"/>
            </a:xfrm>
            <a:custGeom>
              <a:avLst/>
              <a:gdLst/>
              <a:ahLst/>
              <a:cxnLst/>
              <a:rect l="l" t="t" r="r" b="b"/>
              <a:pathLst>
                <a:path w="36195" h="179069">
                  <a:moveTo>
                    <a:pt x="35763" y="0"/>
                  </a:moveTo>
                  <a:lnTo>
                    <a:pt x="0" y="1282"/>
                  </a:lnTo>
                  <a:lnTo>
                    <a:pt x="0" y="178498"/>
                  </a:lnTo>
                  <a:lnTo>
                    <a:pt x="35763" y="1772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5854840" y="2621529"/>
              <a:ext cx="36195" cy="179070"/>
            </a:xfrm>
            <a:custGeom>
              <a:avLst/>
              <a:gdLst/>
              <a:ahLst/>
              <a:cxnLst/>
              <a:rect l="l" t="t" r="r" b="b"/>
              <a:pathLst>
                <a:path w="36195" h="179069">
                  <a:moveTo>
                    <a:pt x="0" y="178501"/>
                  </a:moveTo>
                  <a:lnTo>
                    <a:pt x="35770" y="1772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85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5852934" y="259680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5852951" y="25968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303128" y="278645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303125" y="278651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305236" y="280944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305237" y="280944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303369" y="27849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303366" y="27849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2578265" y="279454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2578259" y="279450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2579827" y="281777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2579827" y="281776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73"/>
                  </a:moveTo>
                  <a:lnTo>
                    <a:pt x="36532" y="568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2577934" y="279350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2577935" y="27934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141558" y="2796171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141563" y="2796167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143718" y="281923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143723" y="281922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141838" y="27947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141843" y="27947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988917" y="280032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3988914" y="280030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3991127" y="282347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3991130" y="28234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3989247" y="27991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3989261" y="27991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2734335" y="280614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2734339" y="280609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2736392" y="28296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2736399" y="282963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2734487" y="28048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2734488" y="280484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3827919" y="280812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3827924" y="280813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830027" y="283145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830033" y="283144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56" y="112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828122" y="28068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828127" y="28068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6033452" y="2238870"/>
              <a:ext cx="1905" cy="650240"/>
            </a:xfrm>
            <a:custGeom>
              <a:avLst/>
              <a:gdLst/>
              <a:ahLst/>
              <a:cxnLst/>
              <a:rect l="l" t="t" r="r" b="b"/>
              <a:pathLst>
                <a:path w="1904" h="650239">
                  <a:moveTo>
                    <a:pt x="0" y="0"/>
                  </a:moveTo>
                  <a:lnTo>
                    <a:pt x="0" y="625284"/>
                  </a:lnTo>
                  <a:lnTo>
                    <a:pt x="1879" y="64968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6033445" y="2238856"/>
              <a:ext cx="1905" cy="650240"/>
            </a:xfrm>
            <a:custGeom>
              <a:avLst/>
              <a:gdLst/>
              <a:ahLst/>
              <a:cxnLst/>
              <a:rect l="l" t="t" r="r" b="b"/>
              <a:pathLst>
                <a:path w="1904" h="650239">
                  <a:moveTo>
                    <a:pt x="1878" y="649682"/>
                  </a:moveTo>
                  <a:lnTo>
                    <a:pt x="0" y="6252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496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6035611" y="2262047"/>
              <a:ext cx="36195" cy="626745"/>
            </a:xfrm>
            <a:custGeom>
              <a:avLst/>
              <a:gdLst/>
              <a:ahLst/>
              <a:cxnLst/>
              <a:rect l="l" t="t" r="r" b="b"/>
              <a:pathLst>
                <a:path w="36195" h="626744">
                  <a:moveTo>
                    <a:pt x="35763" y="0"/>
                  </a:moveTo>
                  <a:lnTo>
                    <a:pt x="0" y="1270"/>
                  </a:lnTo>
                  <a:lnTo>
                    <a:pt x="0" y="626554"/>
                  </a:lnTo>
                  <a:lnTo>
                    <a:pt x="35763" y="6252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6035618" y="2262041"/>
              <a:ext cx="36195" cy="626745"/>
            </a:xfrm>
            <a:custGeom>
              <a:avLst/>
              <a:gdLst/>
              <a:ahLst/>
              <a:cxnLst/>
              <a:rect l="l" t="t" r="r" b="b"/>
              <a:pathLst>
                <a:path w="36195" h="626744">
                  <a:moveTo>
                    <a:pt x="0" y="626563"/>
                  </a:moveTo>
                  <a:lnTo>
                    <a:pt x="35770" y="62527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65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6033732" y="22375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6033746" y="22375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5869152" y="2322144"/>
              <a:ext cx="1905" cy="581660"/>
            </a:xfrm>
            <a:custGeom>
              <a:avLst/>
              <a:gdLst/>
              <a:ahLst/>
              <a:cxnLst/>
              <a:rect l="l" t="t" r="r" b="b"/>
              <a:pathLst>
                <a:path w="1904" h="581660">
                  <a:moveTo>
                    <a:pt x="0" y="0"/>
                  </a:moveTo>
                  <a:lnTo>
                    <a:pt x="0" y="556729"/>
                  </a:lnTo>
                  <a:lnTo>
                    <a:pt x="1879" y="58112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5869152" y="2322155"/>
              <a:ext cx="1905" cy="581660"/>
            </a:xfrm>
            <a:custGeom>
              <a:avLst/>
              <a:gdLst/>
              <a:ahLst/>
              <a:cxnLst/>
              <a:rect l="l" t="t" r="r" b="b"/>
              <a:pathLst>
                <a:path w="1904" h="581660">
                  <a:moveTo>
                    <a:pt x="1869" y="581080"/>
                  </a:moveTo>
                  <a:lnTo>
                    <a:pt x="0" y="55675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810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5871171" y="2345397"/>
              <a:ext cx="36195" cy="558165"/>
            </a:xfrm>
            <a:custGeom>
              <a:avLst/>
              <a:gdLst/>
              <a:ahLst/>
              <a:cxnLst/>
              <a:rect l="l" t="t" r="r" b="b"/>
              <a:pathLst>
                <a:path w="36195" h="558164">
                  <a:moveTo>
                    <a:pt x="35763" y="0"/>
                  </a:moveTo>
                  <a:lnTo>
                    <a:pt x="0" y="1282"/>
                  </a:lnTo>
                  <a:lnTo>
                    <a:pt x="0" y="558012"/>
                  </a:lnTo>
                  <a:lnTo>
                    <a:pt x="35763" y="5567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5871174" y="2345405"/>
              <a:ext cx="36195" cy="558165"/>
            </a:xfrm>
            <a:custGeom>
              <a:avLst/>
              <a:gdLst/>
              <a:ahLst/>
              <a:cxnLst/>
              <a:rect l="l" t="t" r="r" b="b"/>
              <a:pathLst>
                <a:path w="36195" h="558164">
                  <a:moveTo>
                    <a:pt x="0" y="558009"/>
                  </a:moveTo>
                  <a:lnTo>
                    <a:pt x="35770" y="5567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580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5869279" y="23205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5869293" y="23205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993400" y="2884284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352"/>
                  </a:lnTo>
                  <a:lnTo>
                    <a:pt x="1905" y="2825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993397" y="2884388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995534" y="290771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35763" y="0"/>
                  </a:moveTo>
                  <a:lnTo>
                    <a:pt x="0" y="1270"/>
                  </a:lnTo>
                  <a:lnTo>
                    <a:pt x="0" y="4610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995541" y="290771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0" y="461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6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3993629" y="28827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3993627" y="28827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4312907" y="2889516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3352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4312899" y="2889486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4314863" y="291265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314862" y="291265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4312983" y="28883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4312995" y="28883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4153217" y="2895637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0" y="0"/>
                  </a:moveTo>
                  <a:lnTo>
                    <a:pt x="0" y="5016"/>
                  </a:lnTo>
                  <a:lnTo>
                    <a:pt x="1917" y="2992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153216" y="2895559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80">
                  <a:moveTo>
                    <a:pt x="1914" y="29992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4155236" y="291905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4155244" y="291905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4153344" y="28943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4153342" y="28943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2589961" y="290181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2589957" y="290183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2591917" y="292501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2591922" y="292501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2590038" y="29004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2590035" y="29004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2750540" y="290283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2750539" y="290276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2752242" y="292614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2752244" y="292614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2750362" y="29013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2750367" y="29013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3838156" y="290871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3838152" y="290877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3840035" y="293197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3840046" y="293197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82"/>
                  </a:moveTo>
                  <a:lnTo>
                    <a:pt x="35756" y="110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3838143" y="29072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3838147" y="29073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880189" y="2648038"/>
              <a:ext cx="1905" cy="361315"/>
            </a:xfrm>
            <a:custGeom>
              <a:avLst/>
              <a:gdLst/>
              <a:ahLst/>
              <a:cxnLst/>
              <a:rect l="l" t="t" r="r" b="b"/>
              <a:pathLst>
                <a:path w="1904" h="361314">
                  <a:moveTo>
                    <a:pt x="0" y="0"/>
                  </a:moveTo>
                  <a:lnTo>
                    <a:pt x="0" y="336600"/>
                  </a:lnTo>
                  <a:lnTo>
                    <a:pt x="1879" y="36099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880188" y="2648011"/>
              <a:ext cx="1905" cy="361315"/>
            </a:xfrm>
            <a:custGeom>
              <a:avLst/>
              <a:gdLst/>
              <a:ahLst/>
              <a:cxnLst/>
              <a:rect l="l" t="t" r="r" b="b"/>
              <a:pathLst>
                <a:path w="1904" h="361314">
                  <a:moveTo>
                    <a:pt x="1869" y="360916"/>
                  </a:moveTo>
                  <a:lnTo>
                    <a:pt x="0" y="3365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09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882347" y="2671241"/>
              <a:ext cx="36195" cy="338455"/>
            </a:xfrm>
            <a:custGeom>
              <a:avLst/>
              <a:gdLst/>
              <a:ahLst/>
              <a:cxnLst/>
              <a:rect l="l" t="t" r="r" b="b"/>
              <a:pathLst>
                <a:path w="36195" h="338455">
                  <a:moveTo>
                    <a:pt x="35763" y="0"/>
                  </a:moveTo>
                  <a:lnTo>
                    <a:pt x="0" y="1282"/>
                  </a:lnTo>
                  <a:lnTo>
                    <a:pt x="0" y="337883"/>
                  </a:lnTo>
                  <a:lnTo>
                    <a:pt x="35763" y="3366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882350" y="2671246"/>
              <a:ext cx="36195" cy="338455"/>
            </a:xfrm>
            <a:custGeom>
              <a:avLst/>
              <a:gdLst/>
              <a:ahLst/>
              <a:cxnLst/>
              <a:rect l="l" t="t" r="r" b="b"/>
              <a:pathLst>
                <a:path w="36195" h="338455">
                  <a:moveTo>
                    <a:pt x="0" y="337882"/>
                  </a:moveTo>
                  <a:lnTo>
                    <a:pt x="35770" y="3366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78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880468" y="26468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880479" y="26468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4323486" y="299378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2781"/>
                  </a:lnTo>
                  <a:lnTo>
                    <a:pt x="1905" y="2769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323481" y="2993839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4325150" y="3017227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29" h="4444">
                  <a:moveTo>
                    <a:pt x="36525" y="0"/>
                  </a:moveTo>
                  <a:lnTo>
                    <a:pt x="0" y="1308"/>
                  </a:lnTo>
                  <a:lnTo>
                    <a:pt x="0" y="4102"/>
                  </a:lnTo>
                  <a:lnTo>
                    <a:pt x="36525" y="27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325148" y="3017230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29" h="4444">
                  <a:moveTo>
                    <a:pt x="0" y="4093"/>
                  </a:moveTo>
                  <a:lnTo>
                    <a:pt x="36532" y="27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323245" y="299239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323250" y="299240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0"/>
                  </a:moveTo>
                  <a:lnTo>
                    <a:pt x="38433" y="24905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914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165231" y="2992043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0" y="0"/>
                  </a:moveTo>
                  <a:lnTo>
                    <a:pt x="0" y="12255"/>
                  </a:lnTo>
                  <a:lnTo>
                    <a:pt x="1879" y="3665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4165232" y="2992066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1869" y="36630"/>
                  </a:moveTo>
                  <a:lnTo>
                    <a:pt x="0" y="1230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6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167009" y="3015310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69">
                  <a:moveTo>
                    <a:pt x="35763" y="0"/>
                  </a:moveTo>
                  <a:lnTo>
                    <a:pt x="0" y="1282"/>
                  </a:lnTo>
                  <a:lnTo>
                    <a:pt x="0" y="13538"/>
                  </a:lnTo>
                  <a:lnTo>
                    <a:pt x="35763" y="122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167010" y="3015313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69">
                  <a:moveTo>
                    <a:pt x="0" y="13535"/>
                  </a:moveTo>
                  <a:lnTo>
                    <a:pt x="35770" y="122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165130" y="29906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165125" y="29906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3694366" y="300352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680"/>
                  </a:lnTo>
                  <a:lnTo>
                    <a:pt x="1879" y="310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3694360" y="3003442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1878" y="31168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3695890" y="3026613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29" h="8255">
                  <a:moveTo>
                    <a:pt x="36525" y="0"/>
                  </a:moveTo>
                  <a:lnTo>
                    <a:pt x="0" y="1308"/>
                  </a:lnTo>
                  <a:lnTo>
                    <a:pt x="0" y="8001"/>
                  </a:lnTo>
                  <a:lnTo>
                    <a:pt x="36525" y="66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3695900" y="3026622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29" h="8255">
                  <a:moveTo>
                    <a:pt x="0" y="7985"/>
                  </a:moveTo>
                  <a:lnTo>
                    <a:pt x="36517" y="6680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79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3694023" y="30021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3694024" y="30021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2598051" y="300981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46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2598053" y="300972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2600198" y="303328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2600197" y="303328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2598292" y="30084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2598288" y="30083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010672" y="301180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010668" y="301173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878" y="26222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012819" y="303504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012823" y="303504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010926" y="30104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010926" y="30104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3847871" y="2998444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39" h="41275">
                  <a:moveTo>
                    <a:pt x="0" y="0"/>
                  </a:moveTo>
                  <a:lnTo>
                    <a:pt x="0" y="16167"/>
                  </a:lnTo>
                  <a:lnTo>
                    <a:pt x="1917" y="4107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3847872" y="2998480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39" h="41275">
                  <a:moveTo>
                    <a:pt x="1914" y="41025"/>
                  </a:moveTo>
                  <a:lnTo>
                    <a:pt x="0" y="1610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10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3849623" y="3021863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35763" y="0"/>
                  </a:moveTo>
                  <a:lnTo>
                    <a:pt x="0" y="1282"/>
                  </a:lnTo>
                  <a:lnTo>
                    <a:pt x="0" y="17437"/>
                  </a:lnTo>
                  <a:lnTo>
                    <a:pt x="35763" y="161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3849628" y="3021859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0" y="17438"/>
                  </a:moveTo>
                  <a:lnTo>
                    <a:pt x="35770" y="1615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3847731" y="29970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3847734" y="29970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2250304" y="1933225"/>
              <a:ext cx="3525926" cy="1848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178338" y="3099409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0591"/>
                  </a:lnTo>
                  <a:lnTo>
                    <a:pt x="1866" y="3497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178328" y="3099329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1878" y="35100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1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180459" y="3122472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35763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180471" y="3122482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0" y="11861"/>
                  </a:moveTo>
                  <a:lnTo>
                    <a:pt x="35756" y="1058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18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178592" y="30983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178587" y="30983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022788" y="3103625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0" y="0"/>
                  </a:moveTo>
                  <a:lnTo>
                    <a:pt x="0" y="15049"/>
                  </a:lnTo>
                  <a:lnTo>
                    <a:pt x="1866" y="3944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4022783" y="3103582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1869" y="39420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9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4024706" y="3126828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75" y="0"/>
                  </a:moveTo>
                  <a:lnTo>
                    <a:pt x="0" y="1270"/>
                  </a:lnTo>
                  <a:lnTo>
                    <a:pt x="0" y="16332"/>
                  </a:lnTo>
                  <a:lnTo>
                    <a:pt x="35775" y="1504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4024717" y="3126828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23"/>
                  </a:moveTo>
                  <a:lnTo>
                    <a:pt x="35770" y="150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3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4022826" y="31025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4022831" y="31025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3865372" y="3111753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0" y="0"/>
                  </a:moveTo>
                  <a:lnTo>
                    <a:pt x="0" y="8902"/>
                  </a:lnTo>
                  <a:lnTo>
                    <a:pt x="1879" y="3329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3865369" y="3111660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1878" y="33451"/>
                  </a:moveTo>
                  <a:lnTo>
                    <a:pt x="0" y="90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4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3866921" y="3135096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4">
                  <a:moveTo>
                    <a:pt x="36537" y="0"/>
                  </a:moveTo>
                  <a:lnTo>
                    <a:pt x="0" y="1308"/>
                  </a:lnTo>
                  <a:lnTo>
                    <a:pt x="0" y="10210"/>
                  </a:lnTo>
                  <a:lnTo>
                    <a:pt x="36537" y="891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3866939" y="3135091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4">
                  <a:moveTo>
                    <a:pt x="0" y="10216"/>
                  </a:moveTo>
                  <a:lnTo>
                    <a:pt x="36517" y="892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0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3865029" y="311068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3865030" y="31106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4193311" y="3201060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0" y="0"/>
                  </a:moveTo>
                  <a:lnTo>
                    <a:pt x="0" y="15595"/>
                  </a:lnTo>
                  <a:lnTo>
                    <a:pt x="1917" y="4051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4193312" y="3201101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39">
                  <a:moveTo>
                    <a:pt x="1914" y="40518"/>
                  </a:moveTo>
                  <a:lnTo>
                    <a:pt x="0" y="1559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0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4195546" y="3224415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4">
                  <a:moveTo>
                    <a:pt x="35763" y="0"/>
                  </a:moveTo>
                  <a:lnTo>
                    <a:pt x="0" y="1282"/>
                  </a:lnTo>
                  <a:lnTo>
                    <a:pt x="0" y="16891"/>
                  </a:lnTo>
                  <a:lnTo>
                    <a:pt x="35763" y="156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4195555" y="3224415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5" h="17144">
                  <a:moveTo>
                    <a:pt x="0" y="16890"/>
                  </a:moveTo>
                  <a:lnTo>
                    <a:pt x="35756" y="1561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6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4193654" y="31998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4193652" y="31998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2451671" y="321586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2451665" y="321582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2453525" y="323903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2453523" y="323903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4"/>
                  </a:moveTo>
                  <a:lnTo>
                    <a:pt x="35770" y="112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2451646" y="32147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2451642" y="32147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4209186" y="3313899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20">
                  <a:moveTo>
                    <a:pt x="0" y="0"/>
                  </a:moveTo>
                  <a:lnTo>
                    <a:pt x="0" y="8356"/>
                  </a:lnTo>
                  <a:lnTo>
                    <a:pt x="1879" y="3275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4209194" y="3313930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20">
                  <a:moveTo>
                    <a:pt x="1869" y="32699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26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4211269" y="3336962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35763" y="0"/>
                  </a:moveTo>
                  <a:lnTo>
                    <a:pt x="0" y="1282"/>
                  </a:lnTo>
                  <a:lnTo>
                    <a:pt x="0" y="9639"/>
                  </a:lnTo>
                  <a:lnTo>
                    <a:pt x="35763" y="8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4211271" y="3336963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0" y="9632"/>
                  </a:moveTo>
                  <a:lnTo>
                    <a:pt x="35770" y="835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6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4209389" y="33124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4209396" y="33124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3572116" y="333115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5">
                  <a:moveTo>
                    <a:pt x="0" y="0"/>
                  </a:moveTo>
                  <a:lnTo>
                    <a:pt x="0" y="5016"/>
                  </a:lnTo>
                  <a:lnTo>
                    <a:pt x="1866" y="2941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3572114" y="333118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5">
                  <a:moveTo>
                    <a:pt x="1869" y="29401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9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3573678" y="3354285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36525" y="0"/>
                  </a:moveTo>
                  <a:lnTo>
                    <a:pt x="0" y="1308"/>
                  </a:lnTo>
                  <a:lnTo>
                    <a:pt x="0" y="6324"/>
                  </a:lnTo>
                  <a:lnTo>
                    <a:pt x="36525" y="50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3573677" y="3354285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0" y="6324"/>
                  </a:moveTo>
                  <a:lnTo>
                    <a:pt x="36532" y="500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3571798" y="33297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3571792" y="33297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701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9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3583241" y="343985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3583231" y="3439839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3585476" y="346327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3585485" y="346327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3583571" y="34384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3583585" y="343850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3596004" y="354169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340"/>
                  </a:lnTo>
                  <a:lnTo>
                    <a:pt x="1905" y="2825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3596001" y="3541709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3598138" y="356509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3598142" y="356508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3596233" y="35401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3596234" y="35401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28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1424741" y="1672690"/>
              <a:ext cx="1471295" cy="1049020"/>
            </a:xfrm>
            <a:custGeom>
              <a:avLst/>
              <a:gdLst/>
              <a:ahLst/>
              <a:cxnLst/>
              <a:rect l="l" t="t" r="r" b="b"/>
              <a:pathLst>
                <a:path w="1471295" h="1049020">
                  <a:moveTo>
                    <a:pt x="1415968" y="381355"/>
                  </a:moveTo>
                  <a:lnTo>
                    <a:pt x="1425299" y="397929"/>
                  </a:lnTo>
                  <a:lnTo>
                    <a:pt x="1451284" y="396991"/>
                  </a:lnTo>
                  <a:lnTo>
                    <a:pt x="1431049" y="408165"/>
                  </a:lnTo>
                  <a:lnTo>
                    <a:pt x="1440380" y="424729"/>
                  </a:lnTo>
                  <a:lnTo>
                    <a:pt x="1418558" y="415068"/>
                  </a:lnTo>
                  <a:lnTo>
                    <a:pt x="1398337" y="426232"/>
                  </a:lnTo>
                  <a:lnTo>
                    <a:pt x="1405078" y="409093"/>
                  </a:lnTo>
                  <a:lnTo>
                    <a:pt x="1383256" y="399432"/>
                  </a:lnTo>
                  <a:lnTo>
                    <a:pt x="1409227" y="398494"/>
                  </a:lnTo>
                  <a:lnTo>
                    <a:pt x="1415968" y="381355"/>
                  </a:lnTo>
                  <a:close/>
                </a:path>
                <a:path w="1471295" h="1049020">
                  <a:moveTo>
                    <a:pt x="1435962" y="591923"/>
                  </a:moveTo>
                  <a:lnTo>
                    <a:pt x="1445292" y="608487"/>
                  </a:lnTo>
                  <a:lnTo>
                    <a:pt x="1471278" y="607558"/>
                  </a:lnTo>
                  <a:lnTo>
                    <a:pt x="1451057" y="618722"/>
                  </a:lnTo>
                  <a:lnTo>
                    <a:pt x="1460374" y="635296"/>
                  </a:lnTo>
                  <a:lnTo>
                    <a:pt x="1438552" y="625635"/>
                  </a:lnTo>
                  <a:lnTo>
                    <a:pt x="1418331" y="636799"/>
                  </a:lnTo>
                  <a:lnTo>
                    <a:pt x="1425072" y="619660"/>
                  </a:lnTo>
                  <a:lnTo>
                    <a:pt x="1403249" y="609990"/>
                  </a:lnTo>
                  <a:lnTo>
                    <a:pt x="1429221" y="609061"/>
                  </a:lnTo>
                  <a:lnTo>
                    <a:pt x="1435962" y="591923"/>
                  </a:lnTo>
                  <a:close/>
                </a:path>
                <a:path w="1471295" h="1049020">
                  <a:moveTo>
                    <a:pt x="1159359" y="1004070"/>
                  </a:moveTo>
                  <a:lnTo>
                    <a:pt x="1168690" y="1020644"/>
                  </a:lnTo>
                  <a:lnTo>
                    <a:pt x="1194677" y="1019715"/>
                  </a:lnTo>
                  <a:lnTo>
                    <a:pt x="1174455" y="1030879"/>
                  </a:lnTo>
                  <a:lnTo>
                    <a:pt x="1183771" y="1047444"/>
                  </a:lnTo>
                  <a:lnTo>
                    <a:pt x="1161950" y="1037783"/>
                  </a:lnTo>
                  <a:lnTo>
                    <a:pt x="1141729" y="1048947"/>
                  </a:lnTo>
                  <a:lnTo>
                    <a:pt x="1148469" y="1031808"/>
                  </a:lnTo>
                  <a:lnTo>
                    <a:pt x="1126648" y="1022147"/>
                  </a:lnTo>
                  <a:lnTo>
                    <a:pt x="1152634" y="1021218"/>
                  </a:lnTo>
                  <a:lnTo>
                    <a:pt x="1159359" y="1004070"/>
                  </a:lnTo>
                  <a:close/>
                </a:path>
                <a:path w="1471295" h="1049020">
                  <a:moveTo>
                    <a:pt x="792919" y="256872"/>
                  </a:moveTo>
                  <a:lnTo>
                    <a:pt x="802235" y="273437"/>
                  </a:lnTo>
                  <a:lnTo>
                    <a:pt x="828221" y="272508"/>
                  </a:lnTo>
                  <a:lnTo>
                    <a:pt x="808001" y="283681"/>
                  </a:lnTo>
                  <a:lnTo>
                    <a:pt x="817331" y="300246"/>
                  </a:lnTo>
                  <a:lnTo>
                    <a:pt x="795510" y="290585"/>
                  </a:lnTo>
                  <a:lnTo>
                    <a:pt x="775289" y="301748"/>
                  </a:lnTo>
                  <a:lnTo>
                    <a:pt x="782015" y="284610"/>
                  </a:lnTo>
                  <a:lnTo>
                    <a:pt x="760192" y="274939"/>
                  </a:lnTo>
                  <a:lnTo>
                    <a:pt x="786179" y="274020"/>
                  </a:lnTo>
                  <a:lnTo>
                    <a:pt x="792919" y="256872"/>
                  </a:lnTo>
                  <a:close/>
                </a:path>
                <a:path w="1471295" h="1049020">
                  <a:moveTo>
                    <a:pt x="678033" y="559163"/>
                  </a:moveTo>
                  <a:lnTo>
                    <a:pt x="687350" y="575738"/>
                  </a:lnTo>
                  <a:lnTo>
                    <a:pt x="713336" y="574809"/>
                  </a:lnTo>
                  <a:lnTo>
                    <a:pt x="693115" y="585973"/>
                  </a:lnTo>
                  <a:lnTo>
                    <a:pt x="702446" y="602537"/>
                  </a:lnTo>
                  <a:lnTo>
                    <a:pt x="680624" y="592876"/>
                  </a:lnTo>
                  <a:lnTo>
                    <a:pt x="660403" y="604040"/>
                  </a:lnTo>
                  <a:lnTo>
                    <a:pt x="667129" y="586902"/>
                  </a:lnTo>
                  <a:lnTo>
                    <a:pt x="645307" y="577241"/>
                  </a:lnTo>
                  <a:lnTo>
                    <a:pt x="671293" y="576302"/>
                  </a:lnTo>
                  <a:lnTo>
                    <a:pt x="678033" y="559163"/>
                  </a:lnTo>
                  <a:close/>
                </a:path>
                <a:path w="1471295" h="1049020">
                  <a:moveTo>
                    <a:pt x="666016" y="452396"/>
                  </a:moveTo>
                  <a:lnTo>
                    <a:pt x="675332" y="468961"/>
                  </a:lnTo>
                  <a:lnTo>
                    <a:pt x="701318" y="468033"/>
                  </a:lnTo>
                  <a:lnTo>
                    <a:pt x="681097" y="479196"/>
                  </a:lnTo>
                  <a:lnTo>
                    <a:pt x="690428" y="495770"/>
                  </a:lnTo>
                  <a:lnTo>
                    <a:pt x="668606" y="486100"/>
                  </a:lnTo>
                  <a:lnTo>
                    <a:pt x="648385" y="497273"/>
                  </a:lnTo>
                  <a:lnTo>
                    <a:pt x="655111" y="480125"/>
                  </a:lnTo>
                  <a:lnTo>
                    <a:pt x="633289" y="470464"/>
                  </a:lnTo>
                  <a:lnTo>
                    <a:pt x="659275" y="469535"/>
                  </a:lnTo>
                  <a:lnTo>
                    <a:pt x="666016" y="452396"/>
                  </a:lnTo>
                  <a:close/>
                </a:path>
                <a:path w="1471295" h="1049020">
                  <a:moveTo>
                    <a:pt x="645097" y="349068"/>
                  </a:moveTo>
                  <a:lnTo>
                    <a:pt x="654428" y="365633"/>
                  </a:lnTo>
                  <a:lnTo>
                    <a:pt x="680414" y="364704"/>
                  </a:lnTo>
                  <a:lnTo>
                    <a:pt x="660193" y="375868"/>
                  </a:lnTo>
                  <a:lnTo>
                    <a:pt x="669509" y="392442"/>
                  </a:lnTo>
                  <a:lnTo>
                    <a:pt x="647687" y="382771"/>
                  </a:lnTo>
                  <a:lnTo>
                    <a:pt x="627467" y="393945"/>
                  </a:lnTo>
                  <a:lnTo>
                    <a:pt x="634206" y="376796"/>
                  </a:lnTo>
                  <a:lnTo>
                    <a:pt x="612385" y="367135"/>
                  </a:lnTo>
                  <a:lnTo>
                    <a:pt x="638371" y="366207"/>
                  </a:lnTo>
                  <a:lnTo>
                    <a:pt x="645097" y="349068"/>
                  </a:lnTo>
                  <a:close/>
                </a:path>
                <a:path w="1471295" h="1049020">
                  <a:moveTo>
                    <a:pt x="642968" y="232047"/>
                  </a:moveTo>
                  <a:lnTo>
                    <a:pt x="652299" y="248621"/>
                  </a:lnTo>
                  <a:lnTo>
                    <a:pt x="678286" y="247692"/>
                  </a:lnTo>
                  <a:lnTo>
                    <a:pt x="658064" y="258856"/>
                  </a:lnTo>
                  <a:lnTo>
                    <a:pt x="667380" y="275421"/>
                  </a:lnTo>
                  <a:lnTo>
                    <a:pt x="645559" y="265760"/>
                  </a:lnTo>
                  <a:lnTo>
                    <a:pt x="625338" y="276923"/>
                  </a:lnTo>
                  <a:lnTo>
                    <a:pt x="632078" y="259785"/>
                  </a:lnTo>
                  <a:lnTo>
                    <a:pt x="610256" y="250124"/>
                  </a:lnTo>
                  <a:lnTo>
                    <a:pt x="636243" y="249195"/>
                  </a:lnTo>
                  <a:lnTo>
                    <a:pt x="642968" y="232047"/>
                  </a:lnTo>
                  <a:close/>
                </a:path>
                <a:path w="1471295" h="1049020">
                  <a:moveTo>
                    <a:pt x="490267" y="449307"/>
                  </a:moveTo>
                  <a:lnTo>
                    <a:pt x="499598" y="465871"/>
                  </a:lnTo>
                  <a:lnTo>
                    <a:pt x="525585" y="464952"/>
                  </a:lnTo>
                  <a:lnTo>
                    <a:pt x="505364" y="476116"/>
                  </a:lnTo>
                  <a:lnTo>
                    <a:pt x="514680" y="492681"/>
                  </a:lnTo>
                  <a:lnTo>
                    <a:pt x="492872" y="483019"/>
                  </a:lnTo>
                  <a:lnTo>
                    <a:pt x="472637" y="494183"/>
                  </a:lnTo>
                  <a:lnTo>
                    <a:pt x="479377" y="477045"/>
                  </a:lnTo>
                  <a:lnTo>
                    <a:pt x="457555" y="467374"/>
                  </a:lnTo>
                  <a:lnTo>
                    <a:pt x="483542" y="466455"/>
                  </a:lnTo>
                  <a:lnTo>
                    <a:pt x="490267" y="449307"/>
                  </a:lnTo>
                  <a:close/>
                </a:path>
                <a:path w="1471295" h="1049020">
                  <a:moveTo>
                    <a:pt x="513385" y="561408"/>
                  </a:moveTo>
                  <a:lnTo>
                    <a:pt x="522717" y="577982"/>
                  </a:lnTo>
                  <a:lnTo>
                    <a:pt x="548703" y="577053"/>
                  </a:lnTo>
                  <a:lnTo>
                    <a:pt x="528482" y="588217"/>
                  </a:lnTo>
                  <a:lnTo>
                    <a:pt x="537798" y="604782"/>
                  </a:lnTo>
                  <a:lnTo>
                    <a:pt x="515976" y="595121"/>
                  </a:lnTo>
                  <a:lnTo>
                    <a:pt x="495755" y="606284"/>
                  </a:lnTo>
                  <a:lnTo>
                    <a:pt x="502495" y="589145"/>
                  </a:lnTo>
                  <a:lnTo>
                    <a:pt x="480659" y="579485"/>
                  </a:lnTo>
                  <a:lnTo>
                    <a:pt x="506645" y="578546"/>
                  </a:lnTo>
                  <a:lnTo>
                    <a:pt x="513385" y="561408"/>
                  </a:lnTo>
                  <a:close/>
                </a:path>
                <a:path w="1471295" h="1049020">
                  <a:moveTo>
                    <a:pt x="506097" y="665224"/>
                  </a:moveTo>
                  <a:lnTo>
                    <a:pt x="515428" y="681798"/>
                  </a:lnTo>
                  <a:lnTo>
                    <a:pt x="541414" y="680869"/>
                  </a:lnTo>
                  <a:lnTo>
                    <a:pt x="521193" y="692033"/>
                  </a:lnTo>
                  <a:lnTo>
                    <a:pt x="530509" y="708598"/>
                  </a:lnTo>
                  <a:lnTo>
                    <a:pt x="508688" y="698937"/>
                  </a:lnTo>
                  <a:lnTo>
                    <a:pt x="488466" y="710101"/>
                  </a:lnTo>
                  <a:lnTo>
                    <a:pt x="495207" y="692962"/>
                  </a:lnTo>
                  <a:lnTo>
                    <a:pt x="473385" y="683301"/>
                  </a:lnTo>
                  <a:lnTo>
                    <a:pt x="499372" y="682372"/>
                  </a:lnTo>
                  <a:lnTo>
                    <a:pt x="506097" y="665224"/>
                  </a:lnTo>
                  <a:close/>
                </a:path>
                <a:path w="1471295" h="1049020">
                  <a:moveTo>
                    <a:pt x="515771" y="761153"/>
                  </a:moveTo>
                  <a:lnTo>
                    <a:pt x="525088" y="777727"/>
                  </a:lnTo>
                  <a:lnTo>
                    <a:pt x="551073" y="776789"/>
                  </a:lnTo>
                  <a:lnTo>
                    <a:pt x="530852" y="787962"/>
                  </a:lnTo>
                  <a:lnTo>
                    <a:pt x="540183" y="804527"/>
                  </a:lnTo>
                  <a:lnTo>
                    <a:pt x="518361" y="794866"/>
                  </a:lnTo>
                  <a:lnTo>
                    <a:pt x="498126" y="806030"/>
                  </a:lnTo>
                  <a:lnTo>
                    <a:pt x="504866" y="788891"/>
                  </a:lnTo>
                  <a:lnTo>
                    <a:pt x="483045" y="779230"/>
                  </a:lnTo>
                  <a:lnTo>
                    <a:pt x="509030" y="778292"/>
                  </a:lnTo>
                  <a:lnTo>
                    <a:pt x="515771" y="761153"/>
                  </a:lnTo>
                  <a:close/>
                </a:path>
                <a:path w="1471295" h="1049020">
                  <a:moveTo>
                    <a:pt x="344702" y="769347"/>
                  </a:moveTo>
                  <a:lnTo>
                    <a:pt x="354034" y="785922"/>
                  </a:lnTo>
                  <a:lnTo>
                    <a:pt x="380019" y="784983"/>
                  </a:lnTo>
                  <a:lnTo>
                    <a:pt x="359799" y="796157"/>
                  </a:lnTo>
                  <a:lnTo>
                    <a:pt x="369115" y="812721"/>
                  </a:lnTo>
                  <a:lnTo>
                    <a:pt x="347293" y="803060"/>
                  </a:lnTo>
                  <a:lnTo>
                    <a:pt x="327072" y="814224"/>
                  </a:lnTo>
                  <a:lnTo>
                    <a:pt x="333812" y="797085"/>
                  </a:lnTo>
                  <a:lnTo>
                    <a:pt x="311991" y="787424"/>
                  </a:lnTo>
                  <a:lnTo>
                    <a:pt x="337976" y="786486"/>
                  </a:lnTo>
                  <a:lnTo>
                    <a:pt x="344702" y="769347"/>
                  </a:lnTo>
                  <a:close/>
                </a:path>
                <a:path w="1471295" h="1049020">
                  <a:moveTo>
                    <a:pt x="353836" y="649853"/>
                  </a:moveTo>
                  <a:lnTo>
                    <a:pt x="363167" y="666417"/>
                  </a:lnTo>
                  <a:lnTo>
                    <a:pt x="389153" y="665488"/>
                  </a:lnTo>
                  <a:lnTo>
                    <a:pt x="368933" y="676662"/>
                  </a:lnTo>
                  <a:lnTo>
                    <a:pt x="378249" y="693227"/>
                  </a:lnTo>
                  <a:lnTo>
                    <a:pt x="356427" y="683566"/>
                  </a:lnTo>
                  <a:lnTo>
                    <a:pt x="336206" y="694729"/>
                  </a:lnTo>
                  <a:lnTo>
                    <a:pt x="342946" y="677591"/>
                  </a:lnTo>
                  <a:lnTo>
                    <a:pt x="321124" y="667920"/>
                  </a:lnTo>
                  <a:lnTo>
                    <a:pt x="347097" y="667001"/>
                  </a:lnTo>
                  <a:lnTo>
                    <a:pt x="353836" y="649853"/>
                  </a:lnTo>
                  <a:close/>
                </a:path>
                <a:path w="1471295" h="1049020">
                  <a:moveTo>
                    <a:pt x="339819" y="536907"/>
                  </a:moveTo>
                  <a:lnTo>
                    <a:pt x="349135" y="553471"/>
                  </a:lnTo>
                  <a:lnTo>
                    <a:pt x="375122" y="552552"/>
                  </a:lnTo>
                  <a:lnTo>
                    <a:pt x="354901" y="563716"/>
                  </a:lnTo>
                  <a:lnTo>
                    <a:pt x="364231" y="580281"/>
                  </a:lnTo>
                  <a:lnTo>
                    <a:pt x="342410" y="570619"/>
                  </a:lnTo>
                  <a:lnTo>
                    <a:pt x="322188" y="581783"/>
                  </a:lnTo>
                  <a:lnTo>
                    <a:pt x="328915" y="564645"/>
                  </a:lnTo>
                  <a:lnTo>
                    <a:pt x="307092" y="554974"/>
                  </a:lnTo>
                  <a:lnTo>
                    <a:pt x="333079" y="554055"/>
                  </a:lnTo>
                  <a:lnTo>
                    <a:pt x="339819" y="536907"/>
                  </a:lnTo>
                  <a:close/>
                </a:path>
                <a:path w="1471295" h="1049020">
                  <a:moveTo>
                    <a:pt x="336673" y="337189"/>
                  </a:moveTo>
                  <a:lnTo>
                    <a:pt x="346004" y="353763"/>
                  </a:lnTo>
                  <a:lnTo>
                    <a:pt x="371990" y="352824"/>
                  </a:lnTo>
                  <a:lnTo>
                    <a:pt x="351769" y="363998"/>
                  </a:lnTo>
                  <a:lnTo>
                    <a:pt x="361100" y="380562"/>
                  </a:lnTo>
                  <a:lnTo>
                    <a:pt x="339264" y="370902"/>
                  </a:lnTo>
                  <a:lnTo>
                    <a:pt x="319043" y="382065"/>
                  </a:lnTo>
                  <a:lnTo>
                    <a:pt x="325783" y="364926"/>
                  </a:lnTo>
                  <a:lnTo>
                    <a:pt x="303962" y="355265"/>
                  </a:lnTo>
                  <a:lnTo>
                    <a:pt x="329947" y="354327"/>
                  </a:lnTo>
                  <a:lnTo>
                    <a:pt x="336673" y="337189"/>
                  </a:lnTo>
                  <a:close/>
                </a:path>
                <a:path w="1471295" h="1049020">
                  <a:moveTo>
                    <a:pt x="309687" y="224186"/>
                  </a:moveTo>
                  <a:lnTo>
                    <a:pt x="319004" y="240751"/>
                  </a:lnTo>
                  <a:lnTo>
                    <a:pt x="344990" y="239822"/>
                  </a:lnTo>
                  <a:lnTo>
                    <a:pt x="324769" y="250995"/>
                  </a:lnTo>
                  <a:lnTo>
                    <a:pt x="334100" y="267560"/>
                  </a:lnTo>
                  <a:lnTo>
                    <a:pt x="312278" y="257899"/>
                  </a:lnTo>
                  <a:lnTo>
                    <a:pt x="292057" y="269062"/>
                  </a:lnTo>
                  <a:lnTo>
                    <a:pt x="298783" y="251924"/>
                  </a:lnTo>
                  <a:lnTo>
                    <a:pt x="276961" y="242253"/>
                  </a:lnTo>
                  <a:lnTo>
                    <a:pt x="302947" y="241325"/>
                  </a:lnTo>
                  <a:lnTo>
                    <a:pt x="309687" y="224186"/>
                  </a:lnTo>
                  <a:close/>
                </a:path>
                <a:path w="1471295" h="1049020">
                  <a:moveTo>
                    <a:pt x="310077" y="120096"/>
                  </a:moveTo>
                  <a:lnTo>
                    <a:pt x="319408" y="136660"/>
                  </a:lnTo>
                  <a:lnTo>
                    <a:pt x="345380" y="135732"/>
                  </a:lnTo>
                  <a:lnTo>
                    <a:pt x="325159" y="146906"/>
                  </a:lnTo>
                  <a:lnTo>
                    <a:pt x="334489" y="163470"/>
                  </a:lnTo>
                  <a:lnTo>
                    <a:pt x="312667" y="153799"/>
                  </a:lnTo>
                  <a:lnTo>
                    <a:pt x="292447" y="164973"/>
                  </a:lnTo>
                  <a:lnTo>
                    <a:pt x="299187" y="147834"/>
                  </a:lnTo>
                  <a:lnTo>
                    <a:pt x="277350" y="138164"/>
                  </a:lnTo>
                  <a:lnTo>
                    <a:pt x="303337" y="137235"/>
                  </a:lnTo>
                  <a:lnTo>
                    <a:pt x="310077" y="120096"/>
                  </a:lnTo>
                  <a:close/>
                </a:path>
                <a:path w="1471295" h="1049020">
                  <a:moveTo>
                    <a:pt x="175712" y="0"/>
                  </a:moveTo>
                  <a:lnTo>
                    <a:pt x="185028" y="16564"/>
                  </a:lnTo>
                  <a:lnTo>
                    <a:pt x="211015" y="15645"/>
                  </a:lnTo>
                  <a:lnTo>
                    <a:pt x="190793" y="26809"/>
                  </a:lnTo>
                  <a:lnTo>
                    <a:pt x="200124" y="43373"/>
                  </a:lnTo>
                  <a:lnTo>
                    <a:pt x="178302" y="33712"/>
                  </a:lnTo>
                  <a:lnTo>
                    <a:pt x="158081" y="44876"/>
                  </a:lnTo>
                  <a:lnTo>
                    <a:pt x="164807" y="27738"/>
                  </a:lnTo>
                  <a:lnTo>
                    <a:pt x="142985" y="18067"/>
                  </a:lnTo>
                  <a:lnTo>
                    <a:pt x="168972" y="17148"/>
                  </a:lnTo>
                  <a:lnTo>
                    <a:pt x="175712" y="0"/>
                  </a:lnTo>
                  <a:close/>
                </a:path>
                <a:path w="1471295" h="1049020">
                  <a:moveTo>
                    <a:pt x="156136" y="102695"/>
                  </a:moveTo>
                  <a:lnTo>
                    <a:pt x="165452" y="119260"/>
                  </a:lnTo>
                  <a:lnTo>
                    <a:pt x="191439" y="118341"/>
                  </a:lnTo>
                  <a:lnTo>
                    <a:pt x="171217" y="129504"/>
                  </a:lnTo>
                  <a:lnTo>
                    <a:pt x="180548" y="146069"/>
                  </a:lnTo>
                  <a:lnTo>
                    <a:pt x="158726" y="136408"/>
                  </a:lnTo>
                  <a:lnTo>
                    <a:pt x="138505" y="147571"/>
                  </a:lnTo>
                  <a:lnTo>
                    <a:pt x="145231" y="130433"/>
                  </a:lnTo>
                  <a:lnTo>
                    <a:pt x="123410" y="120772"/>
                  </a:lnTo>
                  <a:lnTo>
                    <a:pt x="149396" y="119843"/>
                  </a:lnTo>
                  <a:lnTo>
                    <a:pt x="156136" y="102695"/>
                  </a:lnTo>
                  <a:close/>
                </a:path>
                <a:path w="1471295" h="1049020">
                  <a:moveTo>
                    <a:pt x="181321" y="212121"/>
                  </a:moveTo>
                  <a:lnTo>
                    <a:pt x="190652" y="228686"/>
                  </a:lnTo>
                  <a:lnTo>
                    <a:pt x="216638" y="227757"/>
                  </a:lnTo>
                  <a:lnTo>
                    <a:pt x="196417" y="238930"/>
                  </a:lnTo>
                  <a:lnTo>
                    <a:pt x="205734" y="255495"/>
                  </a:lnTo>
                  <a:lnTo>
                    <a:pt x="183912" y="245834"/>
                  </a:lnTo>
                  <a:lnTo>
                    <a:pt x="163691" y="256998"/>
                  </a:lnTo>
                  <a:lnTo>
                    <a:pt x="170431" y="239859"/>
                  </a:lnTo>
                  <a:lnTo>
                    <a:pt x="148609" y="230188"/>
                  </a:lnTo>
                  <a:lnTo>
                    <a:pt x="174595" y="229260"/>
                  </a:lnTo>
                  <a:lnTo>
                    <a:pt x="181321" y="212121"/>
                  </a:lnTo>
                  <a:close/>
                </a:path>
                <a:path w="1471295" h="1049020">
                  <a:moveTo>
                    <a:pt x="176848" y="322608"/>
                  </a:moveTo>
                  <a:lnTo>
                    <a:pt x="186164" y="339173"/>
                  </a:lnTo>
                  <a:lnTo>
                    <a:pt x="212150" y="338244"/>
                  </a:lnTo>
                  <a:lnTo>
                    <a:pt x="191929" y="349408"/>
                  </a:lnTo>
                  <a:lnTo>
                    <a:pt x="201260" y="365982"/>
                  </a:lnTo>
                  <a:lnTo>
                    <a:pt x="179437" y="356311"/>
                  </a:lnTo>
                  <a:lnTo>
                    <a:pt x="159217" y="367485"/>
                  </a:lnTo>
                  <a:lnTo>
                    <a:pt x="165942" y="350337"/>
                  </a:lnTo>
                  <a:lnTo>
                    <a:pt x="144121" y="340676"/>
                  </a:lnTo>
                  <a:lnTo>
                    <a:pt x="170107" y="339747"/>
                  </a:lnTo>
                  <a:lnTo>
                    <a:pt x="176848" y="322608"/>
                  </a:lnTo>
                  <a:close/>
                </a:path>
                <a:path w="1471295" h="1049020">
                  <a:moveTo>
                    <a:pt x="165759" y="416669"/>
                  </a:moveTo>
                  <a:lnTo>
                    <a:pt x="175076" y="433243"/>
                  </a:lnTo>
                  <a:lnTo>
                    <a:pt x="201062" y="432315"/>
                  </a:lnTo>
                  <a:lnTo>
                    <a:pt x="180841" y="443478"/>
                  </a:lnTo>
                  <a:lnTo>
                    <a:pt x="190171" y="460043"/>
                  </a:lnTo>
                  <a:lnTo>
                    <a:pt x="168350" y="450382"/>
                  </a:lnTo>
                  <a:lnTo>
                    <a:pt x="148128" y="461545"/>
                  </a:lnTo>
                  <a:lnTo>
                    <a:pt x="154855" y="444407"/>
                  </a:lnTo>
                  <a:lnTo>
                    <a:pt x="133033" y="434746"/>
                  </a:lnTo>
                  <a:lnTo>
                    <a:pt x="159019" y="433817"/>
                  </a:lnTo>
                  <a:lnTo>
                    <a:pt x="165759" y="416669"/>
                  </a:lnTo>
                  <a:close/>
                </a:path>
                <a:path w="1471295" h="1049020">
                  <a:moveTo>
                    <a:pt x="185300" y="532028"/>
                  </a:moveTo>
                  <a:lnTo>
                    <a:pt x="194630" y="548592"/>
                  </a:lnTo>
                  <a:lnTo>
                    <a:pt x="220617" y="547663"/>
                  </a:lnTo>
                  <a:lnTo>
                    <a:pt x="200395" y="558827"/>
                  </a:lnTo>
                  <a:lnTo>
                    <a:pt x="209727" y="575401"/>
                  </a:lnTo>
                  <a:lnTo>
                    <a:pt x="187890" y="565731"/>
                  </a:lnTo>
                  <a:lnTo>
                    <a:pt x="167669" y="576904"/>
                  </a:lnTo>
                  <a:lnTo>
                    <a:pt x="174410" y="559766"/>
                  </a:lnTo>
                  <a:lnTo>
                    <a:pt x="152588" y="550095"/>
                  </a:lnTo>
                  <a:lnTo>
                    <a:pt x="178574" y="549166"/>
                  </a:lnTo>
                  <a:lnTo>
                    <a:pt x="185300" y="532028"/>
                  </a:lnTo>
                  <a:close/>
                </a:path>
                <a:path w="1471295" h="1049020">
                  <a:moveTo>
                    <a:pt x="202217" y="632899"/>
                  </a:moveTo>
                  <a:lnTo>
                    <a:pt x="211533" y="649463"/>
                  </a:lnTo>
                  <a:lnTo>
                    <a:pt x="237519" y="648535"/>
                  </a:lnTo>
                  <a:lnTo>
                    <a:pt x="217299" y="659708"/>
                  </a:lnTo>
                  <a:lnTo>
                    <a:pt x="226629" y="676272"/>
                  </a:lnTo>
                  <a:lnTo>
                    <a:pt x="204807" y="666602"/>
                  </a:lnTo>
                  <a:lnTo>
                    <a:pt x="184586" y="677775"/>
                  </a:lnTo>
                  <a:lnTo>
                    <a:pt x="191326" y="660627"/>
                  </a:lnTo>
                  <a:lnTo>
                    <a:pt x="169490" y="650966"/>
                  </a:lnTo>
                  <a:lnTo>
                    <a:pt x="195476" y="650037"/>
                  </a:lnTo>
                  <a:lnTo>
                    <a:pt x="202217" y="632899"/>
                  </a:lnTo>
                  <a:close/>
                </a:path>
                <a:path w="1471295" h="1049020">
                  <a:moveTo>
                    <a:pt x="204508" y="742103"/>
                  </a:moveTo>
                  <a:lnTo>
                    <a:pt x="213824" y="758668"/>
                  </a:lnTo>
                  <a:lnTo>
                    <a:pt x="239810" y="757739"/>
                  </a:lnTo>
                  <a:lnTo>
                    <a:pt x="219589" y="768903"/>
                  </a:lnTo>
                  <a:lnTo>
                    <a:pt x="228920" y="785477"/>
                  </a:lnTo>
                  <a:lnTo>
                    <a:pt x="207083" y="775807"/>
                  </a:lnTo>
                  <a:lnTo>
                    <a:pt x="186862" y="786971"/>
                  </a:lnTo>
                  <a:lnTo>
                    <a:pt x="193603" y="769832"/>
                  </a:lnTo>
                  <a:lnTo>
                    <a:pt x="171781" y="760171"/>
                  </a:lnTo>
                  <a:lnTo>
                    <a:pt x="197767" y="759242"/>
                  </a:lnTo>
                  <a:lnTo>
                    <a:pt x="204508" y="742103"/>
                  </a:lnTo>
                  <a:close/>
                </a:path>
                <a:path w="1471295" h="1049020">
                  <a:moveTo>
                    <a:pt x="41902" y="741144"/>
                  </a:moveTo>
                  <a:lnTo>
                    <a:pt x="51218" y="757709"/>
                  </a:lnTo>
                  <a:lnTo>
                    <a:pt x="77204" y="756780"/>
                  </a:lnTo>
                  <a:lnTo>
                    <a:pt x="56983" y="767954"/>
                  </a:lnTo>
                  <a:lnTo>
                    <a:pt x="66314" y="784518"/>
                  </a:lnTo>
                  <a:lnTo>
                    <a:pt x="44492" y="774847"/>
                  </a:lnTo>
                  <a:lnTo>
                    <a:pt x="24271" y="786021"/>
                  </a:lnTo>
                  <a:lnTo>
                    <a:pt x="30997" y="768883"/>
                  </a:lnTo>
                  <a:lnTo>
                    <a:pt x="9175" y="759212"/>
                  </a:lnTo>
                  <a:lnTo>
                    <a:pt x="35161" y="758283"/>
                  </a:lnTo>
                  <a:lnTo>
                    <a:pt x="41902" y="741144"/>
                  </a:lnTo>
                  <a:close/>
                </a:path>
                <a:path w="1471295" h="1049020">
                  <a:moveTo>
                    <a:pt x="32726" y="631665"/>
                  </a:moveTo>
                  <a:lnTo>
                    <a:pt x="42042" y="648230"/>
                  </a:lnTo>
                  <a:lnTo>
                    <a:pt x="68029" y="647311"/>
                  </a:lnTo>
                  <a:lnTo>
                    <a:pt x="47808" y="658475"/>
                  </a:lnTo>
                  <a:lnTo>
                    <a:pt x="57138" y="675039"/>
                  </a:lnTo>
                  <a:lnTo>
                    <a:pt x="35317" y="665378"/>
                  </a:lnTo>
                  <a:lnTo>
                    <a:pt x="15096" y="676542"/>
                  </a:lnTo>
                  <a:lnTo>
                    <a:pt x="21822" y="659404"/>
                  </a:lnTo>
                  <a:lnTo>
                    <a:pt x="0" y="649733"/>
                  </a:lnTo>
                  <a:lnTo>
                    <a:pt x="25986" y="648814"/>
                  </a:lnTo>
                  <a:lnTo>
                    <a:pt x="32726" y="631665"/>
                  </a:lnTo>
                  <a:close/>
                </a:path>
                <a:path w="1471295" h="1049020">
                  <a:moveTo>
                    <a:pt x="43962" y="529788"/>
                  </a:moveTo>
                  <a:lnTo>
                    <a:pt x="53293" y="546353"/>
                  </a:lnTo>
                  <a:lnTo>
                    <a:pt x="79279" y="545424"/>
                  </a:lnTo>
                  <a:lnTo>
                    <a:pt x="59058" y="556597"/>
                  </a:lnTo>
                  <a:lnTo>
                    <a:pt x="68389" y="573162"/>
                  </a:lnTo>
                  <a:lnTo>
                    <a:pt x="46553" y="563501"/>
                  </a:lnTo>
                  <a:lnTo>
                    <a:pt x="26332" y="574665"/>
                  </a:lnTo>
                  <a:lnTo>
                    <a:pt x="33072" y="557526"/>
                  </a:lnTo>
                  <a:lnTo>
                    <a:pt x="11250" y="547855"/>
                  </a:lnTo>
                  <a:lnTo>
                    <a:pt x="37237" y="546936"/>
                  </a:lnTo>
                  <a:lnTo>
                    <a:pt x="43962" y="529788"/>
                  </a:lnTo>
                  <a:close/>
                </a:path>
                <a:path w="1471295" h="1049020">
                  <a:moveTo>
                    <a:pt x="49650" y="424989"/>
                  </a:moveTo>
                  <a:lnTo>
                    <a:pt x="58981" y="441553"/>
                  </a:lnTo>
                  <a:lnTo>
                    <a:pt x="84967" y="440625"/>
                  </a:lnTo>
                  <a:lnTo>
                    <a:pt x="64745" y="451788"/>
                  </a:lnTo>
                  <a:lnTo>
                    <a:pt x="74062" y="468363"/>
                  </a:lnTo>
                  <a:lnTo>
                    <a:pt x="52240" y="458692"/>
                  </a:lnTo>
                  <a:lnTo>
                    <a:pt x="32019" y="469866"/>
                  </a:lnTo>
                  <a:lnTo>
                    <a:pt x="38760" y="452727"/>
                  </a:lnTo>
                  <a:lnTo>
                    <a:pt x="16938" y="443056"/>
                  </a:lnTo>
                  <a:lnTo>
                    <a:pt x="42924" y="442127"/>
                  </a:lnTo>
                  <a:lnTo>
                    <a:pt x="49650" y="424989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9" name="object 749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1982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750" name="object 7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751" name="Picture 750">
            <a:extLst>
              <a:ext uri="{FF2B5EF4-FFF2-40B4-BE49-F238E27FC236}">
                <a16:creationId xmlns:a16="http://schemas.microsoft.com/office/drawing/2014/main" id="{FE59A1A0-D8FD-7848-B611-5CC7C104B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3796" y="149536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3794" y="149540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5599" y="151838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5604" y="151838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8"/>
                  </a:moveTo>
                  <a:lnTo>
                    <a:pt x="35756" y="0"/>
                  </a:lnTo>
                  <a:lnTo>
                    <a:pt x="0" y="1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3732" y="14940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3729" y="14940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2479" y="151258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62475" y="151261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64651" y="153583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64642" y="153583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62759" y="15114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62763" y="15114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33942" y="152046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3947" y="152045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35441" y="1543557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36525" y="0"/>
                  </a:moveTo>
                  <a:lnTo>
                    <a:pt x="0" y="1308"/>
                  </a:lnTo>
                  <a:lnTo>
                    <a:pt x="0" y="2413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35451" y="1543551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33574" y="15190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33567" y="15190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20570" y="158866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0564" y="158861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2666" y="161180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22666" y="161180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20786" y="15874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20782" y="15874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73885" y="159928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235"/>
                  </a:lnTo>
                  <a:lnTo>
                    <a:pt x="1905" y="27139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73885" y="159931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905" y="270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27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76158" y="162267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6150" y="162267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4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74253" y="159818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74251" y="15981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64778" y="161918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64781" y="161921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66721" y="164222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66725" y="164222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64854" y="16177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64852" y="1617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38120" y="162755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38122" y="162753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339809" y="165058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339804" y="165057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37942" y="16262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337945" y="16262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94459" y="168687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94460" y="168683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96644" y="171005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96636" y="171004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94751" y="16856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94758" y="16856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35366" y="169745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35366" y="169741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37093" y="172077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37104" y="172077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2"/>
                  </a:moveTo>
                  <a:lnTo>
                    <a:pt x="35756" y="110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3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35200" y="16962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35214" y="16962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86648" y="171075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86645" y="171070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88464" y="173380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88461" y="173381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886585" y="17096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886598" y="17096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27288" y="171928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027287" y="171924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29485" y="174249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029490" y="174248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27605" y="17182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27609" y="17182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179561" y="172585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179555" y="172588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181796" y="17491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181795" y="174910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79904" y="17246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79914" y="17246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31" y="24397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345537" y="173396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345537" y="173404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347252" y="175742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347260" y="175743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345359" y="17327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345353" y="17327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71396" y="179183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571390" y="179182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573352" y="181480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73363" y="181480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571497" y="17908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571499" y="17908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26209" y="180450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26208" y="180450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27720" y="182769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27723" y="182769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7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725841" y="18032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25841" y="18032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894839" y="181461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894840" y="181455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896364" y="183765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96362" y="183764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68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894484" y="18134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894493" y="18134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044407" y="182275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044404" y="182277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046592" y="184597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046599" y="184597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044712" y="18216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044715" y="18216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200999" y="183281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46"/>
                  </a:lnTo>
                  <a:lnTo>
                    <a:pt x="1905" y="2546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200992" y="183273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203005" y="185629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203013" y="185628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201100" y="18314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201098" y="18314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80375" y="187139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280376" y="187133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81950" y="1894573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12" y="0"/>
                  </a:moveTo>
                  <a:lnTo>
                    <a:pt x="0" y="1295"/>
                  </a:lnTo>
                  <a:lnTo>
                    <a:pt x="0" y="2413"/>
                  </a:lnTo>
                  <a:lnTo>
                    <a:pt x="36512" y="110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81947" y="189456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23" y="1115"/>
                  </a:lnTo>
                  <a:lnTo>
                    <a:pt x="36523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80071" y="18700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280067" y="18700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702"/>
                  </a:moveTo>
                  <a:lnTo>
                    <a:pt x="38392" y="24397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430070" y="188534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430067" y="18852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431759" y="19084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431759" y="190843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2" y="547"/>
                  </a:lnTo>
                  <a:lnTo>
                    <a:pt x="35772" y="0"/>
                  </a:lnTo>
                  <a:lnTo>
                    <a:pt x="0" y="126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429880" y="18842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429891" y="18842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593532" y="189767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593534" y="189774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5343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595285" y="192087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595285" y="192087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593405" y="18963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593408" y="18963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33638" y="190724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33632" y="190719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35658" y="193033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35653" y="193034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33778" y="19057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33774" y="19057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899831" y="192059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899831" y="192060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01469" y="194389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901477" y="194389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899577" y="19195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899581" y="19195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044331" y="192999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044331" y="193001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046401" y="195317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046398" y="195317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25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044522" y="19287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044519" y="19287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200503" y="1931809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8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200511" y="1931868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1050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202675" y="1955012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75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202669" y="1955017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70" y="668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200795" y="19306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200790" y="19306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987446" y="1988730"/>
              <a:ext cx="2540" cy="107314"/>
            </a:xfrm>
            <a:custGeom>
              <a:avLst/>
              <a:gdLst/>
              <a:ahLst/>
              <a:cxnLst/>
              <a:rect l="l" t="t" r="r" b="b"/>
              <a:pathLst>
                <a:path w="2539" h="107314">
                  <a:moveTo>
                    <a:pt x="0" y="0"/>
                  </a:moveTo>
                  <a:lnTo>
                    <a:pt x="0" y="81927"/>
                  </a:lnTo>
                  <a:lnTo>
                    <a:pt x="1917" y="10683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987454" y="1988746"/>
              <a:ext cx="2540" cy="107314"/>
            </a:xfrm>
            <a:custGeom>
              <a:avLst/>
              <a:gdLst/>
              <a:ahLst/>
              <a:cxnLst/>
              <a:rect l="l" t="t" r="r" b="b"/>
              <a:pathLst>
                <a:path w="2539" h="107314">
                  <a:moveTo>
                    <a:pt x="1914" y="106846"/>
                  </a:moveTo>
                  <a:lnTo>
                    <a:pt x="0" y="8192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68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989630" y="2012175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4" h="83819">
                  <a:moveTo>
                    <a:pt x="35763" y="0"/>
                  </a:moveTo>
                  <a:lnTo>
                    <a:pt x="0" y="1282"/>
                  </a:lnTo>
                  <a:lnTo>
                    <a:pt x="0" y="83197"/>
                  </a:lnTo>
                  <a:lnTo>
                    <a:pt x="35763" y="819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989623" y="2012172"/>
              <a:ext cx="36195" cy="83820"/>
            </a:xfrm>
            <a:custGeom>
              <a:avLst/>
              <a:gdLst/>
              <a:ahLst/>
              <a:cxnLst/>
              <a:rect l="l" t="t" r="r" b="b"/>
              <a:pathLst>
                <a:path w="36194" h="83819">
                  <a:moveTo>
                    <a:pt x="0" y="83204"/>
                  </a:moveTo>
                  <a:lnTo>
                    <a:pt x="35770" y="8192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32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987725" y="19874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987721" y="19874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311706" y="208680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311705" y="208675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313738" y="211029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313737" y="211029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69" y="557"/>
                  </a:lnTo>
                  <a:lnTo>
                    <a:pt x="35769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311833" y="20857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311834" y="20857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463116" y="209956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1117"/>
                  </a:lnTo>
                  <a:lnTo>
                    <a:pt x="1917" y="2603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463120" y="2099536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465072" y="212295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465074" y="212295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463179" y="209814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463174" y="209814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911121" y="213295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911121" y="213296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913280" y="215609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913285" y="215609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911400" y="21319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911410" y="21319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990354" y="2162187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049"/>
                  </a:lnTo>
                  <a:lnTo>
                    <a:pt x="1879" y="394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990358" y="2162239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1878" y="39412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992437" y="2185250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775" y="0"/>
                  </a:moveTo>
                  <a:lnTo>
                    <a:pt x="0" y="1282"/>
                  </a:lnTo>
                  <a:lnTo>
                    <a:pt x="0" y="16319"/>
                  </a:lnTo>
                  <a:lnTo>
                    <a:pt x="35775" y="1504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992453" y="2185244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0" y="16333"/>
                  </a:moveTo>
                  <a:lnTo>
                    <a:pt x="35756" y="1505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63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990570" y="21606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990569" y="21606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35162" y="2236850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0" y="0"/>
                  </a:moveTo>
                  <a:lnTo>
                    <a:pt x="0" y="7239"/>
                  </a:lnTo>
                  <a:lnTo>
                    <a:pt x="1917" y="3215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935162" y="2236813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1914" y="32148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936978" y="2260345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70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936989" y="2260338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6"/>
                  </a:moveTo>
                  <a:lnTo>
                    <a:pt x="35756" y="72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935073" y="22354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935076" y="22354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998660" y="1726882"/>
              <a:ext cx="1905" cy="581660"/>
            </a:xfrm>
            <a:custGeom>
              <a:avLst/>
              <a:gdLst/>
              <a:ahLst/>
              <a:cxnLst/>
              <a:rect l="l" t="t" r="r" b="b"/>
              <a:pathLst>
                <a:path w="1905" h="581660">
                  <a:moveTo>
                    <a:pt x="0" y="0"/>
                  </a:moveTo>
                  <a:lnTo>
                    <a:pt x="0" y="556729"/>
                  </a:lnTo>
                  <a:lnTo>
                    <a:pt x="1879" y="58112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998653" y="1726876"/>
              <a:ext cx="1905" cy="581660"/>
            </a:xfrm>
            <a:custGeom>
              <a:avLst/>
              <a:gdLst/>
              <a:ahLst/>
              <a:cxnLst/>
              <a:rect l="l" t="t" r="r" b="b"/>
              <a:pathLst>
                <a:path w="1905" h="581660">
                  <a:moveTo>
                    <a:pt x="1878" y="581071"/>
                  </a:moveTo>
                  <a:lnTo>
                    <a:pt x="0" y="5566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810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000616" y="1749869"/>
              <a:ext cx="36195" cy="558165"/>
            </a:xfrm>
            <a:custGeom>
              <a:avLst/>
              <a:gdLst/>
              <a:ahLst/>
              <a:cxnLst/>
              <a:rect l="l" t="t" r="r" b="b"/>
              <a:pathLst>
                <a:path w="36194" h="558164">
                  <a:moveTo>
                    <a:pt x="35763" y="0"/>
                  </a:moveTo>
                  <a:lnTo>
                    <a:pt x="0" y="1270"/>
                  </a:lnTo>
                  <a:lnTo>
                    <a:pt x="0" y="558012"/>
                  </a:lnTo>
                  <a:lnTo>
                    <a:pt x="35763" y="5567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000613" y="1749863"/>
              <a:ext cx="36195" cy="558165"/>
            </a:xfrm>
            <a:custGeom>
              <a:avLst/>
              <a:gdLst/>
              <a:ahLst/>
              <a:cxnLst/>
              <a:rect l="l" t="t" r="r" b="b"/>
              <a:pathLst>
                <a:path w="36194" h="558164">
                  <a:moveTo>
                    <a:pt x="0" y="558009"/>
                  </a:moveTo>
                  <a:lnTo>
                    <a:pt x="35770" y="5567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580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998749" y="17257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998748" y="17257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555312" y="234857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2222"/>
                  </a:lnTo>
                  <a:lnTo>
                    <a:pt x="1866" y="266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555305" y="234863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869" y="26611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557064" y="237183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775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75" y="223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557068" y="237184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555185" y="23474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555187" y="23474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401654" y="236341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5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401657" y="236348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403318" y="2386825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29" h="3810">
                  <a:moveTo>
                    <a:pt x="36537" y="0"/>
                  </a:moveTo>
                  <a:lnTo>
                    <a:pt x="0" y="1308"/>
                  </a:lnTo>
                  <a:lnTo>
                    <a:pt x="0" y="3543"/>
                  </a:lnTo>
                  <a:lnTo>
                    <a:pt x="36537" y="223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403326" y="2386826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29" h="3810">
                  <a:moveTo>
                    <a:pt x="0" y="3536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401426" y="236223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401430" y="236223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323314" y="2405837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9474"/>
                  </a:lnTo>
                  <a:lnTo>
                    <a:pt x="1879" y="338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323321" y="2405842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1869" y="33840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325194" y="2429128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70"/>
                  </a:lnTo>
                  <a:lnTo>
                    <a:pt x="0" y="10744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325192" y="2429128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47"/>
                  </a:moveTo>
                  <a:lnTo>
                    <a:pt x="35763" y="9468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0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323301" y="24046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323301" y="24046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479042" y="241611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121"/>
                  </a:lnTo>
                  <a:lnTo>
                    <a:pt x="1866" y="3051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479038" y="2416135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480616" y="243939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36537" y="0"/>
                  </a:moveTo>
                  <a:lnTo>
                    <a:pt x="0" y="1308"/>
                  </a:lnTo>
                  <a:lnTo>
                    <a:pt x="0" y="7429"/>
                  </a:lnTo>
                  <a:lnTo>
                    <a:pt x="36537" y="613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480618" y="243939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30" h="7619">
                  <a:moveTo>
                    <a:pt x="0" y="7428"/>
                  </a:moveTo>
                  <a:lnTo>
                    <a:pt x="36532" y="612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4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478737" y="24150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478734" y="24150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757895" y="244339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757891" y="244342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760105" y="246651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760118" y="246652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758226" y="24421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758231" y="24422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936457" y="245160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936460" y="245154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938489" y="247474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938497" y="247475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936610" y="24501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936612" y="24501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675147" y="258025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675145" y="258023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677382" y="260347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677394" y="260347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8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675503" y="25787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675503" y="25787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580951" y="2511234"/>
              <a:ext cx="1905" cy="121285"/>
            </a:xfrm>
            <a:custGeom>
              <a:avLst/>
              <a:gdLst/>
              <a:ahLst/>
              <a:cxnLst/>
              <a:rect l="l" t="t" r="r" b="b"/>
              <a:pathLst>
                <a:path w="1904" h="121285">
                  <a:moveTo>
                    <a:pt x="0" y="0"/>
                  </a:moveTo>
                  <a:lnTo>
                    <a:pt x="0" y="96405"/>
                  </a:lnTo>
                  <a:lnTo>
                    <a:pt x="1879" y="12078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580951" y="2511202"/>
              <a:ext cx="1905" cy="121285"/>
            </a:xfrm>
            <a:custGeom>
              <a:avLst/>
              <a:gdLst/>
              <a:ahLst/>
              <a:cxnLst/>
              <a:rect l="l" t="t" r="r" b="b"/>
              <a:pathLst>
                <a:path w="1904" h="121285">
                  <a:moveTo>
                    <a:pt x="1878" y="120832"/>
                  </a:moveTo>
                  <a:lnTo>
                    <a:pt x="0" y="9638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0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582513" y="2534551"/>
              <a:ext cx="36830" cy="97790"/>
            </a:xfrm>
            <a:custGeom>
              <a:avLst/>
              <a:gdLst/>
              <a:ahLst/>
              <a:cxnLst/>
              <a:rect l="l" t="t" r="r" b="b"/>
              <a:pathLst>
                <a:path w="36829" h="97789">
                  <a:moveTo>
                    <a:pt x="36512" y="0"/>
                  </a:moveTo>
                  <a:lnTo>
                    <a:pt x="0" y="1308"/>
                  </a:lnTo>
                  <a:lnTo>
                    <a:pt x="0" y="97726"/>
                  </a:lnTo>
                  <a:lnTo>
                    <a:pt x="36512" y="96418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582523" y="2534559"/>
              <a:ext cx="36830" cy="97790"/>
            </a:xfrm>
            <a:custGeom>
              <a:avLst/>
              <a:gdLst/>
              <a:ahLst/>
              <a:cxnLst/>
              <a:rect l="l" t="t" r="r" b="b"/>
              <a:pathLst>
                <a:path w="36829" h="97789">
                  <a:moveTo>
                    <a:pt x="0" y="97718"/>
                  </a:moveTo>
                  <a:lnTo>
                    <a:pt x="36517" y="9641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977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580608" y="25097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580621" y="25097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376837" y="2530004"/>
              <a:ext cx="1905" cy="120650"/>
            </a:xfrm>
            <a:custGeom>
              <a:avLst/>
              <a:gdLst/>
              <a:ahLst/>
              <a:cxnLst/>
              <a:rect l="l" t="t" r="r" b="b"/>
              <a:pathLst>
                <a:path w="1904" h="120650">
                  <a:moveTo>
                    <a:pt x="0" y="0"/>
                  </a:moveTo>
                  <a:lnTo>
                    <a:pt x="0" y="95859"/>
                  </a:lnTo>
                  <a:lnTo>
                    <a:pt x="1866" y="12025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376826" y="2529923"/>
              <a:ext cx="1905" cy="120650"/>
            </a:xfrm>
            <a:custGeom>
              <a:avLst/>
              <a:gdLst/>
              <a:ahLst/>
              <a:cxnLst/>
              <a:rect l="l" t="t" r="r" b="b"/>
              <a:pathLst>
                <a:path w="1904" h="120650">
                  <a:moveTo>
                    <a:pt x="1878" y="120324"/>
                  </a:moveTo>
                  <a:lnTo>
                    <a:pt x="0" y="958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0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378627" y="2553131"/>
              <a:ext cx="36195" cy="97155"/>
            </a:xfrm>
            <a:custGeom>
              <a:avLst/>
              <a:gdLst/>
              <a:ahLst/>
              <a:cxnLst/>
              <a:rect l="l" t="t" r="r" b="b"/>
              <a:pathLst>
                <a:path w="36195" h="97155">
                  <a:moveTo>
                    <a:pt x="35763" y="0"/>
                  </a:moveTo>
                  <a:lnTo>
                    <a:pt x="0" y="1282"/>
                  </a:lnTo>
                  <a:lnTo>
                    <a:pt x="0" y="97142"/>
                  </a:lnTo>
                  <a:lnTo>
                    <a:pt x="35763" y="958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378644" y="2553131"/>
              <a:ext cx="36195" cy="97155"/>
            </a:xfrm>
            <a:custGeom>
              <a:avLst/>
              <a:gdLst/>
              <a:ahLst/>
              <a:cxnLst/>
              <a:rect l="l" t="t" r="r" b="b"/>
              <a:pathLst>
                <a:path w="36195" h="97155">
                  <a:moveTo>
                    <a:pt x="0" y="97143"/>
                  </a:moveTo>
                  <a:lnTo>
                    <a:pt x="35756" y="9585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971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376748" y="25285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376755" y="25285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067046" y="1825370"/>
              <a:ext cx="1905" cy="838835"/>
            </a:xfrm>
            <a:custGeom>
              <a:avLst/>
              <a:gdLst/>
              <a:ahLst/>
              <a:cxnLst/>
              <a:rect l="l" t="t" r="r" b="b"/>
              <a:pathLst>
                <a:path w="1904" h="838835">
                  <a:moveTo>
                    <a:pt x="0" y="0"/>
                  </a:moveTo>
                  <a:lnTo>
                    <a:pt x="0" y="813650"/>
                  </a:lnTo>
                  <a:lnTo>
                    <a:pt x="1905" y="83855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067044" y="1825444"/>
              <a:ext cx="2540" cy="838835"/>
            </a:xfrm>
            <a:custGeom>
              <a:avLst/>
              <a:gdLst/>
              <a:ahLst/>
              <a:cxnLst/>
              <a:rect l="l" t="t" r="r" b="b"/>
              <a:pathLst>
                <a:path w="2539" h="838835">
                  <a:moveTo>
                    <a:pt x="1914" y="838486"/>
                  </a:moveTo>
                  <a:lnTo>
                    <a:pt x="0" y="81356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384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069116" y="1848853"/>
              <a:ext cx="36195" cy="815340"/>
            </a:xfrm>
            <a:custGeom>
              <a:avLst/>
              <a:gdLst/>
              <a:ahLst/>
              <a:cxnLst/>
              <a:rect l="l" t="t" r="r" b="b"/>
              <a:pathLst>
                <a:path w="36195" h="815339">
                  <a:moveTo>
                    <a:pt x="35763" y="0"/>
                  </a:moveTo>
                  <a:lnTo>
                    <a:pt x="0" y="1282"/>
                  </a:lnTo>
                  <a:lnTo>
                    <a:pt x="0" y="814920"/>
                  </a:lnTo>
                  <a:lnTo>
                    <a:pt x="35763" y="8136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069121" y="1848851"/>
              <a:ext cx="36195" cy="815340"/>
            </a:xfrm>
            <a:custGeom>
              <a:avLst/>
              <a:gdLst/>
              <a:ahLst/>
              <a:cxnLst/>
              <a:rect l="l" t="t" r="r" b="b"/>
              <a:pathLst>
                <a:path w="36195" h="815339">
                  <a:moveTo>
                    <a:pt x="0" y="814927"/>
                  </a:moveTo>
                  <a:lnTo>
                    <a:pt x="35756" y="81364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149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067211" y="18238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067210" y="18238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998349" y="2530411"/>
              <a:ext cx="1905" cy="148590"/>
            </a:xfrm>
            <a:custGeom>
              <a:avLst/>
              <a:gdLst/>
              <a:ahLst/>
              <a:cxnLst/>
              <a:rect l="l" t="t" r="r" b="b"/>
              <a:pathLst>
                <a:path w="1904" h="148589">
                  <a:moveTo>
                    <a:pt x="0" y="0"/>
                  </a:moveTo>
                  <a:lnTo>
                    <a:pt x="0" y="123723"/>
                  </a:lnTo>
                  <a:lnTo>
                    <a:pt x="1866" y="14810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998341" y="2530418"/>
              <a:ext cx="1905" cy="148590"/>
            </a:xfrm>
            <a:custGeom>
              <a:avLst/>
              <a:gdLst/>
              <a:ahLst/>
              <a:cxnLst/>
              <a:rect l="l" t="t" r="r" b="b"/>
              <a:pathLst>
                <a:path w="1904" h="148589">
                  <a:moveTo>
                    <a:pt x="1878" y="148099"/>
                  </a:moveTo>
                  <a:lnTo>
                    <a:pt x="0" y="12365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80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000381" y="2553398"/>
              <a:ext cx="36195" cy="125095"/>
            </a:xfrm>
            <a:custGeom>
              <a:avLst/>
              <a:gdLst/>
              <a:ahLst/>
              <a:cxnLst/>
              <a:rect l="l" t="t" r="r" b="b"/>
              <a:pathLst>
                <a:path w="36195" h="125094">
                  <a:moveTo>
                    <a:pt x="35775" y="0"/>
                  </a:moveTo>
                  <a:lnTo>
                    <a:pt x="0" y="1270"/>
                  </a:lnTo>
                  <a:lnTo>
                    <a:pt x="0" y="124993"/>
                  </a:lnTo>
                  <a:lnTo>
                    <a:pt x="35775" y="12371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000394" y="2553391"/>
              <a:ext cx="36195" cy="125095"/>
            </a:xfrm>
            <a:custGeom>
              <a:avLst/>
              <a:gdLst/>
              <a:ahLst/>
              <a:cxnLst/>
              <a:rect l="l" t="t" r="r" b="b"/>
              <a:pathLst>
                <a:path w="36195" h="125094">
                  <a:moveTo>
                    <a:pt x="0" y="125003"/>
                  </a:moveTo>
                  <a:lnTo>
                    <a:pt x="35770" y="12372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50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998514" y="25289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998528" y="25289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199011" y="2484221"/>
              <a:ext cx="1905" cy="200660"/>
            </a:xfrm>
            <a:custGeom>
              <a:avLst/>
              <a:gdLst/>
              <a:ahLst/>
              <a:cxnLst/>
              <a:rect l="l" t="t" r="r" b="b"/>
              <a:pathLst>
                <a:path w="1904" h="200660">
                  <a:moveTo>
                    <a:pt x="0" y="0"/>
                  </a:moveTo>
                  <a:lnTo>
                    <a:pt x="0" y="176098"/>
                  </a:lnTo>
                  <a:lnTo>
                    <a:pt x="1879" y="20049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199019" y="2484293"/>
              <a:ext cx="1905" cy="200660"/>
            </a:xfrm>
            <a:custGeom>
              <a:avLst/>
              <a:gdLst/>
              <a:ahLst/>
              <a:cxnLst/>
              <a:rect l="l" t="t" r="r" b="b"/>
              <a:pathLst>
                <a:path w="1904" h="200660">
                  <a:moveTo>
                    <a:pt x="1869" y="200358"/>
                  </a:moveTo>
                  <a:lnTo>
                    <a:pt x="0" y="17602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03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201208" y="2507500"/>
              <a:ext cx="36195" cy="177800"/>
            </a:xfrm>
            <a:custGeom>
              <a:avLst/>
              <a:gdLst/>
              <a:ahLst/>
              <a:cxnLst/>
              <a:rect l="l" t="t" r="r" b="b"/>
              <a:pathLst>
                <a:path w="36195" h="177800">
                  <a:moveTo>
                    <a:pt x="35775" y="0"/>
                  </a:moveTo>
                  <a:lnTo>
                    <a:pt x="0" y="1282"/>
                  </a:lnTo>
                  <a:lnTo>
                    <a:pt x="0" y="177380"/>
                  </a:lnTo>
                  <a:lnTo>
                    <a:pt x="35775" y="17609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201213" y="2507499"/>
              <a:ext cx="36195" cy="177800"/>
            </a:xfrm>
            <a:custGeom>
              <a:avLst/>
              <a:gdLst/>
              <a:ahLst/>
              <a:cxnLst/>
              <a:rect l="l" t="t" r="r" b="b"/>
              <a:pathLst>
                <a:path w="36195" h="177800">
                  <a:moveTo>
                    <a:pt x="0" y="177386"/>
                  </a:moveTo>
                  <a:lnTo>
                    <a:pt x="35770" y="17610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7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199329" y="24831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199335" y="24831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841847" y="2451188"/>
              <a:ext cx="2540" cy="243204"/>
            </a:xfrm>
            <a:custGeom>
              <a:avLst/>
              <a:gdLst/>
              <a:ahLst/>
              <a:cxnLst/>
              <a:rect l="l" t="t" r="r" b="b"/>
              <a:pathLst>
                <a:path w="2539" h="243205">
                  <a:moveTo>
                    <a:pt x="0" y="0"/>
                  </a:moveTo>
                  <a:lnTo>
                    <a:pt x="0" y="217893"/>
                  </a:lnTo>
                  <a:lnTo>
                    <a:pt x="1917" y="24281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841844" y="2451122"/>
              <a:ext cx="2540" cy="243204"/>
            </a:xfrm>
            <a:custGeom>
              <a:avLst/>
              <a:gdLst/>
              <a:ahLst/>
              <a:cxnLst/>
              <a:rect l="l" t="t" r="r" b="b"/>
              <a:pathLst>
                <a:path w="2539" h="243205">
                  <a:moveTo>
                    <a:pt x="1914" y="242800"/>
                  </a:moveTo>
                  <a:lnTo>
                    <a:pt x="0" y="21788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428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843613" y="2474594"/>
              <a:ext cx="36195" cy="219710"/>
            </a:xfrm>
            <a:custGeom>
              <a:avLst/>
              <a:gdLst/>
              <a:ahLst/>
              <a:cxnLst/>
              <a:rect l="l" t="t" r="r" b="b"/>
              <a:pathLst>
                <a:path w="36195" h="219710">
                  <a:moveTo>
                    <a:pt x="35763" y="0"/>
                  </a:moveTo>
                  <a:lnTo>
                    <a:pt x="0" y="1270"/>
                  </a:lnTo>
                  <a:lnTo>
                    <a:pt x="0" y="219176"/>
                  </a:lnTo>
                  <a:lnTo>
                    <a:pt x="35763" y="2178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843620" y="2474586"/>
              <a:ext cx="36195" cy="219710"/>
            </a:xfrm>
            <a:custGeom>
              <a:avLst/>
              <a:gdLst/>
              <a:ahLst/>
              <a:cxnLst/>
              <a:rect l="l" t="t" r="r" b="b"/>
              <a:pathLst>
                <a:path w="36195" h="219710">
                  <a:moveTo>
                    <a:pt x="0" y="219186"/>
                  </a:moveTo>
                  <a:lnTo>
                    <a:pt x="35770" y="2179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91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063397" y="1021068"/>
              <a:ext cx="2926688" cy="20913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841720" y="24496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841732" y="244968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00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682970" y="2157463"/>
              <a:ext cx="1905" cy="551815"/>
            </a:xfrm>
            <a:custGeom>
              <a:avLst/>
              <a:gdLst/>
              <a:ahLst/>
              <a:cxnLst/>
              <a:rect l="l" t="t" r="r" b="b"/>
              <a:pathLst>
                <a:path w="1904" h="551814">
                  <a:moveTo>
                    <a:pt x="0" y="0"/>
                  </a:moveTo>
                  <a:lnTo>
                    <a:pt x="0" y="527189"/>
                  </a:lnTo>
                  <a:lnTo>
                    <a:pt x="1879" y="55158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682969" y="2157498"/>
              <a:ext cx="1905" cy="551815"/>
            </a:xfrm>
            <a:custGeom>
              <a:avLst/>
              <a:gdLst/>
              <a:ahLst/>
              <a:cxnLst/>
              <a:rect l="l" t="t" r="r" b="b"/>
              <a:pathLst>
                <a:path w="1904" h="551814">
                  <a:moveTo>
                    <a:pt x="1878" y="551521"/>
                  </a:moveTo>
                  <a:lnTo>
                    <a:pt x="0" y="527201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5515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684570" y="2180767"/>
              <a:ext cx="36830" cy="528955"/>
            </a:xfrm>
            <a:custGeom>
              <a:avLst/>
              <a:gdLst/>
              <a:ahLst/>
              <a:cxnLst/>
              <a:rect l="l" t="t" r="r" b="b"/>
              <a:pathLst>
                <a:path w="36829" h="528955">
                  <a:moveTo>
                    <a:pt x="36525" y="0"/>
                  </a:moveTo>
                  <a:lnTo>
                    <a:pt x="0" y="1308"/>
                  </a:lnTo>
                  <a:lnTo>
                    <a:pt x="0" y="528497"/>
                  </a:lnTo>
                  <a:lnTo>
                    <a:pt x="36525" y="52718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684577" y="2180768"/>
              <a:ext cx="36830" cy="528955"/>
            </a:xfrm>
            <a:custGeom>
              <a:avLst/>
              <a:gdLst/>
              <a:ahLst/>
              <a:cxnLst/>
              <a:rect l="l" t="t" r="r" b="b"/>
              <a:pathLst>
                <a:path w="36829" h="528955">
                  <a:moveTo>
                    <a:pt x="0" y="528493"/>
                  </a:moveTo>
                  <a:lnTo>
                    <a:pt x="36517" y="52719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284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682678" y="21560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682683" y="21560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536628" y="2176068"/>
              <a:ext cx="1905" cy="554355"/>
            </a:xfrm>
            <a:custGeom>
              <a:avLst/>
              <a:gdLst/>
              <a:ahLst/>
              <a:cxnLst/>
              <a:rect l="l" t="t" r="r" b="b"/>
              <a:pathLst>
                <a:path w="1904" h="554355">
                  <a:moveTo>
                    <a:pt x="0" y="0"/>
                  </a:moveTo>
                  <a:lnTo>
                    <a:pt x="0" y="529424"/>
                  </a:lnTo>
                  <a:lnTo>
                    <a:pt x="1879" y="5538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536627" y="2176116"/>
              <a:ext cx="1905" cy="554355"/>
            </a:xfrm>
            <a:custGeom>
              <a:avLst/>
              <a:gdLst/>
              <a:ahLst/>
              <a:cxnLst/>
              <a:rect l="l" t="t" r="r" b="b"/>
              <a:pathLst>
                <a:path w="1904" h="554355">
                  <a:moveTo>
                    <a:pt x="1878" y="553804"/>
                  </a:moveTo>
                  <a:lnTo>
                    <a:pt x="0" y="52935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5538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538127" y="2199233"/>
              <a:ext cx="36830" cy="530860"/>
            </a:xfrm>
            <a:custGeom>
              <a:avLst/>
              <a:gdLst/>
              <a:ahLst/>
              <a:cxnLst/>
              <a:rect l="l" t="t" r="r" b="b"/>
              <a:pathLst>
                <a:path w="36829" h="530860">
                  <a:moveTo>
                    <a:pt x="36525" y="0"/>
                  </a:moveTo>
                  <a:lnTo>
                    <a:pt x="0" y="1295"/>
                  </a:lnTo>
                  <a:lnTo>
                    <a:pt x="0" y="530720"/>
                  </a:lnTo>
                  <a:lnTo>
                    <a:pt x="36525" y="52942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538133" y="2199226"/>
              <a:ext cx="36830" cy="530860"/>
            </a:xfrm>
            <a:custGeom>
              <a:avLst/>
              <a:gdLst/>
              <a:ahLst/>
              <a:cxnLst/>
              <a:rect l="l" t="t" r="r" b="b"/>
              <a:pathLst>
                <a:path w="36829" h="530860">
                  <a:moveTo>
                    <a:pt x="0" y="530735"/>
                  </a:moveTo>
                  <a:lnTo>
                    <a:pt x="36532" y="52942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307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536247" y="21748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536255" y="217485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380659" y="2227008"/>
              <a:ext cx="2540" cy="513715"/>
            </a:xfrm>
            <a:custGeom>
              <a:avLst/>
              <a:gdLst/>
              <a:ahLst/>
              <a:cxnLst/>
              <a:rect l="l" t="t" r="r" b="b"/>
              <a:pathLst>
                <a:path w="2539" h="513714">
                  <a:moveTo>
                    <a:pt x="0" y="0"/>
                  </a:moveTo>
                  <a:lnTo>
                    <a:pt x="0" y="488746"/>
                  </a:lnTo>
                  <a:lnTo>
                    <a:pt x="1917" y="51365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380656" y="2226942"/>
              <a:ext cx="2540" cy="513715"/>
            </a:xfrm>
            <a:custGeom>
              <a:avLst/>
              <a:gdLst/>
              <a:ahLst/>
              <a:cxnLst/>
              <a:rect l="l" t="t" r="r" b="b"/>
              <a:pathLst>
                <a:path w="2539" h="513714">
                  <a:moveTo>
                    <a:pt x="1914" y="513693"/>
                  </a:moveTo>
                  <a:lnTo>
                    <a:pt x="0" y="48877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136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382514" y="2250439"/>
              <a:ext cx="36195" cy="490220"/>
            </a:xfrm>
            <a:custGeom>
              <a:avLst/>
              <a:gdLst/>
              <a:ahLst/>
              <a:cxnLst/>
              <a:rect l="l" t="t" r="r" b="b"/>
              <a:pathLst>
                <a:path w="36195" h="490219">
                  <a:moveTo>
                    <a:pt x="35763" y="0"/>
                  </a:moveTo>
                  <a:lnTo>
                    <a:pt x="0" y="1282"/>
                  </a:lnTo>
                  <a:lnTo>
                    <a:pt x="0" y="490029"/>
                  </a:lnTo>
                  <a:lnTo>
                    <a:pt x="35763" y="4887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382523" y="2250445"/>
              <a:ext cx="36195" cy="490220"/>
            </a:xfrm>
            <a:custGeom>
              <a:avLst/>
              <a:gdLst/>
              <a:ahLst/>
              <a:cxnLst/>
              <a:rect l="l" t="t" r="r" b="b"/>
              <a:pathLst>
                <a:path w="36195" h="490219">
                  <a:moveTo>
                    <a:pt x="0" y="490023"/>
                  </a:moveTo>
                  <a:lnTo>
                    <a:pt x="35756" y="4887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900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380609" y="22258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380620" y="22258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218620" y="2228837"/>
              <a:ext cx="2540" cy="534670"/>
            </a:xfrm>
            <a:custGeom>
              <a:avLst/>
              <a:gdLst/>
              <a:ahLst/>
              <a:cxnLst/>
              <a:rect l="l" t="t" r="r" b="b"/>
              <a:pathLst>
                <a:path w="2539" h="534669">
                  <a:moveTo>
                    <a:pt x="0" y="0"/>
                  </a:moveTo>
                  <a:lnTo>
                    <a:pt x="0" y="509358"/>
                  </a:lnTo>
                  <a:lnTo>
                    <a:pt x="1917" y="5342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218613" y="2228814"/>
              <a:ext cx="2540" cy="534670"/>
            </a:xfrm>
            <a:custGeom>
              <a:avLst/>
              <a:gdLst/>
              <a:ahLst/>
              <a:cxnLst/>
              <a:rect l="l" t="t" r="r" b="b"/>
              <a:pathLst>
                <a:path w="2539" h="534669">
                  <a:moveTo>
                    <a:pt x="1914" y="534238"/>
                  </a:moveTo>
                  <a:lnTo>
                    <a:pt x="0" y="50931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342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220182" y="2252217"/>
              <a:ext cx="36830" cy="511175"/>
            </a:xfrm>
            <a:custGeom>
              <a:avLst/>
              <a:gdLst/>
              <a:ahLst/>
              <a:cxnLst/>
              <a:rect l="l" t="t" r="r" b="b"/>
              <a:pathLst>
                <a:path w="36829" h="511175">
                  <a:moveTo>
                    <a:pt x="36525" y="0"/>
                  </a:moveTo>
                  <a:lnTo>
                    <a:pt x="0" y="1308"/>
                  </a:lnTo>
                  <a:lnTo>
                    <a:pt x="0" y="510667"/>
                  </a:lnTo>
                  <a:lnTo>
                    <a:pt x="36525" y="5093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220191" y="2252211"/>
              <a:ext cx="36830" cy="511175"/>
            </a:xfrm>
            <a:custGeom>
              <a:avLst/>
              <a:gdLst/>
              <a:ahLst/>
              <a:cxnLst/>
              <a:rect l="l" t="t" r="r" b="b"/>
              <a:pathLst>
                <a:path w="36829" h="511175">
                  <a:moveTo>
                    <a:pt x="0" y="510671"/>
                  </a:moveTo>
                  <a:lnTo>
                    <a:pt x="36517" y="50936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106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218277" y="222737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218291" y="222738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074336" y="2461513"/>
              <a:ext cx="1905" cy="312420"/>
            </a:xfrm>
            <a:custGeom>
              <a:avLst/>
              <a:gdLst/>
              <a:ahLst/>
              <a:cxnLst/>
              <a:rect l="l" t="t" r="r" b="b"/>
              <a:pathLst>
                <a:path w="1904" h="312419">
                  <a:moveTo>
                    <a:pt x="0" y="0"/>
                  </a:moveTo>
                  <a:lnTo>
                    <a:pt x="0" y="287566"/>
                  </a:lnTo>
                  <a:lnTo>
                    <a:pt x="1866" y="31196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074331" y="2461559"/>
              <a:ext cx="1905" cy="312420"/>
            </a:xfrm>
            <a:custGeom>
              <a:avLst/>
              <a:gdLst/>
              <a:ahLst/>
              <a:cxnLst/>
              <a:rect l="l" t="t" r="r" b="b"/>
              <a:pathLst>
                <a:path w="1904" h="312419">
                  <a:moveTo>
                    <a:pt x="1869" y="311835"/>
                  </a:moveTo>
                  <a:lnTo>
                    <a:pt x="0" y="28750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076025" y="2484767"/>
              <a:ext cx="36195" cy="288925"/>
            </a:xfrm>
            <a:custGeom>
              <a:avLst/>
              <a:gdLst/>
              <a:ahLst/>
              <a:cxnLst/>
              <a:rect l="l" t="t" r="r" b="b"/>
              <a:pathLst>
                <a:path w="36195" h="288925">
                  <a:moveTo>
                    <a:pt x="35763" y="0"/>
                  </a:moveTo>
                  <a:lnTo>
                    <a:pt x="0" y="1282"/>
                  </a:lnTo>
                  <a:lnTo>
                    <a:pt x="0" y="288836"/>
                  </a:lnTo>
                  <a:lnTo>
                    <a:pt x="35763" y="28755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076030" y="2484767"/>
              <a:ext cx="36195" cy="288925"/>
            </a:xfrm>
            <a:custGeom>
              <a:avLst/>
              <a:gdLst/>
              <a:ahLst/>
              <a:cxnLst/>
              <a:rect l="l" t="t" r="r" b="b"/>
              <a:pathLst>
                <a:path w="36195" h="288925">
                  <a:moveTo>
                    <a:pt x="0" y="288833"/>
                  </a:moveTo>
                  <a:lnTo>
                    <a:pt x="35770" y="28755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88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074145" y="24605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074145" y="24605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017056" y="1069022"/>
              <a:ext cx="1905" cy="1711960"/>
            </a:xfrm>
            <a:custGeom>
              <a:avLst/>
              <a:gdLst/>
              <a:ahLst/>
              <a:cxnLst/>
              <a:rect l="l" t="t" r="r" b="b"/>
              <a:pathLst>
                <a:path w="1904" h="1711960">
                  <a:moveTo>
                    <a:pt x="0" y="0"/>
                  </a:moveTo>
                  <a:lnTo>
                    <a:pt x="0" y="1687474"/>
                  </a:lnTo>
                  <a:lnTo>
                    <a:pt x="1879" y="171187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017055" y="1068941"/>
              <a:ext cx="1905" cy="1711960"/>
            </a:xfrm>
            <a:custGeom>
              <a:avLst/>
              <a:gdLst/>
              <a:ahLst/>
              <a:cxnLst/>
              <a:rect l="l" t="t" r="r" b="b"/>
              <a:pathLst>
                <a:path w="1904" h="1711960">
                  <a:moveTo>
                    <a:pt x="1878" y="1711948"/>
                  </a:moveTo>
                  <a:lnTo>
                    <a:pt x="0" y="168750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119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018936" y="1092009"/>
              <a:ext cx="36195" cy="1689100"/>
            </a:xfrm>
            <a:custGeom>
              <a:avLst/>
              <a:gdLst/>
              <a:ahLst/>
              <a:cxnLst/>
              <a:rect l="l" t="t" r="r" b="b"/>
              <a:pathLst>
                <a:path w="36195" h="1689100">
                  <a:moveTo>
                    <a:pt x="35763" y="0"/>
                  </a:moveTo>
                  <a:lnTo>
                    <a:pt x="0" y="1282"/>
                  </a:lnTo>
                  <a:lnTo>
                    <a:pt x="0" y="1688757"/>
                  </a:lnTo>
                  <a:lnTo>
                    <a:pt x="35763" y="1687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018940" y="1092005"/>
              <a:ext cx="36195" cy="1689100"/>
            </a:xfrm>
            <a:custGeom>
              <a:avLst/>
              <a:gdLst/>
              <a:ahLst/>
              <a:cxnLst/>
              <a:rect l="l" t="t" r="r" b="b"/>
              <a:pathLst>
                <a:path w="36195" h="1689100">
                  <a:moveTo>
                    <a:pt x="0" y="1688756"/>
                  </a:moveTo>
                  <a:lnTo>
                    <a:pt x="35770" y="168747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887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017069" y="10678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017073" y="10678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852922" y="2537561"/>
              <a:ext cx="1905" cy="260350"/>
            </a:xfrm>
            <a:custGeom>
              <a:avLst/>
              <a:gdLst/>
              <a:ahLst/>
              <a:cxnLst/>
              <a:rect l="l" t="t" r="r" b="b"/>
              <a:pathLst>
                <a:path w="1904" h="260350">
                  <a:moveTo>
                    <a:pt x="0" y="0"/>
                  </a:moveTo>
                  <a:lnTo>
                    <a:pt x="0" y="235737"/>
                  </a:lnTo>
                  <a:lnTo>
                    <a:pt x="1879" y="2601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852925" y="2537620"/>
              <a:ext cx="1905" cy="260350"/>
            </a:xfrm>
            <a:custGeom>
              <a:avLst/>
              <a:gdLst/>
              <a:ahLst/>
              <a:cxnLst/>
              <a:rect l="l" t="t" r="r" b="b"/>
              <a:pathLst>
                <a:path w="1904" h="260350">
                  <a:moveTo>
                    <a:pt x="1869" y="260092"/>
                  </a:moveTo>
                  <a:lnTo>
                    <a:pt x="0" y="23576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0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854674" y="2560878"/>
              <a:ext cx="36195" cy="237490"/>
            </a:xfrm>
            <a:custGeom>
              <a:avLst/>
              <a:gdLst/>
              <a:ahLst/>
              <a:cxnLst/>
              <a:rect l="l" t="t" r="r" b="b"/>
              <a:pathLst>
                <a:path w="36195" h="237489">
                  <a:moveTo>
                    <a:pt x="35763" y="0"/>
                  </a:moveTo>
                  <a:lnTo>
                    <a:pt x="0" y="1282"/>
                  </a:lnTo>
                  <a:lnTo>
                    <a:pt x="0" y="237007"/>
                  </a:lnTo>
                  <a:lnTo>
                    <a:pt x="35763" y="2357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854682" y="2560872"/>
              <a:ext cx="36195" cy="237490"/>
            </a:xfrm>
            <a:custGeom>
              <a:avLst/>
              <a:gdLst/>
              <a:ahLst/>
              <a:cxnLst/>
              <a:rect l="l" t="t" r="r" b="b"/>
              <a:pathLst>
                <a:path w="36195" h="237489">
                  <a:moveTo>
                    <a:pt x="0" y="237018"/>
                  </a:moveTo>
                  <a:lnTo>
                    <a:pt x="35756" y="23574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70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852782" y="25365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852781" y="25365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702655" y="2211044"/>
              <a:ext cx="1905" cy="604520"/>
            </a:xfrm>
            <a:custGeom>
              <a:avLst/>
              <a:gdLst/>
              <a:ahLst/>
              <a:cxnLst/>
              <a:rect l="l" t="t" r="r" b="b"/>
              <a:pathLst>
                <a:path w="1904" h="604519">
                  <a:moveTo>
                    <a:pt x="0" y="0"/>
                  </a:moveTo>
                  <a:lnTo>
                    <a:pt x="0" y="579589"/>
                  </a:lnTo>
                  <a:lnTo>
                    <a:pt x="1866" y="6039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702653" y="2211125"/>
              <a:ext cx="1905" cy="604520"/>
            </a:xfrm>
            <a:custGeom>
              <a:avLst/>
              <a:gdLst/>
              <a:ahLst/>
              <a:cxnLst/>
              <a:rect l="l" t="t" r="r" b="b"/>
              <a:pathLst>
                <a:path w="1904" h="604519">
                  <a:moveTo>
                    <a:pt x="1869" y="603908"/>
                  </a:moveTo>
                  <a:lnTo>
                    <a:pt x="0" y="57957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039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704903" y="2234209"/>
              <a:ext cx="36195" cy="581025"/>
            </a:xfrm>
            <a:custGeom>
              <a:avLst/>
              <a:gdLst/>
              <a:ahLst/>
              <a:cxnLst/>
              <a:rect l="l" t="t" r="r" b="b"/>
              <a:pathLst>
                <a:path w="36195" h="581025">
                  <a:moveTo>
                    <a:pt x="35763" y="0"/>
                  </a:moveTo>
                  <a:lnTo>
                    <a:pt x="0" y="1282"/>
                  </a:lnTo>
                  <a:lnTo>
                    <a:pt x="0" y="580859"/>
                  </a:lnTo>
                  <a:lnTo>
                    <a:pt x="35763" y="5795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704919" y="2234208"/>
              <a:ext cx="36195" cy="581025"/>
            </a:xfrm>
            <a:custGeom>
              <a:avLst/>
              <a:gdLst/>
              <a:ahLst/>
              <a:cxnLst/>
              <a:rect l="l" t="t" r="r" b="b"/>
              <a:pathLst>
                <a:path w="36195" h="581025">
                  <a:moveTo>
                    <a:pt x="0" y="580860"/>
                  </a:moveTo>
                  <a:lnTo>
                    <a:pt x="35756" y="57958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808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703024" y="22097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703034" y="22097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541962" y="2314587"/>
              <a:ext cx="1905" cy="518159"/>
            </a:xfrm>
            <a:custGeom>
              <a:avLst/>
              <a:gdLst/>
              <a:ahLst/>
              <a:cxnLst/>
              <a:rect l="l" t="t" r="r" b="b"/>
              <a:pathLst>
                <a:path w="1904" h="518160">
                  <a:moveTo>
                    <a:pt x="0" y="0"/>
                  </a:moveTo>
                  <a:lnTo>
                    <a:pt x="0" y="493763"/>
                  </a:lnTo>
                  <a:lnTo>
                    <a:pt x="1866" y="51814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541954" y="2314560"/>
              <a:ext cx="1905" cy="518795"/>
            </a:xfrm>
            <a:custGeom>
              <a:avLst/>
              <a:gdLst/>
              <a:ahLst/>
              <a:cxnLst/>
              <a:rect l="l" t="t" r="r" b="b"/>
              <a:pathLst>
                <a:path w="1904" h="518794">
                  <a:moveTo>
                    <a:pt x="1878" y="518167"/>
                  </a:moveTo>
                  <a:lnTo>
                    <a:pt x="0" y="4937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18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543753" y="2337904"/>
              <a:ext cx="36195" cy="495300"/>
            </a:xfrm>
            <a:custGeom>
              <a:avLst/>
              <a:gdLst/>
              <a:ahLst/>
              <a:cxnLst/>
              <a:rect l="l" t="t" r="r" b="b"/>
              <a:pathLst>
                <a:path w="36195" h="495300">
                  <a:moveTo>
                    <a:pt x="35763" y="0"/>
                  </a:moveTo>
                  <a:lnTo>
                    <a:pt x="0" y="1270"/>
                  </a:lnTo>
                  <a:lnTo>
                    <a:pt x="0" y="495033"/>
                  </a:lnTo>
                  <a:lnTo>
                    <a:pt x="35763" y="4937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543764" y="2337896"/>
              <a:ext cx="36195" cy="495300"/>
            </a:xfrm>
            <a:custGeom>
              <a:avLst/>
              <a:gdLst/>
              <a:ahLst/>
              <a:cxnLst/>
              <a:rect l="l" t="t" r="r" b="b"/>
              <a:pathLst>
                <a:path w="36195" h="495300">
                  <a:moveTo>
                    <a:pt x="0" y="495041"/>
                  </a:moveTo>
                  <a:lnTo>
                    <a:pt x="35756" y="49376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95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541860" y="23131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541873" y="23131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395620" y="2677782"/>
              <a:ext cx="2540" cy="166370"/>
            </a:xfrm>
            <a:custGeom>
              <a:avLst/>
              <a:gdLst/>
              <a:ahLst/>
              <a:cxnLst/>
              <a:rect l="l" t="t" r="r" b="b"/>
              <a:pathLst>
                <a:path w="2539" h="166369">
                  <a:moveTo>
                    <a:pt x="0" y="0"/>
                  </a:moveTo>
                  <a:lnTo>
                    <a:pt x="0" y="140995"/>
                  </a:lnTo>
                  <a:lnTo>
                    <a:pt x="1917" y="16591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395621" y="2677874"/>
              <a:ext cx="2540" cy="166370"/>
            </a:xfrm>
            <a:custGeom>
              <a:avLst/>
              <a:gdLst/>
              <a:ahLst/>
              <a:cxnLst/>
              <a:rect l="l" t="t" r="r" b="b"/>
              <a:pathLst>
                <a:path w="2539" h="166369">
                  <a:moveTo>
                    <a:pt x="1914" y="165819"/>
                  </a:moveTo>
                  <a:lnTo>
                    <a:pt x="0" y="14089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58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397296" y="2701188"/>
              <a:ext cx="36830" cy="142875"/>
            </a:xfrm>
            <a:custGeom>
              <a:avLst/>
              <a:gdLst/>
              <a:ahLst/>
              <a:cxnLst/>
              <a:rect l="l" t="t" r="r" b="b"/>
              <a:pathLst>
                <a:path w="36829" h="142875">
                  <a:moveTo>
                    <a:pt x="36525" y="0"/>
                  </a:moveTo>
                  <a:lnTo>
                    <a:pt x="0" y="1308"/>
                  </a:lnTo>
                  <a:lnTo>
                    <a:pt x="0" y="142303"/>
                  </a:lnTo>
                  <a:lnTo>
                    <a:pt x="36525" y="14099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397306" y="2701191"/>
              <a:ext cx="36830" cy="142875"/>
            </a:xfrm>
            <a:custGeom>
              <a:avLst/>
              <a:gdLst/>
              <a:ahLst/>
              <a:cxnLst/>
              <a:rect l="l" t="t" r="r" b="b"/>
              <a:pathLst>
                <a:path w="36829" h="142875">
                  <a:moveTo>
                    <a:pt x="0" y="142294"/>
                  </a:moveTo>
                  <a:lnTo>
                    <a:pt x="36517" y="14098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42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395392" y="267639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395400" y="267640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238889" y="2501975"/>
              <a:ext cx="1905" cy="358775"/>
            </a:xfrm>
            <a:custGeom>
              <a:avLst/>
              <a:gdLst/>
              <a:ahLst/>
              <a:cxnLst/>
              <a:rect l="l" t="t" r="r" b="b"/>
              <a:pathLst>
                <a:path w="1904" h="358775">
                  <a:moveTo>
                    <a:pt x="0" y="0"/>
                  </a:moveTo>
                  <a:lnTo>
                    <a:pt x="0" y="334378"/>
                  </a:lnTo>
                  <a:lnTo>
                    <a:pt x="1879" y="35876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238888" y="2502039"/>
              <a:ext cx="1905" cy="358775"/>
            </a:xfrm>
            <a:custGeom>
              <a:avLst/>
              <a:gdLst/>
              <a:ahLst/>
              <a:cxnLst/>
              <a:rect l="l" t="t" r="r" b="b"/>
              <a:pathLst>
                <a:path w="1904" h="358775">
                  <a:moveTo>
                    <a:pt x="1869" y="358633"/>
                  </a:moveTo>
                  <a:lnTo>
                    <a:pt x="0" y="334304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586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240680" y="2525229"/>
              <a:ext cx="36195" cy="335915"/>
            </a:xfrm>
            <a:custGeom>
              <a:avLst/>
              <a:gdLst/>
              <a:ahLst/>
              <a:cxnLst/>
              <a:rect l="l" t="t" r="r" b="b"/>
              <a:pathLst>
                <a:path w="36195" h="335914">
                  <a:moveTo>
                    <a:pt x="35763" y="0"/>
                  </a:moveTo>
                  <a:lnTo>
                    <a:pt x="0" y="1270"/>
                  </a:lnTo>
                  <a:lnTo>
                    <a:pt x="0" y="335648"/>
                  </a:lnTo>
                  <a:lnTo>
                    <a:pt x="35763" y="3343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240690" y="2525226"/>
              <a:ext cx="36195" cy="335915"/>
            </a:xfrm>
            <a:custGeom>
              <a:avLst/>
              <a:gdLst/>
              <a:ahLst/>
              <a:cxnLst/>
              <a:rect l="l" t="t" r="r" b="b"/>
              <a:pathLst>
                <a:path w="36195" h="335914">
                  <a:moveTo>
                    <a:pt x="0" y="335651"/>
                  </a:moveTo>
                  <a:lnTo>
                    <a:pt x="35756" y="33437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356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238800" y="25008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238803" y="25009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089042" y="2210333"/>
              <a:ext cx="1905" cy="663575"/>
            </a:xfrm>
            <a:custGeom>
              <a:avLst/>
              <a:gdLst/>
              <a:ahLst/>
              <a:cxnLst/>
              <a:rect l="l" t="t" r="r" b="b"/>
              <a:pathLst>
                <a:path w="1904" h="663575">
                  <a:moveTo>
                    <a:pt x="0" y="0"/>
                  </a:moveTo>
                  <a:lnTo>
                    <a:pt x="0" y="638657"/>
                  </a:lnTo>
                  <a:lnTo>
                    <a:pt x="1879" y="6630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089042" y="2210391"/>
              <a:ext cx="1905" cy="662940"/>
            </a:xfrm>
            <a:custGeom>
              <a:avLst/>
              <a:gdLst/>
              <a:ahLst/>
              <a:cxnLst/>
              <a:rect l="l" t="t" r="r" b="b"/>
              <a:pathLst>
                <a:path w="1904" h="662939">
                  <a:moveTo>
                    <a:pt x="1869" y="662880"/>
                  </a:moveTo>
                  <a:lnTo>
                    <a:pt x="0" y="63855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62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090553" y="2233383"/>
              <a:ext cx="36830" cy="640080"/>
            </a:xfrm>
            <a:custGeom>
              <a:avLst/>
              <a:gdLst/>
              <a:ahLst/>
              <a:cxnLst/>
              <a:rect l="l" t="t" r="r" b="b"/>
              <a:pathLst>
                <a:path w="36829" h="640080">
                  <a:moveTo>
                    <a:pt x="36525" y="0"/>
                  </a:moveTo>
                  <a:lnTo>
                    <a:pt x="0" y="1308"/>
                  </a:lnTo>
                  <a:lnTo>
                    <a:pt x="0" y="639965"/>
                  </a:lnTo>
                  <a:lnTo>
                    <a:pt x="36525" y="6386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090569" y="2233383"/>
              <a:ext cx="36830" cy="640080"/>
            </a:xfrm>
            <a:custGeom>
              <a:avLst/>
              <a:gdLst/>
              <a:ahLst/>
              <a:cxnLst/>
              <a:rect l="l" t="t" r="r" b="b"/>
              <a:pathLst>
                <a:path w="36829" h="640080">
                  <a:moveTo>
                    <a:pt x="0" y="639961"/>
                  </a:moveTo>
                  <a:lnTo>
                    <a:pt x="36517" y="63865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399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088686" y="22093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5088687" y="22093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6041516" y="2647263"/>
              <a:ext cx="1905" cy="238760"/>
            </a:xfrm>
            <a:custGeom>
              <a:avLst/>
              <a:gdLst/>
              <a:ahLst/>
              <a:cxnLst/>
              <a:rect l="l" t="t" r="r" b="b"/>
              <a:pathLst>
                <a:path w="1904" h="238760">
                  <a:moveTo>
                    <a:pt x="0" y="0"/>
                  </a:moveTo>
                  <a:lnTo>
                    <a:pt x="0" y="213995"/>
                  </a:lnTo>
                  <a:lnTo>
                    <a:pt x="1866" y="23839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6041513" y="2647335"/>
              <a:ext cx="1905" cy="238760"/>
            </a:xfrm>
            <a:custGeom>
              <a:avLst/>
              <a:gdLst/>
              <a:ahLst/>
              <a:cxnLst/>
              <a:rect l="l" t="t" r="r" b="b"/>
              <a:pathLst>
                <a:path w="1904" h="238760">
                  <a:moveTo>
                    <a:pt x="1869" y="238278"/>
                  </a:moveTo>
                  <a:lnTo>
                    <a:pt x="0" y="21394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38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6043028" y="2670530"/>
              <a:ext cx="36830" cy="215900"/>
            </a:xfrm>
            <a:custGeom>
              <a:avLst/>
              <a:gdLst/>
              <a:ahLst/>
              <a:cxnLst/>
              <a:rect l="l" t="t" r="r" b="b"/>
              <a:pathLst>
                <a:path w="36829" h="215900">
                  <a:moveTo>
                    <a:pt x="36525" y="0"/>
                  </a:moveTo>
                  <a:lnTo>
                    <a:pt x="0" y="1308"/>
                  </a:lnTo>
                  <a:lnTo>
                    <a:pt x="0" y="215303"/>
                  </a:lnTo>
                  <a:lnTo>
                    <a:pt x="36525" y="21400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6043045" y="2670536"/>
              <a:ext cx="36830" cy="215900"/>
            </a:xfrm>
            <a:custGeom>
              <a:avLst/>
              <a:gdLst/>
              <a:ahLst/>
              <a:cxnLst/>
              <a:rect l="l" t="t" r="r" b="b"/>
              <a:pathLst>
                <a:path w="36829" h="215900">
                  <a:moveTo>
                    <a:pt x="0" y="215298"/>
                  </a:moveTo>
                  <a:lnTo>
                    <a:pt x="36517" y="21399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152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6041148" y="264586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6041155" y="26458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870778" y="1602168"/>
              <a:ext cx="1905" cy="1307465"/>
            </a:xfrm>
            <a:custGeom>
              <a:avLst/>
              <a:gdLst/>
              <a:ahLst/>
              <a:cxnLst/>
              <a:rect l="l" t="t" r="r" b="b"/>
              <a:pathLst>
                <a:path w="1904" h="1307464">
                  <a:moveTo>
                    <a:pt x="0" y="0"/>
                  </a:moveTo>
                  <a:lnTo>
                    <a:pt x="0" y="1282890"/>
                  </a:lnTo>
                  <a:lnTo>
                    <a:pt x="1866" y="130728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870776" y="1602144"/>
              <a:ext cx="1905" cy="1307465"/>
            </a:xfrm>
            <a:custGeom>
              <a:avLst/>
              <a:gdLst/>
              <a:ahLst/>
              <a:cxnLst/>
              <a:rect l="l" t="t" r="r" b="b"/>
              <a:pathLst>
                <a:path w="1904" h="1307464">
                  <a:moveTo>
                    <a:pt x="1869" y="1307266"/>
                  </a:moveTo>
                  <a:lnTo>
                    <a:pt x="0" y="128293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3072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872403" y="1625371"/>
              <a:ext cx="36830" cy="1284605"/>
            </a:xfrm>
            <a:custGeom>
              <a:avLst/>
              <a:gdLst/>
              <a:ahLst/>
              <a:cxnLst/>
              <a:rect l="l" t="t" r="r" b="b"/>
              <a:pathLst>
                <a:path w="36829" h="1284605">
                  <a:moveTo>
                    <a:pt x="36525" y="0"/>
                  </a:moveTo>
                  <a:lnTo>
                    <a:pt x="0" y="1308"/>
                  </a:lnTo>
                  <a:lnTo>
                    <a:pt x="0" y="1284198"/>
                  </a:lnTo>
                  <a:lnTo>
                    <a:pt x="36525" y="128287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872409" y="1625371"/>
              <a:ext cx="36830" cy="1284605"/>
            </a:xfrm>
            <a:custGeom>
              <a:avLst/>
              <a:gdLst/>
              <a:ahLst/>
              <a:cxnLst/>
              <a:rect l="l" t="t" r="r" b="b"/>
              <a:pathLst>
                <a:path w="36829" h="1284605">
                  <a:moveTo>
                    <a:pt x="0" y="1284195"/>
                  </a:moveTo>
                  <a:lnTo>
                    <a:pt x="36532" y="128287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2841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870524" y="160096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870528" y="16009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719102" y="2445435"/>
              <a:ext cx="1905" cy="474345"/>
            </a:xfrm>
            <a:custGeom>
              <a:avLst/>
              <a:gdLst/>
              <a:ahLst/>
              <a:cxnLst/>
              <a:rect l="l" t="t" r="r" b="b"/>
              <a:pathLst>
                <a:path w="1904" h="474344">
                  <a:moveTo>
                    <a:pt x="0" y="0"/>
                  </a:moveTo>
                  <a:lnTo>
                    <a:pt x="0" y="449732"/>
                  </a:lnTo>
                  <a:lnTo>
                    <a:pt x="1866" y="47411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719098" y="2445418"/>
              <a:ext cx="1905" cy="474345"/>
            </a:xfrm>
            <a:custGeom>
              <a:avLst/>
              <a:gdLst/>
              <a:ahLst/>
              <a:cxnLst/>
              <a:rect l="l" t="t" r="r" b="b"/>
              <a:pathLst>
                <a:path w="1904" h="474344">
                  <a:moveTo>
                    <a:pt x="1869" y="474041"/>
                  </a:moveTo>
                  <a:lnTo>
                    <a:pt x="0" y="44971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4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721350" y="2468740"/>
              <a:ext cx="36195" cy="451484"/>
            </a:xfrm>
            <a:custGeom>
              <a:avLst/>
              <a:gdLst/>
              <a:ahLst/>
              <a:cxnLst/>
              <a:rect l="l" t="t" r="r" b="b"/>
              <a:pathLst>
                <a:path w="36195" h="451485">
                  <a:moveTo>
                    <a:pt x="35763" y="0"/>
                  </a:moveTo>
                  <a:lnTo>
                    <a:pt x="0" y="1282"/>
                  </a:lnTo>
                  <a:lnTo>
                    <a:pt x="0" y="451015"/>
                  </a:lnTo>
                  <a:lnTo>
                    <a:pt x="35763" y="4497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721353" y="2468740"/>
              <a:ext cx="36195" cy="451484"/>
            </a:xfrm>
            <a:custGeom>
              <a:avLst/>
              <a:gdLst/>
              <a:ahLst/>
              <a:cxnLst/>
              <a:rect l="l" t="t" r="r" b="b"/>
              <a:pathLst>
                <a:path w="36195" h="451485">
                  <a:moveTo>
                    <a:pt x="0" y="451012"/>
                  </a:moveTo>
                  <a:lnTo>
                    <a:pt x="35770" y="44973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510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719457" y="24439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719464" y="24439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560504" y="2732315"/>
              <a:ext cx="1905" cy="203835"/>
            </a:xfrm>
            <a:custGeom>
              <a:avLst/>
              <a:gdLst/>
              <a:ahLst/>
              <a:cxnLst/>
              <a:rect l="l" t="t" r="r" b="b"/>
              <a:pathLst>
                <a:path w="1904" h="203835">
                  <a:moveTo>
                    <a:pt x="0" y="0"/>
                  </a:moveTo>
                  <a:lnTo>
                    <a:pt x="0" y="179451"/>
                  </a:lnTo>
                  <a:lnTo>
                    <a:pt x="1866" y="2038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5560504" y="2732371"/>
              <a:ext cx="1905" cy="203835"/>
            </a:xfrm>
            <a:custGeom>
              <a:avLst/>
              <a:gdLst/>
              <a:ahLst/>
              <a:cxnLst/>
              <a:rect l="l" t="t" r="r" b="b"/>
              <a:pathLst>
                <a:path w="1904" h="203835">
                  <a:moveTo>
                    <a:pt x="1869" y="203782"/>
                  </a:moveTo>
                  <a:lnTo>
                    <a:pt x="0" y="17932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3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5562371" y="2755607"/>
              <a:ext cx="36195" cy="180975"/>
            </a:xfrm>
            <a:custGeom>
              <a:avLst/>
              <a:gdLst/>
              <a:ahLst/>
              <a:cxnLst/>
              <a:rect l="l" t="t" r="r" b="b"/>
              <a:pathLst>
                <a:path w="36195" h="180975">
                  <a:moveTo>
                    <a:pt x="35775" y="0"/>
                  </a:moveTo>
                  <a:lnTo>
                    <a:pt x="0" y="1270"/>
                  </a:lnTo>
                  <a:lnTo>
                    <a:pt x="0" y="180721"/>
                  </a:lnTo>
                  <a:lnTo>
                    <a:pt x="35775" y="17945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5562382" y="2755602"/>
              <a:ext cx="36195" cy="180975"/>
            </a:xfrm>
            <a:custGeom>
              <a:avLst/>
              <a:gdLst/>
              <a:ahLst/>
              <a:cxnLst/>
              <a:rect l="l" t="t" r="r" b="b"/>
              <a:pathLst>
                <a:path w="36195" h="180975">
                  <a:moveTo>
                    <a:pt x="0" y="180721"/>
                  </a:moveTo>
                  <a:lnTo>
                    <a:pt x="35770" y="17945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07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5560492" y="27309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5560497" y="27309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5404751" y="2854286"/>
              <a:ext cx="1905" cy="96520"/>
            </a:xfrm>
            <a:custGeom>
              <a:avLst/>
              <a:gdLst/>
              <a:ahLst/>
              <a:cxnLst/>
              <a:rect l="l" t="t" r="r" b="b"/>
              <a:pathLst>
                <a:path w="1904" h="96519">
                  <a:moveTo>
                    <a:pt x="0" y="0"/>
                  </a:moveTo>
                  <a:lnTo>
                    <a:pt x="0" y="71882"/>
                  </a:lnTo>
                  <a:lnTo>
                    <a:pt x="1866" y="9627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404742" y="2854270"/>
              <a:ext cx="1905" cy="96520"/>
            </a:xfrm>
            <a:custGeom>
              <a:avLst/>
              <a:gdLst/>
              <a:ahLst/>
              <a:cxnLst/>
              <a:rect l="l" t="t" r="r" b="b"/>
              <a:pathLst>
                <a:path w="1904" h="96519">
                  <a:moveTo>
                    <a:pt x="1878" y="96228"/>
                  </a:moveTo>
                  <a:lnTo>
                    <a:pt x="0" y="7190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62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406275" y="2877311"/>
              <a:ext cx="36830" cy="73660"/>
            </a:xfrm>
            <a:custGeom>
              <a:avLst/>
              <a:gdLst/>
              <a:ahLst/>
              <a:cxnLst/>
              <a:rect l="l" t="t" r="r" b="b"/>
              <a:pathLst>
                <a:path w="36829" h="73660">
                  <a:moveTo>
                    <a:pt x="36537" y="0"/>
                  </a:moveTo>
                  <a:lnTo>
                    <a:pt x="0" y="1308"/>
                  </a:lnTo>
                  <a:lnTo>
                    <a:pt x="0" y="73190"/>
                  </a:lnTo>
                  <a:lnTo>
                    <a:pt x="36537" y="7189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406284" y="2877314"/>
              <a:ext cx="36830" cy="73660"/>
            </a:xfrm>
            <a:custGeom>
              <a:avLst/>
              <a:gdLst/>
              <a:ahLst/>
              <a:cxnLst/>
              <a:rect l="l" t="t" r="r" b="b"/>
              <a:pathLst>
                <a:path w="36829" h="73660">
                  <a:moveTo>
                    <a:pt x="0" y="73194"/>
                  </a:moveTo>
                  <a:lnTo>
                    <a:pt x="36532" y="718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31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404408" y="285304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404413" y="28530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251361" y="2843580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4" h="121919">
                  <a:moveTo>
                    <a:pt x="0" y="0"/>
                  </a:moveTo>
                  <a:lnTo>
                    <a:pt x="0" y="96405"/>
                  </a:lnTo>
                  <a:lnTo>
                    <a:pt x="1905" y="121310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251357" y="2843638"/>
              <a:ext cx="2540" cy="121920"/>
            </a:xfrm>
            <a:custGeom>
              <a:avLst/>
              <a:gdLst/>
              <a:ahLst/>
              <a:cxnLst/>
              <a:rect l="l" t="t" r="r" b="b"/>
              <a:pathLst>
                <a:path w="2539" h="121919">
                  <a:moveTo>
                    <a:pt x="1914" y="121304"/>
                  </a:moveTo>
                  <a:lnTo>
                    <a:pt x="0" y="9638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2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5253240" y="2867024"/>
              <a:ext cx="36195" cy="97790"/>
            </a:xfrm>
            <a:custGeom>
              <a:avLst/>
              <a:gdLst/>
              <a:ahLst/>
              <a:cxnLst/>
              <a:rect l="l" t="t" r="r" b="b"/>
              <a:pathLst>
                <a:path w="36195" h="97789">
                  <a:moveTo>
                    <a:pt x="35763" y="0"/>
                  </a:moveTo>
                  <a:lnTo>
                    <a:pt x="0" y="1270"/>
                  </a:lnTo>
                  <a:lnTo>
                    <a:pt x="0" y="97688"/>
                  </a:lnTo>
                  <a:lnTo>
                    <a:pt x="35763" y="964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253246" y="2867020"/>
              <a:ext cx="36195" cy="97790"/>
            </a:xfrm>
            <a:custGeom>
              <a:avLst/>
              <a:gdLst/>
              <a:ahLst/>
              <a:cxnLst/>
              <a:rect l="l" t="t" r="r" b="b"/>
              <a:pathLst>
                <a:path w="36195" h="97789">
                  <a:moveTo>
                    <a:pt x="0" y="97690"/>
                  </a:moveTo>
                  <a:lnTo>
                    <a:pt x="35756" y="9641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76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251335" y="28421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251347" y="28421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098122" y="2238844"/>
              <a:ext cx="2540" cy="731520"/>
            </a:xfrm>
            <a:custGeom>
              <a:avLst/>
              <a:gdLst/>
              <a:ahLst/>
              <a:cxnLst/>
              <a:rect l="l" t="t" r="r" b="b"/>
              <a:pathLst>
                <a:path w="2539" h="731519">
                  <a:moveTo>
                    <a:pt x="0" y="0"/>
                  </a:moveTo>
                  <a:lnTo>
                    <a:pt x="0" y="706094"/>
                  </a:lnTo>
                  <a:lnTo>
                    <a:pt x="1917" y="73099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098118" y="2238829"/>
              <a:ext cx="2540" cy="731520"/>
            </a:xfrm>
            <a:custGeom>
              <a:avLst/>
              <a:gdLst/>
              <a:ahLst/>
              <a:cxnLst/>
              <a:rect l="l" t="t" r="r" b="b"/>
              <a:pathLst>
                <a:path w="2539" h="731519">
                  <a:moveTo>
                    <a:pt x="1914" y="730940"/>
                  </a:moveTo>
                  <a:lnTo>
                    <a:pt x="0" y="70602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30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100243" y="2262250"/>
              <a:ext cx="36195" cy="707390"/>
            </a:xfrm>
            <a:custGeom>
              <a:avLst/>
              <a:gdLst/>
              <a:ahLst/>
              <a:cxnLst/>
              <a:rect l="l" t="t" r="r" b="b"/>
              <a:pathLst>
                <a:path w="36195" h="707389">
                  <a:moveTo>
                    <a:pt x="35763" y="0"/>
                  </a:moveTo>
                  <a:lnTo>
                    <a:pt x="0" y="1270"/>
                  </a:lnTo>
                  <a:lnTo>
                    <a:pt x="0" y="707364"/>
                  </a:lnTo>
                  <a:lnTo>
                    <a:pt x="35763" y="7060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100251" y="2262249"/>
              <a:ext cx="36195" cy="707390"/>
            </a:xfrm>
            <a:custGeom>
              <a:avLst/>
              <a:gdLst/>
              <a:ahLst/>
              <a:cxnLst/>
              <a:rect l="l" t="t" r="r" b="b"/>
              <a:pathLst>
                <a:path w="36195" h="707389">
                  <a:moveTo>
                    <a:pt x="0" y="707362"/>
                  </a:moveTo>
                  <a:lnTo>
                    <a:pt x="35756" y="70608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7073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098351" y="22373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098352" y="22373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884913" y="2437180"/>
              <a:ext cx="1905" cy="572770"/>
            </a:xfrm>
            <a:custGeom>
              <a:avLst/>
              <a:gdLst/>
              <a:ahLst/>
              <a:cxnLst/>
              <a:rect l="l" t="t" r="r" b="b"/>
              <a:pathLst>
                <a:path w="1904" h="572769">
                  <a:moveTo>
                    <a:pt x="0" y="0"/>
                  </a:moveTo>
                  <a:lnTo>
                    <a:pt x="0" y="547814"/>
                  </a:lnTo>
                  <a:lnTo>
                    <a:pt x="1879" y="57219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884916" y="2437127"/>
              <a:ext cx="1905" cy="572770"/>
            </a:xfrm>
            <a:custGeom>
              <a:avLst/>
              <a:gdLst/>
              <a:ahLst/>
              <a:cxnLst/>
              <a:rect l="l" t="t" r="r" b="b"/>
              <a:pathLst>
                <a:path w="1904" h="572769">
                  <a:moveTo>
                    <a:pt x="1869" y="572202"/>
                  </a:moveTo>
                  <a:lnTo>
                    <a:pt x="0" y="54787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72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886945" y="2460231"/>
              <a:ext cx="36195" cy="549275"/>
            </a:xfrm>
            <a:custGeom>
              <a:avLst/>
              <a:gdLst/>
              <a:ahLst/>
              <a:cxnLst/>
              <a:rect l="l" t="t" r="r" b="b"/>
              <a:pathLst>
                <a:path w="36195" h="549275">
                  <a:moveTo>
                    <a:pt x="35763" y="0"/>
                  </a:moveTo>
                  <a:lnTo>
                    <a:pt x="0" y="1282"/>
                  </a:lnTo>
                  <a:lnTo>
                    <a:pt x="0" y="549097"/>
                  </a:lnTo>
                  <a:lnTo>
                    <a:pt x="35763" y="5478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886948" y="2460223"/>
              <a:ext cx="36195" cy="549275"/>
            </a:xfrm>
            <a:custGeom>
              <a:avLst/>
              <a:gdLst/>
              <a:ahLst/>
              <a:cxnLst/>
              <a:rect l="l" t="t" r="r" b="b"/>
              <a:pathLst>
                <a:path w="36195" h="549275">
                  <a:moveTo>
                    <a:pt x="0" y="549098"/>
                  </a:moveTo>
                  <a:lnTo>
                    <a:pt x="35770" y="54781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490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885065" y="24360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885074" y="24360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738698" y="2335669"/>
              <a:ext cx="1905" cy="691515"/>
            </a:xfrm>
            <a:custGeom>
              <a:avLst/>
              <a:gdLst/>
              <a:ahLst/>
              <a:cxnLst/>
              <a:rect l="l" t="t" r="r" b="b"/>
              <a:pathLst>
                <a:path w="1904" h="691514">
                  <a:moveTo>
                    <a:pt x="0" y="0"/>
                  </a:moveTo>
                  <a:lnTo>
                    <a:pt x="0" y="666521"/>
                  </a:lnTo>
                  <a:lnTo>
                    <a:pt x="1879" y="69090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738692" y="2335658"/>
              <a:ext cx="1905" cy="691515"/>
            </a:xfrm>
            <a:custGeom>
              <a:avLst/>
              <a:gdLst/>
              <a:ahLst/>
              <a:cxnLst/>
              <a:rect l="l" t="t" r="r" b="b"/>
              <a:pathLst>
                <a:path w="1904" h="691514">
                  <a:moveTo>
                    <a:pt x="1878" y="690899"/>
                  </a:moveTo>
                  <a:lnTo>
                    <a:pt x="0" y="66645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908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740247" y="2358935"/>
              <a:ext cx="36830" cy="668020"/>
            </a:xfrm>
            <a:custGeom>
              <a:avLst/>
              <a:gdLst/>
              <a:ahLst/>
              <a:cxnLst/>
              <a:rect l="l" t="t" r="r" b="b"/>
              <a:pathLst>
                <a:path w="36829" h="668019">
                  <a:moveTo>
                    <a:pt x="36525" y="0"/>
                  </a:moveTo>
                  <a:lnTo>
                    <a:pt x="0" y="1295"/>
                  </a:lnTo>
                  <a:lnTo>
                    <a:pt x="0" y="667816"/>
                  </a:lnTo>
                  <a:lnTo>
                    <a:pt x="36525" y="66652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740259" y="2358926"/>
              <a:ext cx="36830" cy="668020"/>
            </a:xfrm>
            <a:custGeom>
              <a:avLst/>
              <a:gdLst/>
              <a:ahLst/>
              <a:cxnLst/>
              <a:rect l="l" t="t" r="r" b="b"/>
              <a:pathLst>
                <a:path w="36829" h="668019">
                  <a:moveTo>
                    <a:pt x="0" y="667831"/>
                  </a:moveTo>
                  <a:lnTo>
                    <a:pt x="36517" y="66652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678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738355" y="23341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738364" y="233412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575795" y="2587599"/>
              <a:ext cx="1905" cy="455930"/>
            </a:xfrm>
            <a:custGeom>
              <a:avLst/>
              <a:gdLst/>
              <a:ahLst/>
              <a:cxnLst/>
              <a:rect l="l" t="t" r="r" b="b"/>
              <a:pathLst>
                <a:path w="1904" h="455930">
                  <a:moveTo>
                    <a:pt x="0" y="0"/>
                  </a:moveTo>
                  <a:lnTo>
                    <a:pt x="0" y="431342"/>
                  </a:lnTo>
                  <a:lnTo>
                    <a:pt x="1879" y="45572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575796" y="2587683"/>
              <a:ext cx="1905" cy="455930"/>
            </a:xfrm>
            <a:custGeom>
              <a:avLst/>
              <a:gdLst/>
              <a:ahLst/>
              <a:cxnLst/>
              <a:rect l="l" t="t" r="r" b="b"/>
              <a:pathLst>
                <a:path w="1904" h="455930">
                  <a:moveTo>
                    <a:pt x="1869" y="455652"/>
                  </a:moveTo>
                  <a:lnTo>
                    <a:pt x="0" y="431323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4556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577471" y="2610751"/>
              <a:ext cx="36830" cy="433070"/>
            </a:xfrm>
            <a:custGeom>
              <a:avLst/>
              <a:gdLst/>
              <a:ahLst/>
              <a:cxnLst/>
              <a:rect l="l" t="t" r="r" b="b"/>
              <a:pathLst>
                <a:path w="36829" h="433069">
                  <a:moveTo>
                    <a:pt x="36525" y="0"/>
                  </a:moveTo>
                  <a:lnTo>
                    <a:pt x="0" y="1295"/>
                  </a:lnTo>
                  <a:lnTo>
                    <a:pt x="0" y="432638"/>
                  </a:lnTo>
                  <a:lnTo>
                    <a:pt x="36525" y="43134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577481" y="2610742"/>
              <a:ext cx="36830" cy="433070"/>
            </a:xfrm>
            <a:custGeom>
              <a:avLst/>
              <a:gdLst/>
              <a:ahLst/>
              <a:cxnLst/>
              <a:rect l="l" t="t" r="r" b="b"/>
              <a:pathLst>
                <a:path w="36829" h="433069">
                  <a:moveTo>
                    <a:pt x="0" y="432649"/>
                  </a:moveTo>
                  <a:lnTo>
                    <a:pt x="36532" y="43134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326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575592" y="25863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575600" y="25863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421515" y="2918015"/>
              <a:ext cx="1905" cy="139065"/>
            </a:xfrm>
            <a:custGeom>
              <a:avLst/>
              <a:gdLst/>
              <a:ahLst/>
              <a:cxnLst/>
              <a:rect l="l" t="t" r="r" b="b"/>
              <a:pathLst>
                <a:path w="1904" h="139064">
                  <a:moveTo>
                    <a:pt x="0" y="0"/>
                  </a:moveTo>
                  <a:lnTo>
                    <a:pt x="0" y="114249"/>
                  </a:lnTo>
                  <a:lnTo>
                    <a:pt x="1866" y="13863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421504" y="2917934"/>
              <a:ext cx="1905" cy="139065"/>
            </a:xfrm>
            <a:custGeom>
              <a:avLst/>
              <a:gdLst/>
              <a:ahLst/>
              <a:cxnLst/>
              <a:rect l="l" t="t" r="r" b="b"/>
              <a:pathLst>
                <a:path w="1904" h="139064">
                  <a:moveTo>
                    <a:pt x="1878" y="138714"/>
                  </a:moveTo>
                  <a:lnTo>
                    <a:pt x="0" y="1142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8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423586" y="2941002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69">
                  <a:moveTo>
                    <a:pt x="35763" y="0"/>
                  </a:moveTo>
                  <a:lnTo>
                    <a:pt x="0" y="1282"/>
                  </a:lnTo>
                  <a:lnTo>
                    <a:pt x="0" y="115519"/>
                  </a:lnTo>
                  <a:lnTo>
                    <a:pt x="35763" y="1142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423595" y="2941006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69">
                  <a:moveTo>
                    <a:pt x="0" y="115513"/>
                  </a:moveTo>
                  <a:lnTo>
                    <a:pt x="35756" y="1142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55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421719" y="29167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421725" y="29167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273141" y="2947428"/>
              <a:ext cx="1905" cy="120650"/>
            </a:xfrm>
            <a:custGeom>
              <a:avLst/>
              <a:gdLst/>
              <a:ahLst/>
              <a:cxnLst/>
              <a:rect l="l" t="t" r="r" b="b"/>
              <a:pathLst>
                <a:path w="1904" h="120650">
                  <a:moveTo>
                    <a:pt x="0" y="0"/>
                  </a:moveTo>
                  <a:lnTo>
                    <a:pt x="0" y="95859"/>
                  </a:lnTo>
                  <a:lnTo>
                    <a:pt x="1866" y="12024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273139" y="2947502"/>
              <a:ext cx="1905" cy="120650"/>
            </a:xfrm>
            <a:custGeom>
              <a:avLst/>
              <a:gdLst/>
              <a:ahLst/>
              <a:cxnLst/>
              <a:rect l="l" t="t" r="r" b="b"/>
              <a:pathLst>
                <a:path w="1904" h="120650">
                  <a:moveTo>
                    <a:pt x="1869" y="120206"/>
                  </a:moveTo>
                  <a:lnTo>
                    <a:pt x="0" y="9575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0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274881" y="2970440"/>
              <a:ext cx="36195" cy="97155"/>
            </a:xfrm>
            <a:custGeom>
              <a:avLst/>
              <a:gdLst/>
              <a:ahLst/>
              <a:cxnLst/>
              <a:rect l="l" t="t" r="r" b="b"/>
              <a:pathLst>
                <a:path w="36195" h="97155">
                  <a:moveTo>
                    <a:pt x="35763" y="0"/>
                  </a:moveTo>
                  <a:lnTo>
                    <a:pt x="0" y="1282"/>
                  </a:lnTo>
                  <a:lnTo>
                    <a:pt x="0" y="97129"/>
                  </a:lnTo>
                  <a:lnTo>
                    <a:pt x="35763" y="958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274881" y="2970445"/>
              <a:ext cx="36195" cy="97155"/>
            </a:xfrm>
            <a:custGeom>
              <a:avLst/>
              <a:gdLst/>
              <a:ahLst/>
              <a:cxnLst/>
              <a:rect l="l" t="t" r="r" b="b"/>
              <a:pathLst>
                <a:path w="36195" h="97155">
                  <a:moveTo>
                    <a:pt x="0" y="97133"/>
                  </a:moveTo>
                  <a:lnTo>
                    <a:pt x="35770" y="9585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7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73014" y="29462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73015" y="29462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108803" y="2863798"/>
              <a:ext cx="1905" cy="214629"/>
            </a:xfrm>
            <a:custGeom>
              <a:avLst/>
              <a:gdLst/>
              <a:ahLst/>
              <a:cxnLst/>
              <a:rect l="l" t="t" r="r" b="b"/>
              <a:pathLst>
                <a:path w="1904" h="214630">
                  <a:moveTo>
                    <a:pt x="0" y="0"/>
                  </a:moveTo>
                  <a:lnTo>
                    <a:pt x="0" y="190042"/>
                  </a:lnTo>
                  <a:lnTo>
                    <a:pt x="1866" y="21443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108800" y="2863819"/>
              <a:ext cx="1905" cy="214629"/>
            </a:xfrm>
            <a:custGeom>
              <a:avLst/>
              <a:gdLst/>
              <a:ahLst/>
              <a:cxnLst/>
              <a:rect l="l" t="t" r="r" b="b"/>
              <a:pathLst>
                <a:path w="1904" h="214630">
                  <a:moveTo>
                    <a:pt x="1869" y="214436"/>
                  </a:moveTo>
                  <a:lnTo>
                    <a:pt x="0" y="19010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144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110873" y="2886938"/>
              <a:ext cx="36195" cy="191770"/>
            </a:xfrm>
            <a:custGeom>
              <a:avLst/>
              <a:gdLst/>
              <a:ahLst/>
              <a:cxnLst/>
              <a:rect l="l" t="t" r="r" b="b"/>
              <a:pathLst>
                <a:path w="36195" h="191769">
                  <a:moveTo>
                    <a:pt x="35775" y="0"/>
                  </a:moveTo>
                  <a:lnTo>
                    <a:pt x="0" y="1282"/>
                  </a:lnTo>
                  <a:lnTo>
                    <a:pt x="0" y="191312"/>
                  </a:lnTo>
                  <a:lnTo>
                    <a:pt x="35775" y="19004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110882" y="2886942"/>
              <a:ext cx="36195" cy="191770"/>
            </a:xfrm>
            <a:custGeom>
              <a:avLst/>
              <a:gdLst/>
              <a:ahLst/>
              <a:cxnLst/>
              <a:rect l="l" t="t" r="r" b="b"/>
              <a:pathLst>
                <a:path w="36195" h="191769">
                  <a:moveTo>
                    <a:pt x="0" y="191316"/>
                  </a:moveTo>
                  <a:lnTo>
                    <a:pt x="35770" y="19003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1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109006" y="28627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109013" y="28627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007360" y="845781"/>
              <a:ext cx="2540" cy="2268220"/>
            </a:xfrm>
            <a:custGeom>
              <a:avLst/>
              <a:gdLst/>
              <a:ahLst/>
              <a:cxnLst/>
              <a:rect l="l" t="t" r="r" b="b"/>
              <a:pathLst>
                <a:path w="2539" h="2268220">
                  <a:moveTo>
                    <a:pt x="0" y="0"/>
                  </a:moveTo>
                  <a:lnTo>
                    <a:pt x="0" y="2243099"/>
                  </a:lnTo>
                  <a:lnTo>
                    <a:pt x="1917" y="226800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007366" y="845838"/>
              <a:ext cx="2540" cy="2268220"/>
            </a:xfrm>
            <a:custGeom>
              <a:avLst/>
              <a:gdLst/>
              <a:ahLst/>
              <a:cxnLst/>
              <a:rect l="l" t="t" r="r" b="b"/>
              <a:pathLst>
                <a:path w="2539" h="2268220">
                  <a:moveTo>
                    <a:pt x="1914" y="2268030"/>
                  </a:moveTo>
                  <a:lnTo>
                    <a:pt x="0" y="22431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2680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009112" y="869213"/>
              <a:ext cx="36195" cy="2244725"/>
            </a:xfrm>
            <a:custGeom>
              <a:avLst/>
              <a:gdLst/>
              <a:ahLst/>
              <a:cxnLst/>
              <a:rect l="l" t="t" r="r" b="b"/>
              <a:pathLst>
                <a:path w="36194" h="2244725">
                  <a:moveTo>
                    <a:pt x="35763" y="0"/>
                  </a:moveTo>
                  <a:lnTo>
                    <a:pt x="0" y="1270"/>
                  </a:lnTo>
                  <a:lnTo>
                    <a:pt x="0" y="2244369"/>
                  </a:lnTo>
                  <a:lnTo>
                    <a:pt x="35763" y="224309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009118" y="869207"/>
              <a:ext cx="36195" cy="2244725"/>
            </a:xfrm>
            <a:custGeom>
              <a:avLst/>
              <a:gdLst/>
              <a:ahLst/>
              <a:cxnLst/>
              <a:rect l="l" t="t" r="r" b="b"/>
              <a:pathLst>
                <a:path w="36194" h="2244725">
                  <a:moveTo>
                    <a:pt x="0" y="2244372"/>
                  </a:moveTo>
                  <a:lnTo>
                    <a:pt x="35770" y="22431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2443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007220" y="8444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007222" y="84441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4336021" y="3093326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0"/>
                  </a:moveTo>
                  <a:lnTo>
                    <a:pt x="0" y="9474"/>
                  </a:lnTo>
                  <a:lnTo>
                    <a:pt x="1917" y="3439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4336024" y="3093390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304"/>
                  </a:moveTo>
                  <a:lnTo>
                    <a:pt x="0" y="93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4337875" y="3116719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75" y="0"/>
                  </a:moveTo>
                  <a:lnTo>
                    <a:pt x="0" y="1270"/>
                  </a:lnTo>
                  <a:lnTo>
                    <a:pt x="0" y="10744"/>
                  </a:lnTo>
                  <a:lnTo>
                    <a:pt x="35775" y="947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4337891" y="3116718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746"/>
                  </a:moveTo>
                  <a:lnTo>
                    <a:pt x="35756" y="94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7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335983" y="309205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335985" y="30920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752579" y="1909381"/>
              <a:ext cx="2540" cy="1219835"/>
            </a:xfrm>
            <a:custGeom>
              <a:avLst/>
              <a:gdLst/>
              <a:ahLst/>
              <a:cxnLst/>
              <a:rect l="l" t="t" r="r" b="b"/>
              <a:pathLst>
                <a:path w="2539" h="1219835">
                  <a:moveTo>
                    <a:pt x="0" y="0"/>
                  </a:moveTo>
                  <a:lnTo>
                    <a:pt x="0" y="1194828"/>
                  </a:lnTo>
                  <a:lnTo>
                    <a:pt x="1917" y="121973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52577" y="1909254"/>
              <a:ext cx="2540" cy="1220470"/>
            </a:xfrm>
            <a:custGeom>
              <a:avLst/>
              <a:gdLst/>
              <a:ahLst/>
              <a:cxnLst/>
              <a:rect l="l" t="t" r="r" b="b"/>
              <a:pathLst>
                <a:path w="2539" h="1220470">
                  <a:moveTo>
                    <a:pt x="1914" y="1219841"/>
                  </a:moveTo>
                  <a:lnTo>
                    <a:pt x="0" y="119492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2198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754217" y="1932838"/>
              <a:ext cx="36830" cy="1196340"/>
            </a:xfrm>
            <a:custGeom>
              <a:avLst/>
              <a:gdLst/>
              <a:ahLst/>
              <a:cxnLst/>
              <a:rect l="l" t="t" r="r" b="b"/>
              <a:pathLst>
                <a:path w="36829" h="1196339">
                  <a:moveTo>
                    <a:pt x="36512" y="0"/>
                  </a:moveTo>
                  <a:lnTo>
                    <a:pt x="0" y="1308"/>
                  </a:lnTo>
                  <a:lnTo>
                    <a:pt x="0" y="1196136"/>
                  </a:lnTo>
                  <a:lnTo>
                    <a:pt x="36512" y="1194828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754222" y="1932838"/>
              <a:ext cx="36830" cy="1196340"/>
            </a:xfrm>
            <a:custGeom>
              <a:avLst/>
              <a:gdLst/>
              <a:ahLst/>
              <a:cxnLst/>
              <a:rect l="l" t="t" r="r" b="b"/>
              <a:pathLst>
                <a:path w="36829" h="1196339">
                  <a:moveTo>
                    <a:pt x="0" y="1196135"/>
                  </a:moveTo>
                  <a:lnTo>
                    <a:pt x="36517" y="119482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1961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752312" y="190800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752311" y="190800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180827" y="3105937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0" y="0"/>
                  </a:moveTo>
                  <a:lnTo>
                    <a:pt x="0" y="5016"/>
                  </a:lnTo>
                  <a:lnTo>
                    <a:pt x="1866" y="2940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180824" y="3105935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1869" y="29275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182833" y="312914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4182841" y="312913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96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4180954" y="31046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4180950" y="31046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2451277" y="311072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2451275" y="311068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2453119" y="313386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2453121" y="313386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2451239" y="31096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2451245" y="31096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4023880" y="3106673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0" y="0"/>
                  </a:moveTo>
                  <a:lnTo>
                    <a:pt x="0" y="7797"/>
                  </a:lnTo>
                  <a:lnTo>
                    <a:pt x="1879" y="321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023882" y="3106585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1878" y="32310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3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025925" y="3129991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4025924" y="3129993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9074"/>
                  </a:moveTo>
                  <a:lnTo>
                    <a:pt x="35770" y="77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4024033" y="31056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4024034" y="31056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5593613" y="2458237"/>
              <a:ext cx="1905" cy="687070"/>
            </a:xfrm>
            <a:custGeom>
              <a:avLst/>
              <a:gdLst/>
              <a:ahLst/>
              <a:cxnLst/>
              <a:rect l="l" t="t" r="r" b="b"/>
              <a:pathLst>
                <a:path w="1904" h="687069">
                  <a:moveTo>
                    <a:pt x="0" y="0"/>
                  </a:moveTo>
                  <a:lnTo>
                    <a:pt x="0" y="662063"/>
                  </a:lnTo>
                  <a:lnTo>
                    <a:pt x="1879" y="68644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5593612" y="2458200"/>
              <a:ext cx="1905" cy="687070"/>
            </a:xfrm>
            <a:custGeom>
              <a:avLst/>
              <a:gdLst/>
              <a:ahLst/>
              <a:cxnLst/>
              <a:rect l="l" t="t" r="r" b="b"/>
              <a:pathLst>
                <a:path w="1904" h="687069">
                  <a:moveTo>
                    <a:pt x="1878" y="686460"/>
                  </a:moveTo>
                  <a:lnTo>
                    <a:pt x="0" y="66201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64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5595175" y="2481313"/>
              <a:ext cx="36830" cy="663575"/>
            </a:xfrm>
            <a:custGeom>
              <a:avLst/>
              <a:gdLst/>
              <a:ahLst/>
              <a:cxnLst/>
              <a:rect l="l" t="t" r="r" b="b"/>
              <a:pathLst>
                <a:path w="36829" h="663575">
                  <a:moveTo>
                    <a:pt x="36525" y="0"/>
                  </a:moveTo>
                  <a:lnTo>
                    <a:pt x="0" y="1308"/>
                  </a:lnTo>
                  <a:lnTo>
                    <a:pt x="0" y="663371"/>
                  </a:lnTo>
                  <a:lnTo>
                    <a:pt x="36525" y="6620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5595194" y="2481313"/>
              <a:ext cx="36830" cy="663575"/>
            </a:xfrm>
            <a:custGeom>
              <a:avLst/>
              <a:gdLst/>
              <a:ahLst/>
              <a:cxnLst/>
              <a:rect l="l" t="t" r="r" b="b"/>
              <a:pathLst>
                <a:path w="36829" h="663575">
                  <a:moveTo>
                    <a:pt x="0" y="663370"/>
                  </a:moveTo>
                  <a:lnTo>
                    <a:pt x="36517" y="66206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633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5593308" y="24567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5593308" y="24567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3862298" y="3096844"/>
              <a:ext cx="2540" cy="48895"/>
            </a:xfrm>
            <a:custGeom>
              <a:avLst/>
              <a:gdLst/>
              <a:ahLst/>
              <a:cxnLst/>
              <a:rect l="l" t="t" r="r" b="b"/>
              <a:pathLst>
                <a:path w="2539" h="48894">
                  <a:moveTo>
                    <a:pt x="0" y="0"/>
                  </a:moveTo>
                  <a:lnTo>
                    <a:pt x="0" y="23406"/>
                  </a:lnTo>
                  <a:lnTo>
                    <a:pt x="1917" y="4832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3862302" y="3096852"/>
              <a:ext cx="2540" cy="48895"/>
            </a:xfrm>
            <a:custGeom>
              <a:avLst/>
              <a:gdLst/>
              <a:ahLst/>
              <a:cxnLst/>
              <a:rect l="l" t="t" r="r" b="b"/>
              <a:pathLst>
                <a:path w="2539" h="48894">
                  <a:moveTo>
                    <a:pt x="1914" y="48381"/>
                  </a:moveTo>
                  <a:lnTo>
                    <a:pt x="0" y="2346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83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3863847" y="3120224"/>
              <a:ext cx="36830" cy="24765"/>
            </a:xfrm>
            <a:custGeom>
              <a:avLst/>
              <a:gdLst/>
              <a:ahLst/>
              <a:cxnLst/>
              <a:rect l="l" t="t" r="r" b="b"/>
              <a:pathLst>
                <a:path w="36829" h="24764">
                  <a:moveTo>
                    <a:pt x="36525" y="0"/>
                  </a:moveTo>
                  <a:lnTo>
                    <a:pt x="0" y="1295"/>
                  </a:lnTo>
                  <a:lnTo>
                    <a:pt x="0" y="24701"/>
                  </a:lnTo>
                  <a:lnTo>
                    <a:pt x="36525" y="2340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863850" y="3120220"/>
              <a:ext cx="36830" cy="24765"/>
            </a:xfrm>
            <a:custGeom>
              <a:avLst/>
              <a:gdLst/>
              <a:ahLst/>
              <a:cxnLst/>
              <a:rect l="l" t="t" r="r" b="b"/>
              <a:pathLst>
                <a:path w="36829" h="24764">
                  <a:moveTo>
                    <a:pt x="0" y="24714"/>
                  </a:moveTo>
                  <a:lnTo>
                    <a:pt x="36517" y="2340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3861955" y="309576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30" y="2491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3861955" y="309576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3078111" y="3055683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0" y="0"/>
                  </a:moveTo>
                  <a:lnTo>
                    <a:pt x="0" y="70218"/>
                  </a:lnTo>
                  <a:lnTo>
                    <a:pt x="1866" y="9461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078109" y="3055721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869" y="94588"/>
                  </a:moveTo>
                  <a:lnTo>
                    <a:pt x="0" y="7025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4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079838" y="3078708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4" h="71755">
                  <a:moveTo>
                    <a:pt x="35763" y="0"/>
                  </a:moveTo>
                  <a:lnTo>
                    <a:pt x="0" y="1282"/>
                  </a:lnTo>
                  <a:lnTo>
                    <a:pt x="0" y="71501"/>
                  </a:lnTo>
                  <a:lnTo>
                    <a:pt x="35763" y="702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079840" y="3078705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4" h="71755">
                  <a:moveTo>
                    <a:pt x="0" y="71494"/>
                  </a:moveTo>
                  <a:lnTo>
                    <a:pt x="35770" y="7021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14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3077972" y="30544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3077983" y="30544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3707841" y="2946285"/>
              <a:ext cx="1905" cy="204470"/>
            </a:xfrm>
            <a:custGeom>
              <a:avLst/>
              <a:gdLst/>
              <a:ahLst/>
              <a:cxnLst/>
              <a:rect l="l" t="t" r="r" b="b"/>
              <a:pathLst>
                <a:path w="1904" h="204469">
                  <a:moveTo>
                    <a:pt x="0" y="0"/>
                  </a:moveTo>
                  <a:lnTo>
                    <a:pt x="0" y="180009"/>
                  </a:lnTo>
                  <a:lnTo>
                    <a:pt x="1879" y="20440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3707838" y="2946231"/>
              <a:ext cx="1905" cy="205104"/>
            </a:xfrm>
            <a:custGeom>
              <a:avLst/>
              <a:gdLst/>
              <a:ahLst/>
              <a:cxnLst/>
              <a:rect l="l" t="t" r="r" b="b"/>
              <a:pathLst>
                <a:path w="1904" h="205105">
                  <a:moveTo>
                    <a:pt x="1878" y="204535"/>
                  </a:moveTo>
                  <a:lnTo>
                    <a:pt x="0" y="18008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04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3709403" y="2969513"/>
              <a:ext cx="36830" cy="181610"/>
            </a:xfrm>
            <a:custGeom>
              <a:avLst/>
              <a:gdLst/>
              <a:ahLst/>
              <a:cxnLst/>
              <a:rect l="l" t="t" r="r" b="b"/>
              <a:pathLst>
                <a:path w="36829" h="181610">
                  <a:moveTo>
                    <a:pt x="36525" y="0"/>
                  </a:moveTo>
                  <a:lnTo>
                    <a:pt x="0" y="1308"/>
                  </a:lnTo>
                  <a:lnTo>
                    <a:pt x="0" y="181305"/>
                  </a:lnTo>
                  <a:lnTo>
                    <a:pt x="36525" y="17999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3709404" y="2969506"/>
              <a:ext cx="36830" cy="181610"/>
            </a:xfrm>
            <a:custGeom>
              <a:avLst/>
              <a:gdLst/>
              <a:ahLst/>
              <a:cxnLst/>
              <a:rect l="l" t="t" r="r" b="b"/>
              <a:pathLst>
                <a:path w="36829" h="181610">
                  <a:moveTo>
                    <a:pt x="0" y="181317"/>
                  </a:moveTo>
                  <a:lnTo>
                    <a:pt x="36532" y="180011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1813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3707510" y="29451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3707516" y="29451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3547732" y="3013646"/>
              <a:ext cx="1905" cy="138430"/>
            </a:xfrm>
            <a:custGeom>
              <a:avLst/>
              <a:gdLst/>
              <a:ahLst/>
              <a:cxnLst/>
              <a:rect l="l" t="t" r="r" b="b"/>
              <a:pathLst>
                <a:path w="1904" h="138430">
                  <a:moveTo>
                    <a:pt x="0" y="0"/>
                  </a:moveTo>
                  <a:lnTo>
                    <a:pt x="0" y="113677"/>
                  </a:lnTo>
                  <a:lnTo>
                    <a:pt x="1879" y="13807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3547737" y="3013707"/>
              <a:ext cx="1905" cy="138430"/>
            </a:xfrm>
            <a:custGeom>
              <a:avLst/>
              <a:gdLst/>
              <a:ahLst/>
              <a:cxnLst/>
              <a:rect l="l" t="t" r="r" b="b"/>
              <a:pathLst>
                <a:path w="1904" h="138430">
                  <a:moveTo>
                    <a:pt x="1869" y="137962"/>
                  </a:moveTo>
                  <a:lnTo>
                    <a:pt x="0" y="11363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79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3550005" y="3036874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69">
                  <a:moveTo>
                    <a:pt x="35763" y="0"/>
                  </a:moveTo>
                  <a:lnTo>
                    <a:pt x="0" y="1282"/>
                  </a:lnTo>
                  <a:lnTo>
                    <a:pt x="0" y="114973"/>
                  </a:lnTo>
                  <a:lnTo>
                    <a:pt x="35763" y="1136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3550002" y="3036872"/>
              <a:ext cx="36195" cy="115570"/>
            </a:xfrm>
            <a:custGeom>
              <a:avLst/>
              <a:gdLst/>
              <a:ahLst/>
              <a:cxnLst/>
              <a:rect l="l" t="t" r="r" b="b"/>
              <a:pathLst>
                <a:path w="36195" h="115569">
                  <a:moveTo>
                    <a:pt x="0" y="114966"/>
                  </a:moveTo>
                  <a:lnTo>
                    <a:pt x="35770" y="11368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149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3548113" y="30122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3548123" y="30122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3238919" y="2759036"/>
              <a:ext cx="1905" cy="393700"/>
            </a:xfrm>
            <a:custGeom>
              <a:avLst/>
              <a:gdLst/>
              <a:ahLst/>
              <a:cxnLst/>
              <a:rect l="l" t="t" r="r" b="b"/>
              <a:pathLst>
                <a:path w="1905" h="393700">
                  <a:moveTo>
                    <a:pt x="0" y="0"/>
                  </a:moveTo>
                  <a:lnTo>
                    <a:pt x="0" y="368922"/>
                  </a:lnTo>
                  <a:lnTo>
                    <a:pt x="1879" y="3933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238917" y="2759030"/>
              <a:ext cx="1905" cy="393700"/>
            </a:xfrm>
            <a:custGeom>
              <a:avLst/>
              <a:gdLst/>
              <a:ahLst/>
              <a:cxnLst/>
              <a:rect l="l" t="t" r="r" b="b"/>
              <a:pathLst>
                <a:path w="1905" h="393700">
                  <a:moveTo>
                    <a:pt x="1878" y="393373"/>
                  </a:moveTo>
                  <a:lnTo>
                    <a:pt x="0" y="3689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33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241002" y="2782023"/>
              <a:ext cx="36195" cy="370205"/>
            </a:xfrm>
            <a:custGeom>
              <a:avLst/>
              <a:gdLst/>
              <a:ahLst/>
              <a:cxnLst/>
              <a:rect l="l" t="t" r="r" b="b"/>
              <a:pathLst>
                <a:path w="36195" h="370205">
                  <a:moveTo>
                    <a:pt x="35763" y="0"/>
                  </a:moveTo>
                  <a:lnTo>
                    <a:pt x="0" y="1282"/>
                  </a:lnTo>
                  <a:lnTo>
                    <a:pt x="0" y="370205"/>
                  </a:lnTo>
                  <a:lnTo>
                    <a:pt x="35763" y="3689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241009" y="2782023"/>
              <a:ext cx="36195" cy="370840"/>
            </a:xfrm>
            <a:custGeom>
              <a:avLst/>
              <a:gdLst/>
              <a:ahLst/>
              <a:cxnLst/>
              <a:rect l="l" t="t" r="r" b="b"/>
              <a:pathLst>
                <a:path w="36195" h="370839">
                  <a:moveTo>
                    <a:pt x="0" y="370212"/>
                  </a:moveTo>
                  <a:lnTo>
                    <a:pt x="35756" y="368934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702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239135" y="27576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239132" y="27576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396780" y="3022675"/>
              <a:ext cx="1905" cy="130810"/>
            </a:xfrm>
            <a:custGeom>
              <a:avLst/>
              <a:gdLst/>
              <a:ahLst/>
              <a:cxnLst/>
              <a:rect l="l" t="t" r="r" b="b"/>
              <a:pathLst>
                <a:path w="1904" h="130810">
                  <a:moveTo>
                    <a:pt x="0" y="0"/>
                  </a:moveTo>
                  <a:lnTo>
                    <a:pt x="0" y="105892"/>
                  </a:lnTo>
                  <a:lnTo>
                    <a:pt x="1879" y="1302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396776" y="3022686"/>
              <a:ext cx="1905" cy="130810"/>
            </a:xfrm>
            <a:custGeom>
              <a:avLst/>
              <a:gdLst/>
              <a:ahLst/>
              <a:cxnLst/>
              <a:rect l="l" t="t" r="r" b="b"/>
              <a:pathLst>
                <a:path w="1904" h="130810">
                  <a:moveTo>
                    <a:pt x="1878" y="130343"/>
                  </a:moveTo>
                  <a:lnTo>
                    <a:pt x="0" y="1058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0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399002" y="3045751"/>
              <a:ext cx="36195" cy="107314"/>
            </a:xfrm>
            <a:custGeom>
              <a:avLst/>
              <a:gdLst/>
              <a:ahLst/>
              <a:cxnLst/>
              <a:rect l="l" t="t" r="r" b="b"/>
              <a:pathLst>
                <a:path w="36195" h="107314">
                  <a:moveTo>
                    <a:pt x="35763" y="0"/>
                  </a:moveTo>
                  <a:lnTo>
                    <a:pt x="0" y="1282"/>
                  </a:lnTo>
                  <a:lnTo>
                    <a:pt x="0" y="107162"/>
                  </a:lnTo>
                  <a:lnTo>
                    <a:pt x="35763" y="1058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399004" y="3045762"/>
              <a:ext cx="36195" cy="107314"/>
            </a:xfrm>
            <a:custGeom>
              <a:avLst/>
              <a:gdLst/>
              <a:ahLst/>
              <a:cxnLst/>
              <a:rect l="l" t="t" r="r" b="b"/>
              <a:pathLst>
                <a:path w="36195" h="107314">
                  <a:moveTo>
                    <a:pt x="0" y="107160"/>
                  </a:moveTo>
                  <a:lnTo>
                    <a:pt x="35770" y="105881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071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397123" y="30213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397126" y="30213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5423331" y="2837903"/>
              <a:ext cx="1905" cy="326390"/>
            </a:xfrm>
            <a:custGeom>
              <a:avLst/>
              <a:gdLst/>
              <a:ahLst/>
              <a:cxnLst/>
              <a:rect l="l" t="t" r="r" b="b"/>
              <a:pathLst>
                <a:path w="1904" h="326389">
                  <a:moveTo>
                    <a:pt x="0" y="0"/>
                  </a:moveTo>
                  <a:lnTo>
                    <a:pt x="0" y="301485"/>
                  </a:lnTo>
                  <a:lnTo>
                    <a:pt x="1879" y="3258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5423329" y="2837932"/>
              <a:ext cx="1905" cy="326390"/>
            </a:xfrm>
            <a:custGeom>
              <a:avLst/>
              <a:gdLst/>
              <a:ahLst/>
              <a:cxnLst/>
              <a:rect l="l" t="t" r="r" b="b"/>
              <a:pathLst>
                <a:path w="1904" h="326389">
                  <a:moveTo>
                    <a:pt x="1878" y="325904"/>
                  </a:moveTo>
                  <a:lnTo>
                    <a:pt x="0" y="3014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5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5424982" y="2861246"/>
              <a:ext cx="36830" cy="302895"/>
            </a:xfrm>
            <a:custGeom>
              <a:avLst/>
              <a:gdLst/>
              <a:ahLst/>
              <a:cxnLst/>
              <a:rect l="l" t="t" r="r" b="b"/>
              <a:pathLst>
                <a:path w="36829" h="302894">
                  <a:moveTo>
                    <a:pt x="36525" y="0"/>
                  </a:moveTo>
                  <a:lnTo>
                    <a:pt x="0" y="1308"/>
                  </a:lnTo>
                  <a:lnTo>
                    <a:pt x="0" y="302793"/>
                  </a:lnTo>
                  <a:lnTo>
                    <a:pt x="36525" y="30148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5424989" y="2861243"/>
              <a:ext cx="36830" cy="302895"/>
            </a:xfrm>
            <a:custGeom>
              <a:avLst/>
              <a:gdLst/>
              <a:ahLst/>
              <a:cxnLst/>
              <a:rect l="l" t="t" r="r" b="b"/>
              <a:pathLst>
                <a:path w="36829" h="302894">
                  <a:moveTo>
                    <a:pt x="0" y="302801"/>
                  </a:moveTo>
                  <a:lnTo>
                    <a:pt x="36532" y="30149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028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5423077" y="28366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5423084" y="283668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5282666" y="3130676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0" y="0"/>
                  </a:moveTo>
                  <a:lnTo>
                    <a:pt x="0" y="18948"/>
                  </a:lnTo>
                  <a:lnTo>
                    <a:pt x="1866" y="4334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5282658" y="3130617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1869" y="43352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33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5284584" y="3153828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5" h="20319">
                  <a:moveTo>
                    <a:pt x="35763" y="0"/>
                  </a:moveTo>
                  <a:lnTo>
                    <a:pt x="0" y="1282"/>
                  </a:lnTo>
                  <a:lnTo>
                    <a:pt x="0" y="20231"/>
                  </a:lnTo>
                  <a:lnTo>
                    <a:pt x="35763" y="189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5284592" y="3153833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5" h="20319">
                  <a:moveTo>
                    <a:pt x="0" y="20226"/>
                  </a:moveTo>
                  <a:lnTo>
                    <a:pt x="35770" y="1894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5282704" y="31294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5282719" y="31294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5124881" y="2837903"/>
              <a:ext cx="1905" cy="345440"/>
            </a:xfrm>
            <a:custGeom>
              <a:avLst/>
              <a:gdLst/>
              <a:ahLst/>
              <a:cxnLst/>
              <a:rect l="l" t="t" r="r" b="b"/>
              <a:pathLst>
                <a:path w="1904" h="345439">
                  <a:moveTo>
                    <a:pt x="0" y="0"/>
                  </a:moveTo>
                  <a:lnTo>
                    <a:pt x="0" y="321005"/>
                  </a:lnTo>
                  <a:lnTo>
                    <a:pt x="1879" y="3454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5124882" y="2837967"/>
              <a:ext cx="1905" cy="345440"/>
            </a:xfrm>
            <a:custGeom>
              <a:avLst/>
              <a:gdLst/>
              <a:ahLst/>
              <a:cxnLst/>
              <a:rect l="l" t="t" r="r" b="b"/>
              <a:pathLst>
                <a:path w="1904" h="345439">
                  <a:moveTo>
                    <a:pt x="1869" y="345316"/>
                  </a:moveTo>
                  <a:lnTo>
                    <a:pt x="0" y="3209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5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5126596" y="2861182"/>
              <a:ext cx="36195" cy="322580"/>
            </a:xfrm>
            <a:custGeom>
              <a:avLst/>
              <a:gdLst/>
              <a:ahLst/>
              <a:cxnLst/>
              <a:rect l="l" t="t" r="r" b="b"/>
              <a:pathLst>
                <a:path w="36195" h="322580">
                  <a:moveTo>
                    <a:pt x="35763" y="0"/>
                  </a:moveTo>
                  <a:lnTo>
                    <a:pt x="0" y="1282"/>
                  </a:lnTo>
                  <a:lnTo>
                    <a:pt x="0" y="322275"/>
                  </a:lnTo>
                  <a:lnTo>
                    <a:pt x="35763" y="3209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5126598" y="2861183"/>
              <a:ext cx="36195" cy="322580"/>
            </a:xfrm>
            <a:custGeom>
              <a:avLst/>
              <a:gdLst/>
              <a:ahLst/>
              <a:cxnLst/>
              <a:rect l="l" t="t" r="r" b="b"/>
              <a:pathLst>
                <a:path w="36195" h="322580">
                  <a:moveTo>
                    <a:pt x="0" y="322279"/>
                  </a:moveTo>
                  <a:lnTo>
                    <a:pt x="35770" y="32099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222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5124704" y="28366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5124717" y="28366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4970665" y="3159632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0"/>
                  </a:moveTo>
                  <a:lnTo>
                    <a:pt x="0" y="9474"/>
                  </a:lnTo>
                  <a:lnTo>
                    <a:pt x="1917" y="34378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4970671" y="3159642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431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4972494" y="318305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63" y="0"/>
                  </a:moveTo>
                  <a:lnTo>
                    <a:pt x="0" y="1282"/>
                  </a:lnTo>
                  <a:lnTo>
                    <a:pt x="0" y="10756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4972497" y="318305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757"/>
                  </a:moveTo>
                  <a:lnTo>
                    <a:pt x="35770" y="947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7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4970589" y="31581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4970594" y="31582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474974" y="317502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0" y="0"/>
                  </a:moveTo>
                  <a:lnTo>
                    <a:pt x="0" y="2781"/>
                  </a:lnTo>
                  <a:lnTo>
                    <a:pt x="1866" y="2717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474970" y="3175068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476815" y="319832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476823" y="319833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474923" y="31740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474929" y="31740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148165" y="3142818"/>
              <a:ext cx="1905" cy="61594"/>
            </a:xfrm>
            <a:custGeom>
              <a:avLst/>
              <a:gdLst/>
              <a:ahLst/>
              <a:cxnLst/>
              <a:rect l="l" t="t" r="r" b="b"/>
              <a:pathLst>
                <a:path w="1905" h="61594">
                  <a:moveTo>
                    <a:pt x="0" y="0"/>
                  </a:moveTo>
                  <a:lnTo>
                    <a:pt x="0" y="36779"/>
                  </a:lnTo>
                  <a:lnTo>
                    <a:pt x="1866" y="6117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148162" y="3142875"/>
              <a:ext cx="1905" cy="61594"/>
            </a:xfrm>
            <a:custGeom>
              <a:avLst/>
              <a:gdLst/>
              <a:ahLst/>
              <a:cxnLst/>
              <a:rect l="l" t="t" r="r" b="b"/>
              <a:pathLst>
                <a:path w="1905" h="61594">
                  <a:moveTo>
                    <a:pt x="1869" y="61107"/>
                  </a:moveTo>
                  <a:lnTo>
                    <a:pt x="0" y="3677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11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150374" y="3166059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35763" y="0"/>
                  </a:moveTo>
                  <a:lnTo>
                    <a:pt x="0" y="1270"/>
                  </a:lnTo>
                  <a:lnTo>
                    <a:pt x="0" y="38061"/>
                  </a:lnTo>
                  <a:lnTo>
                    <a:pt x="35763" y="367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150376" y="3166054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0" y="38058"/>
                  </a:moveTo>
                  <a:lnTo>
                    <a:pt x="35756" y="367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80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148482" y="31415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148492" y="31415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302660" y="3137420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4" h="67310">
                  <a:moveTo>
                    <a:pt x="0" y="0"/>
                  </a:moveTo>
                  <a:lnTo>
                    <a:pt x="0" y="42913"/>
                  </a:lnTo>
                  <a:lnTo>
                    <a:pt x="1866" y="6729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302654" y="3137479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4" h="67310">
                  <a:moveTo>
                    <a:pt x="1869" y="67195"/>
                  </a:moveTo>
                  <a:lnTo>
                    <a:pt x="0" y="42866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671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304552" y="3160534"/>
              <a:ext cx="36195" cy="44450"/>
            </a:xfrm>
            <a:custGeom>
              <a:avLst/>
              <a:gdLst/>
              <a:ahLst/>
              <a:cxnLst/>
              <a:rect l="l" t="t" r="r" b="b"/>
              <a:pathLst>
                <a:path w="36195" h="44450">
                  <a:moveTo>
                    <a:pt x="35763" y="0"/>
                  </a:moveTo>
                  <a:lnTo>
                    <a:pt x="0" y="1270"/>
                  </a:lnTo>
                  <a:lnTo>
                    <a:pt x="0" y="44183"/>
                  </a:lnTo>
                  <a:lnTo>
                    <a:pt x="35763" y="4290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304549" y="3160532"/>
              <a:ext cx="36195" cy="44450"/>
            </a:xfrm>
            <a:custGeom>
              <a:avLst/>
              <a:gdLst/>
              <a:ahLst/>
              <a:cxnLst/>
              <a:rect l="l" t="t" r="r" b="b"/>
              <a:pathLst>
                <a:path w="36195" h="44450">
                  <a:moveTo>
                    <a:pt x="0" y="44192"/>
                  </a:moveTo>
                  <a:lnTo>
                    <a:pt x="35770" y="42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41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302673" y="31359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302678" y="31359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819332" y="3173996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0" y="0"/>
                  </a:moveTo>
                  <a:lnTo>
                    <a:pt x="0" y="7810"/>
                  </a:lnTo>
                  <a:lnTo>
                    <a:pt x="1866" y="3219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819329" y="3174061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1869" y="32065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0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820831" y="3197136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36537" y="0"/>
                  </a:moveTo>
                  <a:lnTo>
                    <a:pt x="0" y="1295"/>
                  </a:lnTo>
                  <a:lnTo>
                    <a:pt x="0" y="9105"/>
                  </a:lnTo>
                  <a:lnTo>
                    <a:pt x="36537" y="779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820838" y="3197126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0" y="9112"/>
                  </a:moveTo>
                  <a:lnTo>
                    <a:pt x="36532" y="780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1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818964" y="317252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818963" y="31725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349991" y="3189477"/>
              <a:ext cx="2540" cy="44450"/>
            </a:xfrm>
            <a:custGeom>
              <a:avLst/>
              <a:gdLst/>
              <a:ahLst/>
              <a:cxnLst/>
              <a:rect l="l" t="t" r="r" b="b"/>
              <a:pathLst>
                <a:path w="2539" h="44450">
                  <a:moveTo>
                    <a:pt x="0" y="0"/>
                  </a:moveTo>
                  <a:lnTo>
                    <a:pt x="0" y="19507"/>
                  </a:lnTo>
                  <a:lnTo>
                    <a:pt x="1917" y="4441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349982" y="3189426"/>
              <a:ext cx="2540" cy="44450"/>
            </a:xfrm>
            <a:custGeom>
              <a:avLst/>
              <a:gdLst/>
              <a:ahLst/>
              <a:cxnLst/>
              <a:rect l="l" t="t" r="r" b="b"/>
              <a:pathLst>
                <a:path w="2539" h="44450">
                  <a:moveTo>
                    <a:pt x="1914" y="44450"/>
                  </a:moveTo>
                  <a:lnTo>
                    <a:pt x="0" y="1953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4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352150" y="3212858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5">
                  <a:moveTo>
                    <a:pt x="35763" y="0"/>
                  </a:moveTo>
                  <a:lnTo>
                    <a:pt x="0" y="1282"/>
                  </a:lnTo>
                  <a:lnTo>
                    <a:pt x="0" y="20789"/>
                  </a:lnTo>
                  <a:lnTo>
                    <a:pt x="35763" y="195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352156" y="3212863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5">
                  <a:moveTo>
                    <a:pt x="0" y="20783"/>
                  </a:moveTo>
                  <a:lnTo>
                    <a:pt x="35756" y="1949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07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350245" y="31879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350249" y="31879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2464130" y="321174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2464126" y="321171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2466225" y="323501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2466237" y="323502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4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2464346" y="32102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2464345" y="32102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186402" y="3196475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4" h="42544">
                  <a:moveTo>
                    <a:pt x="0" y="0"/>
                  </a:moveTo>
                  <a:lnTo>
                    <a:pt x="0" y="17830"/>
                  </a:lnTo>
                  <a:lnTo>
                    <a:pt x="1866" y="4222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186396" y="3196459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4" h="42544">
                  <a:moveTo>
                    <a:pt x="1869" y="42210"/>
                  </a:moveTo>
                  <a:lnTo>
                    <a:pt x="0" y="1788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2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188472" y="3219487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35763" y="0"/>
                  </a:moveTo>
                  <a:lnTo>
                    <a:pt x="0" y="1282"/>
                  </a:lnTo>
                  <a:lnTo>
                    <a:pt x="0" y="19100"/>
                  </a:lnTo>
                  <a:lnTo>
                    <a:pt x="35763" y="178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188473" y="3219481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0" y="19111"/>
                  </a:moveTo>
                  <a:lnTo>
                    <a:pt x="35770" y="1783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1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186605" y="31952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186609" y="31953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036111" y="321570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036116" y="3215691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1869" y="29401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037888" y="323881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63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037891" y="323882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296"/>
                  </a:moveTo>
                  <a:lnTo>
                    <a:pt x="35770" y="50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036009" y="32146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036026" y="32146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2618727" y="322182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2618727" y="322181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2620378" y="3245103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295"/>
                  </a:lnTo>
                  <a:lnTo>
                    <a:pt x="0" y="2971"/>
                  </a:lnTo>
                  <a:lnTo>
                    <a:pt x="36525" y="16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2620381" y="324509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2618486" y="32203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2618492" y="322035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3248863" y="3015119"/>
              <a:ext cx="2540" cy="238760"/>
            </a:xfrm>
            <a:custGeom>
              <a:avLst/>
              <a:gdLst/>
              <a:ahLst/>
              <a:cxnLst/>
              <a:rect l="l" t="t" r="r" b="b"/>
              <a:pathLst>
                <a:path w="2539" h="238760">
                  <a:moveTo>
                    <a:pt x="0" y="0"/>
                  </a:moveTo>
                  <a:lnTo>
                    <a:pt x="0" y="213448"/>
                  </a:lnTo>
                  <a:lnTo>
                    <a:pt x="1917" y="23835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3248864" y="3015166"/>
              <a:ext cx="2540" cy="238760"/>
            </a:xfrm>
            <a:custGeom>
              <a:avLst/>
              <a:gdLst/>
              <a:ahLst/>
              <a:cxnLst/>
              <a:rect l="l" t="t" r="r" b="b"/>
              <a:pathLst>
                <a:path w="2539" h="238760">
                  <a:moveTo>
                    <a:pt x="1914" y="238361"/>
                  </a:moveTo>
                  <a:lnTo>
                    <a:pt x="0" y="21344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383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3251047" y="3038512"/>
              <a:ext cx="36195" cy="215265"/>
            </a:xfrm>
            <a:custGeom>
              <a:avLst/>
              <a:gdLst/>
              <a:ahLst/>
              <a:cxnLst/>
              <a:rect l="l" t="t" r="r" b="b"/>
              <a:pathLst>
                <a:path w="36195" h="215264">
                  <a:moveTo>
                    <a:pt x="35763" y="0"/>
                  </a:moveTo>
                  <a:lnTo>
                    <a:pt x="0" y="1282"/>
                  </a:lnTo>
                  <a:lnTo>
                    <a:pt x="0" y="214718"/>
                  </a:lnTo>
                  <a:lnTo>
                    <a:pt x="35763" y="2134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3251051" y="3038509"/>
              <a:ext cx="36195" cy="215265"/>
            </a:xfrm>
            <a:custGeom>
              <a:avLst/>
              <a:gdLst/>
              <a:ahLst/>
              <a:cxnLst/>
              <a:rect l="l" t="t" r="r" b="b"/>
              <a:pathLst>
                <a:path w="36195" h="215264">
                  <a:moveTo>
                    <a:pt x="0" y="214725"/>
                  </a:moveTo>
                  <a:lnTo>
                    <a:pt x="35770" y="21344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147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3249155" y="30137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3249158" y="30137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3092157" y="322892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58"/>
                  </a:lnTo>
                  <a:lnTo>
                    <a:pt x="1905" y="2546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092149" y="322891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093935" y="325233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093933" y="325233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092043" y="322753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092036" y="32275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5449773" y="2910979"/>
              <a:ext cx="1905" cy="355600"/>
            </a:xfrm>
            <a:custGeom>
              <a:avLst/>
              <a:gdLst/>
              <a:ahLst/>
              <a:cxnLst/>
              <a:rect l="l" t="t" r="r" b="b"/>
              <a:pathLst>
                <a:path w="1904" h="355600">
                  <a:moveTo>
                    <a:pt x="0" y="0"/>
                  </a:moveTo>
                  <a:lnTo>
                    <a:pt x="0" y="331025"/>
                  </a:lnTo>
                  <a:lnTo>
                    <a:pt x="1879" y="35542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5449774" y="2911061"/>
              <a:ext cx="1905" cy="355600"/>
            </a:xfrm>
            <a:custGeom>
              <a:avLst/>
              <a:gdLst/>
              <a:ahLst/>
              <a:cxnLst/>
              <a:rect l="l" t="t" r="r" b="b"/>
              <a:pathLst>
                <a:path w="1904" h="355600">
                  <a:moveTo>
                    <a:pt x="1869" y="355335"/>
                  </a:moveTo>
                  <a:lnTo>
                    <a:pt x="0" y="33100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53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5451906" y="2933992"/>
              <a:ext cx="36195" cy="332740"/>
            </a:xfrm>
            <a:custGeom>
              <a:avLst/>
              <a:gdLst/>
              <a:ahLst/>
              <a:cxnLst/>
              <a:rect l="l" t="t" r="r" b="b"/>
              <a:pathLst>
                <a:path w="36195" h="332739">
                  <a:moveTo>
                    <a:pt x="35775" y="0"/>
                  </a:moveTo>
                  <a:lnTo>
                    <a:pt x="0" y="1282"/>
                  </a:lnTo>
                  <a:lnTo>
                    <a:pt x="0" y="332308"/>
                  </a:lnTo>
                  <a:lnTo>
                    <a:pt x="35775" y="33103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5451924" y="2933996"/>
              <a:ext cx="36195" cy="332740"/>
            </a:xfrm>
            <a:custGeom>
              <a:avLst/>
              <a:gdLst/>
              <a:ahLst/>
              <a:cxnLst/>
              <a:rect l="l" t="t" r="r" b="b"/>
              <a:pathLst>
                <a:path w="36195" h="332739">
                  <a:moveTo>
                    <a:pt x="0" y="332305"/>
                  </a:moveTo>
                  <a:lnTo>
                    <a:pt x="35770" y="3310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2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5450052" y="29095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5450049" y="29095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5290096" y="2907779"/>
              <a:ext cx="1905" cy="372745"/>
            </a:xfrm>
            <a:custGeom>
              <a:avLst/>
              <a:gdLst/>
              <a:ahLst/>
              <a:cxnLst/>
              <a:rect l="l" t="t" r="r" b="b"/>
              <a:pathLst>
                <a:path w="1904" h="372745">
                  <a:moveTo>
                    <a:pt x="0" y="0"/>
                  </a:moveTo>
                  <a:lnTo>
                    <a:pt x="0" y="347738"/>
                  </a:lnTo>
                  <a:lnTo>
                    <a:pt x="1879" y="3721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5290091" y="2907749"/>
              <a:ext cx="1905" cy="372745"/>
            </a:xfrm>
            <a:custGeom>
              <a:avLst/>
              <a:gdLst/>
              <a:ahLst/>
              <a:cxnLst/>
              <a:rect l="l" t="t" r="r" b="b"/>
              <a:pathLst>
                <a:path w="1904" h="372745">
                  <a:moveTo>
                    <a:pt x="1878" y="372194"/>
                  </a:moveTo>
                  <a:lnTo>
                    <a:pt x="0" y="34774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21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5291950" y="2930893"/>
              <a:ext cx="36195" cy="349250"/>
            </a:xfrm>
            <a:custGeom>
              <a:avLst/>
              <a:gdLst/>
              <a:ahLst/>
              <a:cxnLst/>
              <a:rect l="l" t="t" r="r" b="b"/>
              <a:pathLst>
                <a:path w="36195" h="349250">
                  <a:moveTo>
                    <a:pt x="35763" y="0"/>
                  </a:moveTo>
                  <a:lnTo>
                    <a:pt x="0" y="1270"/>
                  </a:lnTo>
                  <a:lnTo>
                    <a:pt x="0" y="349021"/>
                  </a:lnTo>
                  <a:lnTo>
                    <a:pt x="35763" y="3477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5291962" y="2930886"/>
              <a:ext cx="36195" cy="349250"/>
            </a:xfrm>
            <a:custGeom>
              <a:avLst/>
              <a:gdLst/>
              <a:ahLst/>
              <a:cxnLst/>
              <a:rect l="l" t="t" r="r" b="b"/>
              <a:pathLst>
                <a:path w="36195" h="349250">
                  <a:moveTo>
                    <a:pt x="0" y="349023"/>
                  </a:moveTo>
                  <a:lnTo>
                    <a:pt x="35770" y="3477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90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5290083" y="29066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5290082" y="29066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5138813" y="3062579"/>
              <a:ext cx="2540" cy="231140"/>
            </a:xfrm>
            <a:custGeom>
              <a:avLst/>
              <a:gdLst/>
              <a:ahLst/>
              <a:cxnLst/>
              <a:rect l="l" t="t" r="r" b="b"/>
              <a:pathLst>
                <a:path w="2539" h="231139">
                  <a:moveTo>
                    <a:pt x="0" y="0"/>
                  </a:moveTo>
                  <a:lnTo>
                    <a:pt x="0" y="205638"/>
                  </a:lnTo>
                  <a:lnTo>
                    <a:pt x="1917" y="23054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5138812" y="3062500"/>
              <a:ext cx="2540" cy="231140"/>
            </a:xfrm>
            <a:custGeom>
              <a:avLst/>
              <a:gdLst/>
              <a:ahLst/>
              <a:cxnLst/>
              <a:rect l="l" t="t" r="r" b="b"/>
              <a:pathLst>
                <a:path w="2539" h="231139">
                  <a:moveTo>
                    <a:pt x="1914" y="230625"/>
                  </a:moveTo>
                  <a:lnTo>
                    <a:pt x="0" y="20570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306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5140350" y="3085985"/>
              <a:ext cx="36830" cy="207010"/>
            </a:xfrm>
            <a:custGeom>
              <a:avLst/>
              <a:gdLst/>
              <a:ahLst/>
              <a:cxnLst/>
              <a:rect l="l" t="t" r="r" b="b"/>
              <a:pathLst>
                <a:path w="36829" h="207010">
                  <a:moveTo>
                    <a:pt x="36525" y="0"/>
                  </a:moveTo>
                  <a:lnTo>
                    <a:pt x="0" y="1308"/>
                  </a:lnTo>
                  <a:lnTo>
                    <a:pt x="0" y="206946"/>
                  </a:lnTo>
                  <a:lnTo>
                    <a:pt x="36525" y="20563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5140360" y="3085989"/>
              <a:ext cx="36830" cy="207010"/>
            </a:xfrm>
            <a:custGeom>
              <a:avLst/>
              <a:gdLst/>
              <a:ahLst/>
              <a:cxnLst/>
              <a:rect l="l" t="t" r="r" b="b"/>
              <a:pathLst>
                <a:path w="36829" h="207010">
                  <a:moveTo>
                    <a:pt x="0" y="206945"/>
                  </a:moveTo>
                  <a:lnTo>
                    <a:pt x="36517" y="20564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069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5138445" y="306134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5138449" y="306135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4983835" y="3222447"/>
              <a:ext cx="1905" cy="76835"/>
            </a:xfrm>
            <a:custGeom>
              <a:avLst/>
              <a:gdLst/>
              <a:ahLst/>
              <a:cxnLst/>
              <a:rect l="l" t="t" r="r" b="b"/>
              <a:pathLst>
                <a:path w="1904" h="76835">
                  <a:moveTo>
                    <a:pt x="0" y="0"/>
                  </a:moveTo>
                  <a:lnTo>
                    <a:pt x="0" y="51828"/>
                  </a:lnTo>
                  <a:lnTo>
                    <a:pt x="1866" y="7621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4983831" y="3222457"/>
              <a:ext cx="1905" cy="76835"/>
            </a:xfrm>
            <a:custGeom>
              <a:avLst/>
              <a:gdLst/>
              <a:ahLst/>
              <a:cxnLst/>
              <a:rect l="l" t="t" r="r" b="b"/>
              <a:pathLst>
                <a:path w="1904" h="76835">
                  <a:moveTo>
                    <a:pt x="1878" y="76317"/>
                  </a:moveTo>
                  <a:lnTo>
                    <a:pt x="0" y="518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63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985880" y="3245535"/>
              <a:ext cx="36195" cy="53340"/>
            </a:xfrm>
            <a:custGeom>
              <a:avLst/>
              <a:gdLst/>
              <a:ahLst/>
              <a:cxnLst/>
              <a:rect l="l" t="t" r="r" b="b"/>
              <a:pathLst>
                <a:path w="36195" h="53339">
                  <a:moveTo>
                    <a:pt x="35775" y="0"/>
                  </a:moveTo>
                  <a:lnTo>
                    <a:pt x="0" y="1270"/>
                  </a:lnTo>
                  <a:lnTo>
                    <a:pt x="0" y="53098"/>
                  </a:lnTo>
                  <a:lnTo>
                    <a:pt x="35775" y="5181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4985900" y="3245531"/>
              <a:ext cx="36195" cy="53340"/>
            </a:xfrm>
            <a:custGeom>
              <a:avLst/>
              <a:gdLst/>
              <a:ahLst/>
              <a:cxnLst/>
              <a:rect l="l" t="t" r="r" b="b"/>
              <a:pathLst>
                <a:path w="36195" h="53339">
                  <a:moveTo>
                    <a:pt x="0" y="53103"/>
                  </a:moveTo>
                  <a:lnTo>
                    <a:pt x="35756" y="5182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31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4984013" y="32212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4984013" y="32212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824095" y="3285197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0" y="0"/>
                  </a:moveTo>
                  <a:lnTo>
                    <a:pt x="0" y="7797"/>
                  </a:lnTo>
                  <a:lnTo>
                    <a:pt x="1879" y="3218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4824093" y="3285145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1878" y="32310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3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4826317" y="3308172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4826325" y="3308173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9084"/>
                  </a:moveTo>
                  <a:lnTo>
                    <a:pt x="35756" y="780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4824450" y="32841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4824460" y="32841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2944050" y="333361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2944046" y="33335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2946285" y="335669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2946296" y="335669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2944418" y="33324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2944416" y="33324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413747" y="333103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121"/>
                  </a:lnTo>
                  <a:lnTo>
                    <a:pt x="1879" y="305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3413747" y="3331044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3415804" y="3354323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20">
                  <a:moveTo>
                    <a:pt x="35763" y="0"/>
                  </a:moveTo>
                  <a:lnTo>
                    <a:pt x="0" y="1270"/>
                  </a:lnTo>
                  <a:lnTo>
                    <a:pt x="0" y="7404"/>
                  </a:lnTo>
                  <a:lnTo>
                    <a:pt x="35763" y="61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415812" y="3354315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20">
                  <a:moveTo>
                    <a:pt x="0" y="7412"/>
                  </a:moveTo>
                  <a:lnTo>
                    <a:pt x="35770" y="613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3413925" y="33294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3413926" y="33294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5133911" y="3138296"/>
              <a:ext cx="1905" cy="260985"/>
            </a:xfrm>
            <a:custGeom>
              <a:avLst/>
              <a:gdLst/>
              <a:ahLst/>
              <a:cxnLst/>
              <a:rect l="l" t="t" r="r" b="b"/>
              <a:pathLst>
                <a:path w="1904" h="260985">
                  <a:moveTo>
                    <a:pt x="0" y="0"/>
                  </a:moveTo>
                  <a:lnTo>
                    <a:pt x="0" y="235724"/>
                  </a:lnTo>
                  <a:lnTo>
                    <a:pt x="1905" y="26064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5133902" y="3138238"/>
              <a:ext cx="2540" cy="260985"/>
            </a:xfrm>
            <a:custGeom>
              <a:avLst/>
              <a:gdLst/>
              <a:ahLst/>
              <a:cxnLst/>
              <a:rect l="l" t="t" r="r" b="b"/>
              <a:pathLst>
                <a:path w="2539" h="260985">
                  <a:moveTo>
                    <a:pt x="1914" y="260682"/>
                  </a:moveTo>
                  <a:lnTo>
                    <a:pt x="0" y="23576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5135498" y="3161677"/>
              <a:ext cx="36830" cy="237490"/>
            </a:xfrm>
            <a:custGeom>
              <a:avLst/>
              <a:gdLst/>
              <a:ahLst/>
              <a:cxnLst/>
              <a:rect l="l" t="t" r="r" b="b"/>
              <a:pathLst>
                <a:path w="36829" h="237489">
                  <a:moveTo>
                    <a:pt x="36525" y="0"/>
                  </a:moveTo>
                  <a:lnTo>
                    <a:pt x="0" y="1308"/>
                  </a:lnTo>
                  <a:lnTo>
                    <a:pt x="0" y="237045"/>
                  </a:lnTo>
                  <a:lnTo>
                    <a:pt x="36525" y="23573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5135505" y="3161681"/>
              <a:ext cx="36830" cy="237490"/>
            </a:xfrm>
            <a:custGeom>
              <a:avLst/>
              <a:gdLst/>
              <a:ahLst/>
              <a:cxnLst/>
              <a:rect l="l" t="t" r="r" b="b"/>
              <a:pathLst>
                <a:path w="36829" h="237489">
                  <a:moveTo>
                    <a:pt x="0" y="237035"/>
                  </a:moveTo>
                  <a:lnTo>
                    <a:pt x="36532" y="23572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370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133606" y="313678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133613" y="313678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4994173" y="3305123"/>
              <a:ext cx="1905" cy="103505"/>
            </a:xfrm>
            <a:custGeom>
              <a:avLst/>
              <a:gdLst/>
              <a:ahLst/>
              <a:cxnLst/>
              <a:rect l="l" t="t" r="r" b="b"/>
              <a:pathLst>
                <a:path w="1904" h="103504">
                  <a:moveTo>
                    <a:pt x="0" y="0"/>
                  </a:moveTo>
                  <a:lnTo>
                    <a:pt x="0" y="78587"/>
                  </a:lnTo>
                  <a:lnTo>
                    <a:pt x="1866" y="10297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4994168" y="3305104"/>
              <a:ext cx="1905" cy="103505"/>
            </a:xfrm>
            <a:custGeom>
              <a:avLst/>
              <a:gdLst/>
              <a:ahLst/>
              <a:cxnLst/>
              <a:rect l="l" t="t" r="r" b="b"/>
              <a:pathLst>
                <a:path w="1904" h="103504">
                  <a:moveTo>
                    <a:pt x="1878" y="103077"/>
                  </a:moveTo>
                  <a:lnTo>
                    <a:pt x="0" y="786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30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995811" y="3328110"/>
              <a:ext cx="36830" cy="80010"/>
            </a:xfrm>
            <a:custGeom>
              <a:avLst/>
              <a:gdLst/>
              <a:ahLst/>
              <a:cxnLst/>
              <a:rect l="l" t="t" r="r" b="b"/>
              <a:pathLst>
                <a:path w="36829" h="80010">
                  <a:moveTo>
                    <a:pt x="36537" y="0"/>
                  </a:moveTo>
                  <a:lnTo>
                    <a:pt x="0" y="1308"/>
                  </a:lnTo>
                  <a:lnTo>
                    <a:pt x="0" y="79883"/>
                  </a:lnTo>
                  <a:lnTo>
                    <a:pt x="36537" y="7857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995827" y="3328105"/>
              <a:ext cx="36830" cy="80010"/>
            </a:xfrm>
            <a:custGeom>
              <a:avLst/>
              <a:gdLst/>
              <a:ahLst/>
              <a:cxnLst/>
              <a:rect l="l" t="t" r="r" b="b"/>
              <a:pathLst>
                <a:path w="36829" h="80010">
                  <a:moveTo>
                    <a:pt x="0" y="79885"/>
                  </a:moveTo>
                  <a:lnTo>
                    <a:pt x="36532" y="7858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9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993957" y="33039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20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4993959" y="33039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842561" y="3379584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0579"/>
                  </a:lnTo>
                  <a:lnTo>
                    <a:pt x="1879" y="3497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4842553" y="337951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1878" y="34973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844491" y="3402939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35763" y="0"/>
                  </a:moveTo>
                  <a:lnTo>
                    <a:pt x="0" y="1282"/>
                  </a:lnTo>
                  <a:lnTo>
                    <a:pt x="0" y="11861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844498" y="3402936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0" y="11872"/>
                  </a:moveTo>
                  <a:lnTo>
                    <a:pt x="35770" y="1059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842599" y="33783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842603" y="33783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007699" y="3330663"/>
              <a:ext cx="2540" cy="182245"/>
            </a:xfrm>
            <a:custGeom>
              <a:avLst/>
              <a:gdLst/>
              <a:ahLst/>
              <a:cxnLst/>
              <a:rect l="l" t="t" r="r" b="b"/>
              <a:pathLst>
                <a:path w="2539" h="182245">
                  <a:moveTo>
                    <a:pt x="0" y="0"/>
                  </a:moveTo>
                  <a:lnTo>
                    <a:pt x="0" y="157162"/>
                  </a:lnTo>
                  <a:lnTo>
                    <a:pt x="1917" y="18206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007699" y="3330656"/>
              <a:ext cx="2540" cy="182245"/>
            </a:xfrm>
            <a:custGeom>
              <a:avLst/>
              <a:gdLst/>
              <a:ahLst/>
              <a:cxnLst/>
              <a:rect l="l" t="t" r="r" b="b"/>
              <a:pathLst>
                <a:path w="2539" h="182245">
                  <a:moveTo>
                    <a:pt x="1914" y="182052"/>
                  </a:moveTo>
                  <a:lnTo>
                    <a:pt x="0" y="15713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820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5009959" y="3354133"/>
              <a:ext cx="36195" cy="158750"/>
            </a:xfrm>
            <a:custGeom>
              <a:avLst/>
              <a:gdLst/>
              <a:ahLst/>
              <a:cxnLst/>
              <a:rect l="l" t="t" r="r" b="b"/>
              <a:pathLst>
                <a:path w="36195" h="158750">
                  <a:moveTo>
                    <a:pt x="35763" y="0"/>
                  </a:moveTo>
                  <a:lnTo>
                    <a:pt x="0" y="1282"/>
                  </a:lnTo>
                  <a:lnTo>
                    <a:pt x="0" y="158432"/>
                  </a:lnTo>
                  <a:lnTo>
                    <a:pt x="35763" y="1571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5009962" y="3354129"/>
              <a:ext cx="36195" cy="158750"/>
            </a:xfrm>
            <a:custGeom>
              <a:avLst/>
              <a:gdLst/>
              <a:ahLst/>
              <a:cxnLst/>
              <a:rect l="l" t="t" r="r" b="b"/>
              <a:pathLst>
                <a:path w="36195" h="158750">
                  <a:moveTo>
                    <a:pt x="0" y="158438"/>
                  </a:moveTo>
                  <a:lnTo>
                    <a:pt x="35770" y="15716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58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5008054" y="33295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5008066" y="33295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858550" y="3469157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29">
                  <a:moveTo>
                    <a:pt x="0" y="0"/>
                  </a:moveTo>
                  <a:lnTo>
                    <a:pt x="0" y="24523"/>
                  </a:lnTo>
                  <a:lnTo>
                    <a:pt x="1879" y="4890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4858553" y="3469153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4" h="48895">
                  <a:moveTo>
                    <a:pt x="1869" y="48805"/>
                  </a:moveTo>
                  <a:lnTo>
                    <a:pt x="0" y="2447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88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4860061" y="3492322"/>
              <a:ext cx="36830" cy="26034"/>
            </a:xfrm>
            <a:custGeom>
              <a:avLst/>
              <a:gdLst/>
              <a:ahLst/>
              <a:cxnLst/>
              <a:rect l="l" t="t" r="r" b="b"/>
              <a:pathLst>
                <a:path w="36829" h="26035">
                  <a:moveTo>
                    <a:pt x="36537" y="0"/>
                  </a:moveTo>
                  <a:lnTo>
                    <a:pt x="0" y="1295"/>
                  </a:lnTo>
                  <a:lnTo>
                    <a:pt x="0" y="25819"/>
                  </a:lnTo>
                  <a:lnTo>
                    <a:pt x="36537" y="24511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4860070" y="3492316"/>
              <a:ext cx="36830" cy="26034"/>
            </a:xfrm>
            <a:custGeom>
              <a:avLst/>
              <a:gdLst/>
              <a:ahLst/>
              <a:cxnLst/>
              <a:rect l="l" t="t" r="r" b="b"/>
              <a:pathLst>
                <a:path w="36829" h="26035">
                  <a:moveTo>
                    <a:pt x="0" y="25829"/>
                  </a:moveTo>
                  <a:lnTo>
                    <a:pt x="36532" y="2452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58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4858181" y="34679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4858195" y="34679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3596119" y="354187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558"/>
                  </a:lnTo>
                  <a:lnTo>
                    <a:pt x="1905" y="25476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3596109" y="354185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3597935" y="356530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3597940" y="356530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3596043" y="35403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3596044" y="354034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870374" y="3575557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0" y="0"/>
                  </a:moveTo>
                  <a:lnTo>
                    <a:pt x="0" y="22288"/>
                  </a:lnTo>
                  <a:lnTo>
                    <a:pt x="1866" y="4668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870369" y="3575616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1878" y="46641"/>
                  </a:moveTo>
                  <a:lnTo>
                    <a:pt x="0" y="2219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6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871885" y="3598709"/>
              <a:ext cx="36830" cy="24130"/>
            </a:xfrm>
            <a:custGeom>
              <a:avLst/>
              <a:gdLst/>
              <a:ahLst/>
              <a:cxnLst/>
              <a:rect l="l" t="t" r="r" b="b"/>
              <a:pathLst>
                <a:path w="36829" h="24129">
                  <a:moveTo>
                    <a:pt x="36525" y="0"/>
                  </a:moveTo>
                  <a:lnTo>
                    <a:pt x="0" y="1308"/>
                  </a:lnTo>
                  <a:lnTo>
                    <a:pt x="0" y="23602"/>
                  </a:lnTo>
                  <a:lnTo>
                    <a:pt x="36525" y="2229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871894" y="3598712"/>
              <a:ext cx="36830" cy="24130"/>
            </a:xfrm>
            <a:custGeom>
              <a:avLst/>
              <a:gdLst/>
              <a:ahLst/>
              <a:cxnLst/>
              <a:rect l="l" t="t" r="r" b="b"/>
              <a:pathLst>
                <a:path w="36829" h="24129">
                  <a:moveTo>
                    <a:pt x="0" y="23599"/>
                  </a:moveTo>
                  <a:lnTo>
                    <a:pt x="36532" y="2229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35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870005" y="35743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870010" y="35743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3708547" y="3095484"/>
              <a:ext cx="1031785" cy="7629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1409417" y="1491120"/>
              <a:ext cx="1202690" cy="1647189"/>
            </a:xfrm>
            <a:custGeom>
              <a:avLst/>
              <a:gdLst/>
              <a:ahLst/>
              <a:cxnLst/>
              <a:rect l="l" t="t" r="r" b="b"/>
              <a:pathLst>
                <a:path w="1202689" h="1647189">
                  <a:moveTo>
                    <a:pt x="367269" y="727414"/>
                  </a:moveTo>
                  <a:lnTo>
                    <a:pt x="376599" y="743979"/>
                  </a:lnTo>
                  <a:lnTo>
                    <a:pt x="402585" y="743050"/>
                  </a:lnTo>
                  <a:lnTo>
                    <a:pt x="382365" y="754224"/>
                  </a:lnTo>
                  <a:lnTo>
                    <a:pt x="391681" y="770788"/>
                  </a:lnTo>
                  <a:lnTo>
                    <a:pt x="369859" y="761118"/>
                  </a:lnTo>
                  <a:lnTo>
                    <a:pt x="349638" y="772291"/>
                  </a:lnTo>
                  <a:lnTo>
                    <a:pt x="356378" y="755143"/>
                  </a:lnTo>
                  <a:lnTo>
                    <a:pt x="334556" y="745482"/>
                  </a:lnTo>
                  <a:lnTo>
                    <a:pt x="360543" y="744553"/>
                  </a:lnTo>
                  <a:lnTo>
                    <a:pt x="367269" y="727414"/>
                  </a:lnTo>
                  <a:close/>
                </a:path>
                <a:path w="1202689" h="1647189">
                  <a:moveTo>
                    <a:pt x="370595" y="621650"/>
                  </a:moveTo>
                  <a:lnTo>
                    <a:pt x="379911" y="638224"/>
                  </a:lnTo>
                  <a:lnTo>
                    <a:pt x="405897" y="637286"/>
                  </a:lnTo>
                  <a:lnTo>
                    <a:pt x="385676" y="648459"/>
                  </a:lnTo>
                  <a:lnTo>
                    <a:pt x="395007" y="665024"/>
                  </a:lnTo>
                  <a:lnTo>
                    <a:pt x="373185" y="655363"/>
                  </a:lnTo>
                  <a:lnTo>
                    <a:pt x="352964" y="666526"/>
                  </a:lnTo>
                  <a:lnTo>
                    <a:pt x="359690" y="649388"/>
                  </a:lnTo>
                  <a:lnTo>
                    <a:pt x="337869" y="639727"/>
                  </a:lnTo>
                  <a:lnTo>
                    <a:pt x="363855" y="638798"/>
                  </a:lnTo>
                  <a:lnTo>
                    <a:pt x="370595" y="621650"/>
                  </a:lnTo>
                  <a:close/>
                </a:path>
                <a:path w="1202689" h="1647189">
                  <a:moveTo>
                    <a:pt x="1026199" y="1497464"/>
                  </a:moveTo>
                  <a:lnTo>
                    <a:pt x="1035529" y="1514028"/>
                  </a:lnTo>
                  <a:lnTo>
                    <a:pt x="1061516" y="1513099"/>
                  </a:lnTo>
                  <a:lnTo>
                    <a:pt x="1041295" y="1524273"/>
                  </a:lnTo>
                  <a:lnTo>
                    <a:pt x="1050611" y="1540838"/>
                  </a:lnTo>
                  <a:lnTo>
                    <a:pt x="1028789" y="1531167"/>
                  </a:lnTo>
                  <a:lnTo>
                    <a:pt x="1008568" y="1542340"/>
                  </a:lnTo>
                  <a:lnTo>
                    <a:pt x="1015309" y="1525202"/>
                  </a:lnTo>
                  <a:lnTo>
                    <a:pt x="993487" y="1515531"/>
                  </a:lnTo>
                  <a:lnTo>
                    <a:pt x="1019473" y="1514602"/>
                  </a:lnTo>
                  <a:lnTo>
                    <a:pt x="1026199" y="1497464"/>
                  </a:lnTo>
                  <a:close/>
                </a:path>
                <a:path w="1202689" h="1647189">
                  <a:moveTo>
                    <a:pt x="1039170" y="1398125"/>
                  </a:moveTo>
                  <a:lnTo>
                    <a:pt x="1048500" y="1414689"/>
                  </a:lnTo>
                  <a:lnTo>
                    <a:pt x="1074487" y="1413770"/>
                  </a:lnTo>
                  <a:lnTo>
                    <a:pt x="1054266" y="1424934"/>
                  </a:lnTo>
                  <a:lnTo>
                    <a:pt x="1063582" y="1441499"/>
                  </a:lnTo>
                  <a:lnTo>
                    <a:pt x="1041760" y="1431838"/>
                  </a:lnTo>
                  <a:lnTo>
                    <a:pt x="1021539" y="1443002"/>
                  </a:lnTo>
                  <a:lnTo>
                    <a:pt x="1028280" y="1425863"/>
                  </a:lnTo>
                  <a:lnTo>
                    <a:pt x="1006457" y="1416192"/>
                  </a:lnTo>
                  <a:lnTo>
                    <a:pt x="1032444" y="1415273"/>
                  </a:lnTo>
                  <a:lnTo>
                    <a:pt x="1039170" y="1398125"/>
                  </a:lnTo>
                  <a:close/>
                </a:path>
                <a:path w="1202689" h="1647189">
                  <a:moveTo>
                    <a:pt x="903018" y="1602302"/>
                  </a:moveTo>
                  <a:lnTo>
                    <a:pt x="912334" y="1618867"/>
                  </a:lnTo>
                  <a:lnTo>
                    <a:pt x="938321" y="1617948"/>
                  </a:lnTo>
                  <a:lnTo>
                    <a:pt x="918099" y="1629111"/>
                  </a:lnTo>
                  <a:lnTo>
                    <a:pt x="927430" y="1645676"/>
                  </a:lnTo>
                  <a:lnTo>
                    <a:pt x="905608" y="1636015"/>
                  </a:lnTo>
                  <a:lnTo>
                    <a:pt x="885387" y="1647178"/>
                  </a:lnTo>
                  <a:lnTo>
                    <a:pt x="892113" y="1630040"/>
                  </a:lnTo>
                  <a:lnTo>
                    <a:pt x="870291" y="1620369"/>
                  </a:lnTo>
                  <a:lnTo>
                    <a:pt x="896278" y="1619450"/>
                  </a:lnTo>
                  <a:lnTo>
                    <a:pt x="903018" y="1602302"/>
                  </a:lnTo>
                  <a:close/>
                </a:path>
                <a:path w="1202689" h="1647189">
                  <a:moveTo>
                    <a:pt x="891310" y="1390398"/>
                  </a:moveTo>
                  <a:lnTo>
                    <a:pt x="900641" y="1406972"/>
                  </a:lnTo>
                  <a:lnTo>
                    <a:pt x="926627" y="1406043"/>
                  </a:lnTo>
                  <a:lnTo>
                    <a:pt x="906406" y="1417207"/>
                  </a:lnTo>
                  <a:lnTo>
                    <a:pt x="915722" y="1433772"/>
                  </a:lnTo>
                  <a:lnTo>
                    <a:pt x="893900" y="1424111"/>
                  </a:lnTo>
                  <a:lnTo>
                    <a:pt x="873679" y="1435275"/>
                  </a:lnTo>
                  <a:lnTo>
                    <a:pt x="880419" y="1418136"/>
                  </a:lnTo>
                  <a:lnTo>
                    <a:pt x="858598" y="1408475"/>
                  </a:lnTo>
                  <a:lnTo>
                    <a:pt x="884569" y="1407537"/>
                  </a:lnTo>
                  <a:lnTo>
                    <a:pt x="891310" y="1390398"/>
                  </a:lnTo>
                  <a:close/>
                </a:path>
                <a:path w="1202689" h="1647189">
                  <a:moveTo>
                    <a:pt x="683522" y="1168850"/>
                  </a:moveTo>
                  <a:lnTo>
                    <a:pt x="692852" y="1185414"/>
                  </a:lnTo>
                  <a:lnTo>
                    <a:pt x="718825" y="1184496"/>
                  </a:lnTo>
                  <a:lnTo>
                    <a:pt x="698604" y="1195659"/>
                  </a:lnTo>
                  <a:lnTo>
                    <a:pt x="707934" y="1212224"/>
                  </a:lnTo>
                  <a:lnTo>
                    <a:pt x="686113" y="1202563"/>
                  </a:lnTo>
                  <a:lnTo>
                    <a:pt x="665891" y="1213727"/>
                  </a:lnTo>
                  <a:lnTo>
                    <a:pt x="672618" y="1196588"/>
                  </a:lnTo>
                  <a:lnTo>
                    <a:pt x="650795" y="1186917"/>
                  </a:lnTo>
                  <a:lnTo>
                    <a:pt x="676782" y="1185998"/>
                  </a:lnTo>
                  <a:lnTo>
                    <a:pt x="683522" y="1168850"/>
                  </a:lnTo>
                  <a:close/>
                </a:path>
                <a:path w="1202689" h="1647189">
                  <a:moveTo>
                    <a:pt x="704499" y="1064544"/>
                  </a:moveTo>
                  <a:lnTo>
                    <a:pt x="713830" y="1081109"/>
                  </a:lnTo>
                  <a:lnTo>
                    <a:pt x="739816" y="1080180"/>
                  </a:lnTo>
                  <a:lnTo>
                    <a:pt x="719596" y="1091353"/>
                  </a:lnTo>
                  <a:lnTo>
                    <a:pt x="728912" y="1107918"/>
                  </a:lnTo>
                  <a:lnTo>
                    <a:pt x="707090" y="1098257"/>
                  </a:lnTo>
                  <a:lnTo>
                    <a:pt x="686869" y="1109421"/>
                  </a:lnTo>
                  <a:lnTo>
                    <a:pt x="693609" y="1092282"/>
                  </a:lnTo>
                  <a:lnTo>
                    <a:pt x="671787" y="1082611"/>
                  </a:lnTo>
                  <a:lnTo>
                    <a:pt x="697773" y="1081683"/>
                  </a:lnTo>
                  <a:lnTo>
                    <a:pt x="704499" y="1064544"/>
                  </a:lnTo>
                  <a:close/>
                </a:path>
                <a:path w="1202689" h="1647189">
                  <a:moveTo>
                    <a:pt x="550798" y="1050265"/>
                  </a:moveTo>
                  <a:lnTo>
                    <a:pt x="560114" y="1066830"/>
                  </a:lnTo>
                  <a:lnTo>
                    <a:pt x="586100" y="1065901"/>
                  </a:lnTo>
                  <a:lnTo>
                    <a:pt x="565879" y="1077074"/>
                  </a:lnTo>
                  <a:lnTo>
                    <a:pt x="575210" y="1093639"/>
                  </a:lnTo>
                  <a:lnTo>
                    <a:pt x="553388" y="1083968"/>
                  </a:lnTo>
                  <a:lnTo>
                    <a:pt x="533167" y="1095142"/>
                  </a:lnTo>
                  <a:lnTo>
                    <a:pt x="539893" y="1078003"/>
                  </a:lnTo>
                  <a:lnTo>
                    <a:pt x="518071" y="1068332"/>
                  </a:lnTo>
                  <a:lnTo>
                    <a:pt x="544057" y="1067404"/>
                  </a:lnTo>
                  <a:lnTo>
                    <a:pt x="550798" y="1050265"/>
                  </a:lnTo>
                  <a:close/>
                </a:path>
                <a:path w="1202689" h="1647189">
                  <a:moveTo>
                    <a:pt x="396477" y="1047970"/>
                  </a:moveTo>
                  <a:lnTo>
                    <a:pt x="405808" y="1064544"/>
                  </a:lnTo>
                  <a:lnTo>
                    <a:pt x="431795" y="1063615"/>
                  </a:lnTo>
                  <a:lnTo>
                    <a:pt x="411573" y="1074779"/>
                  </a:lnTo>
                  <a:lnTo>
                    <a:pt x="420889" y="1091343"/>
                  </a:lnTo>
                  <a:lnTo>
                    <a:pt x="399068" y="1081682"/>
                  </a:lnTo>
                  <a:lnTo>
                    <a:pt x="378847" y="1092846"/>
                  </a:lnTo>
                  <a:lnTo>
                    <a:pt x="385587" y="1075707"/>
                  </a:lnTo>
                  <a:lnTo>
                    <a:pt x="363766" y="1066046"/>
                  </a:lnTo>
                  <a:lnTo>
                    <a:pt x="389752" y="1065118"/>
                  </a:lnTo>
                  <a:lnTo>
                    <a:pt x="396477" y="1047970"/>
                  </a:lnTo>
                  <a:close/>
                </a:path>
                <a:path w="1202689" h="1647189">
                  <a:moveTo>
                    <a:pt x="236171" y="1037056"/>
                  </a:moveTo>
                  <a:lnTo>
                    <a:pt x="245487" y="1053621"/>
                  </a:lnTo>
                  <a:lnTo>
                    <a:pt x="271473" y="1052693"/>
                  </a:lnTo>
                  <a:lnTo>
                    <a:pt x="251252" y="1063856"/>
                  </a:lnTo>
                  <a:lnTo>
                    <a:pt x="260583" y="1080430"/>
                  </a:lnTo>
                  <a:lnTo>
                    <a:pt x="238761" y="1070760"/>
                  </a:lnTo>
                  <a:lnTo>
                    <a:pt x="218540" y="1081933"/>
                  </a:lnTo>
                  <a:lnTo>
                    <a:pt x="225266" y="1064785"/>
                  </a:lnTo>
                  <a:lnTo>
                    <a:pt x="203444" y="1055124"/>
                  </a:lnTo>
                  <a:lnTo>
                    <a:pt x="229430" y="1054195"/>
                  </a:lnTo>
                  <a:lnTo>
                    <a:pt x="236171" y="1037056"/>
                  </a:lnTo>
                  <a:close/>
                </a:path>
                <a:path w="1202689" h="1647189">
                  <a:moveTo>
                    <a:pt x="1166787" y="1082887"/>
                  </a:moveTo>
                  <a:lnTo>
                    <a:pt x="1176118" y="1099451"/>
                  </a:lnTo>
                  <a:lnTo>
                    <a:pt x="1202105" y="1098532"/>
                  </a:lnTo>
                  <a:lnTo>
                    <a:pt x="1181883" y="1109696"/>
                  </a:lnTo>
                  <a:lnTo>
                    <a:pt x="1191214" y="1126260"/>
                  </a:lnTo>
                  <a:lnTo>
                    <a:pt x="1169378" y="1116599"/>
                  </a:lnTo>
                  <a:lnTo>
                    <a:pt x="1149157" y="1127763"/>
                  </a:lnTo>
                  <a:lnTo>
                    <a:pt x="1155897" y="1110624"/>
                  </a:lnTo>
                  <a:lnTo>
                    <a:pt x="1134076" y="1100963"/>
                  </a:lnTo>
                  <a:lnTo>
                    <a:pt x="1160062" y="1100035"/>
                  </a:lnTo>
                  <a:lnTo>
                    <a:pt x="1166787" y="1082887"/>
                  </a:lnTo>
                  <a:close/>
                </a:path>
                <a:path w="1202689" h="1647189">
                  <a:moveTo>
                    <a:pt x="82653" y="1025361"/>
                  </a:moveTo>
                  <a:lnTo>
                    <a:pt x="91984" y="1041925"/>
                  </a:lnTo>
                  <a:lnTo>
                    <a:pt x="117970" y="1040997"/>
                  </a:lnTo>
                  <a:lnTo>
                    <a:pt x="97749" y="1052170"/>
                  </a:lnTo>
                  <a:lnTo>
                    <a:pt x="107065" y="1068735"/>
                  </a:lnTo>
                  <a:lnTo>
                    <a:pt x="85244" y="1059074"/>
                  </a:lnTo>
                  <a:lnTo>
                    <a:pt x="65023" y="1070238"/>
                  </a:lnTo>
                  <a:lnTo>
                    <a:pt x="71763" y="1053099"/>
                  </a:lnTo>
                  <a:lnTo>
                    <a:pt x="49941" y="1043428"/>
                  </a:lnTo>
                  <a:lnTo>
                    <a:pt x="75928" y="1042509"/>
                  </a:lnTo>
                  <a:lnTo>
                    <a:pt x="82653" y="1025361"/>
                  </a:lnTo>
                  <a:close/>
                </a:path>
                <a:path w="1202689" h="1647189">
                  <a:moveTo>
                    <a:pt x="231758" y="930008"/>
                  </a:moveTo>
                  <a:lnTo>
                    <a:pt x="241088" y="946572"/>
                  </a:lnTo>
                  <a:lnTo>
                    <a:pt x="267074" y="945644"/>
                  </a:lnTo>
                  <a:lnTo>
                    <a:pt x="246854" y="956817"/>
                  </a:lnTo>
                  <a:lnTo>
                    <a:pt x="256170" y="973382"/>
                  </a:lnTo>
                  <a:lnTo>
                    <a:pt x="234348" y="963711"/>
                  </a:lnTo>
                  <a:lnTo>
                    <a:pt x="214127" y="974885"/>
                  </a:lnTo>
                  <a:lnTo>
                    <a:pt x="220868" y="957746"/>
                  </a:lnTo>
                  <a:lnTo>
                    <a:pt x="199031" y="948076"/>
                  </a:lnTo>
                  <a:lnTo>
                    <a:pt x="225017" y="947147"/>
                  </a:lnTo>
                  <a:lnTo>
                    <a:pt x="231758" y="930008"/>
                  </a:lnTo>
                  <a:close/>
                </a:path>
                <a:path w="1202689" h="1647189">
                  <a:moveTo>
                    <a:pt x="376979" y="833744"/>
                  </a:moveTo>
                  <a:lnTo>
                    <a:pt x="386295" y="850309"/>
                  </a:lnTo>
                  <a:lnTo>
                    <a:pt x="412282" y="849390"/>
                  </a:lnTo>
                  <a:lnTo>
                    <a:pt x="392061" y="860553"/>
                  </a:lnTo>
                  <a:lnTo>
                    <a:pt x="401391" y="877118"/>
                  </a:lnTo>
                  <a:lnTo>
                    <a:pt x="379556" y="867457"/>
                  </a:lnTo>
                  <a:lnTo>
                    <a:pt x="359334" y="878621"/>
                  </a:lnTo>
                  <a:lnTo>
                    <a:pt x="366075" y="861482"/>
                  </a:lnTo>
                  <a:lnTo>
                    <a:pt x="344252" y="851811"/>
                  </a:lnTo>
                  <a:lnTo>
                    <a:pt x="370239" y="850892"/>
                  </a:lnTo>
                  <a:lnTo>
                    <a:pt x="376979" y="833744"/>
                  </a:lnTo>
                  <a:close/>
                </a:path>
                <a:path w="1202689" h="1647189">
                  <a:moveTo>
                    <a:pt x="228145" y="823451"/>
                  </a:moveTo>
                  <a:lnTo>
                    <a:pt x="237476" y="840025"/>
                  </a:lnTo>
                  <a:lnTo>
                    <a:pt x="263462" y="839087"/>
                  </a:lnTo>
                  <a:lnTo>
                    <a:pt x="243241" y="850260"/>
                  </a:lnTo>
                  <a:lnTo>
                    <a:pt x="252557" y="866825"/>
                  </a:lnTo>
                  <a:lnTo>
                    <a:pt x="230736" y="857164"/>
                  </a:lnTo>
                  <a:lnTo>
                    <a:pt x="210514" y="868328"/>
                  </a:lnTo>
                  <a:lnTo>
                    <a:pt x="217255" y="851189"/>
                  </a:lnTo>
                  <a:lnTo>
                    <a:pt x="195433" y="841518"/>
                  </a:lnTo>
                  <a:lnTo>
                    <a:pt x="221419" y="840589"/>
                  </a:lnTo>
                  <a:lnTo>
                    <a:pt x="228145" y="823451"/>
                  </a:lnTo>
                  <a:close/>
                </a:path>
                <a:path w="1202689" h="1647189">
                  <a:moveTo>
                    <a:pt x="72241" y="810290"/>
                  </a:moveTo>
                  <a:lnTo>
                    <a:pt x="81558" y="826865"/>
                  </a:lnTo>
                  <a:lnTo>
                    <a:pt x="107544" y="825926"/>
                  </a:lnTo>
                  <a:lnTo>
                    <a:pt x="87323" y="837100"/>
                  </a:lnTo>
                  <a:lnTo>
                    <a:pt x="96654" y="853664"/>
                  </a:lnTo>
                  <a:lnTo>
                    <a:pt x="74832" y="844003"/>
                  </a:lnTo>
                  <a:lnTo>
                    <a:pt x="54611" y="855167"/>
                  </a:lnTo>
                  <a:lnTo>
                    <a:pt x="61337" y="838029"/>
                  </a:lnTo>
                  <a:lnTo>
                    <a:pt x="39515" y="828358"/>
                  </a:lnTo>
                  <a:lnTo>
                    <a:pt x="65501" y="827429"/>
                  </a:lnTo>
                  <a:lnTo>
                    <a:pt x="72241" y="810290"/>
                  </a:lnTo>
                  <a:close/>
                </a:path>
                <a:path w="1202689" h="1647189">
                  <a:moveTo>
                    <a:pt x="695604" y="958706"/>
                  </a:moveTo>
                  <a:lnTo>
                    <a:pt x="704934" y="975270"/>
                  </a:lnTo>
                  <a:lnTo>
                    <a:pt x="730920" y="974342"/>
                  </a:lnTo>
                  <a:lnTo>
                    <a:pt x="710699" y="985505"/>
                  </a:lnTo>
                  <a:lnTo>
                    <a:pt x="720016" y="1002080"/>
                  </a:lnTo>
                  <a:lnTo>
                    <a:pt x="698194" y="992409"/>
                  </a:lnTo>
                  <a:lnTo>
                    <a:pt x="677973" y="1003583"/>
                  </a:lnTo>
                  <a:lnTo>
                    <a:pt x="684713" y="986434"/>
                  </a:lnTo>
                  <a:lnTo>
                    <a:pt x="662891" y="976773"/>
                  </a:lnTo>
                  <a:lnTo>
                    <a:pt x="688878" y="975844"/>
                  </a:lnTo>
                  <a:lnTo>
                    <a:pt x="695604" y="958706"/>
                  </a:lnTo>
                  <a:close/>
                </a:path>
                <a:path w="1202689" h="1647189">
                  <a:moveTo>
                    <a:pt x="531163" y="844365"/>
                  </a:moveTo>
                  <a:lnTo>
                    <a:pt x="540479" y="860930"/>
                  </a:lnTo>
                  <a:lnTo>
                    <a:pt x="566466" y="860011"/>
                  </a:lnTo>
                  <a:lnTo>
                    <a:pt x="546244" y="871175"/>
                  </a:lnTo>
                  <a:lnTo>
                    <a:pt x="555575" y="887739"/>
                  </a:lnTo>
                  <a:lnTo>
                    <a:pt x="533753" y="878078"/>
                  </a:lnTo>
                  <a:lnTo>
                    <a:pt x="513532" y="889242"/>
                  </a:lnTo>
                  <a:lnTo>
                    <a:pt x="520258" y="872104"/>
                  </a:lnTo>
                  <a:lnTo>
                    <a:pt x="498436" y="862433"/>
                  </a:lnTo>
                  <a:lnTo>
                    <a:pt x="524423" y="861514"/>
                  </a:lnTo>
                  <a:lnTo>
                    <a:pt x="531163" y="844365"/>
                  </a:lnTo>
                  <a:close/>
                </a:path>
                <a:path w="1202689" h="1647189">
                  <a:moveTo>
                    <a:pt x="68871" y="696964"/>
                  </a:moveTo>
                  <a:lnTo>
                    <a:pt x="78188" y="713538"/>
                  </a:lnTo>
                  <a:lnTo>
                    <a:pt x="104174" y="712609"/>
                  </a:lnTo>
                  <a:lnTo>
                    <a:pt x="83953" y="723773"/>
                  </a:lnTo>
                  <a:lnTo>
                    <a:pt x="93283" y="740338"/>
                  </a:lnTo>
                  <a:lnTo>
                    <a:pt x="71462" y="730677"/>
                  </a:lnTo>
                  <a:lnTo>
                    <a:pt x="51240" y="741840"/>
                  </a:lnTo>
                  <a:lnTo>
                    <a:pt x="57981" y="724701"/>
                  </a:lnTo>
                  <a:lnTo>
                    <a:pt x="36145" y="715041"/>
                  </a:lnTo>
                  <a:lnTo>
                    <a:pt x="62131" y="714112"/>
                  </a:lnTo>
                  <a:lnTo>
                    <a:pt x="68871" y="696964"/>
                  </a:lnTo>
                  <a:close/>
                </a:path>
                <a:path w="1202689" h="1647189">
                  <a:moveTo>
                    <a:pt x="211126" y="711142"/>
                  </a:moveTo>
                  <a:lnTo>
                    <a:pt x="220457" y="727706"/>
                  </a:lnTo>
                  <a:lnTo>
                    <a:pt x="246428" y="726778"/>
                  </a:lnTo>
                  <a:lnTo>
                    <a:pt x="226207" y="737942"/>
                  </a:lnTo>
                  <a:lnTo>
                    <a:pt x="235538" y="754516"/>
                  </a:lnTo>
                  <a:lnTo>
                    <a:pt x="213716" y="744845"/>
                  </a:lnTo>
                  <a:lnTo>
                    <a:pt x="193495" y="756019"/>
                  </a:lnTo>
                  <a:lnTo>
                    <a:pt x="200235" y="738870"/>
                  </a:lnTo>
                  <a:lnTo>
                    <a:pt x="178399" y="729209"/>
                  </a:lnTo>
                  <a:lnTo>
                    <a:pt x="204386" y="728281"/>
                  </a:lnTo>
                  <a:lnTo>
                    <a:pt x="211126" y="711142"/>
                  </a:lnTo>
                  <a:close/>
                </a:path>
                <a:path w="1202689" h="1647189">
                  <a:moveTo>
                    <a:pt x="184764" y="606438"/>
                  </a:moveTo>
                  <a:lnTo>
                    <a:pt x="194094" y="623003"/>
                  </a:lnTo>
                  <a:lnTo>
                    <a:pt x="220066" y="622074"/>
                  </a:lnTo>
                  <a:lnTo>
                    <a:pt x="199845" y="633248"/>
                  </a:lnTo>
                  <a:lnTo>
                    <a:pt x="209176" y="649812"/>
                  </a:lnTo>
                  <a:lnTo>
                    <a:pt x="187354" y="640151"/>
                  </a:lnTo>
                  <a:lnTo>
                    <a:pt x="167133" y="651315"/>
                  </a:lnTo>
                  <a:lnTo>
                    <a:pt x="173874" y="634176"/>
                  </a:lnTo>
                  <a:lnTo>
                    <a:pt x="152052" y="624515"/>
                  </a:lnTo>
                  <a:lnTo>
                    <a:pt x="178023" y="623577"/>
                  </a:lnTo>
                  <a:lnTo>
                    <a:pt x="184764" y="606438"/>
                  </a:lnTo>
                  <a:close/>
                </a:path>
                <a:path w="1202689" h="1647189">
                  <a:moveTo>
                    <a:pt x="204901" y="501122"/>
                  </a:moveTo>
                  <a:lnTo>
                    <a:pt x="214231" y="517687"/>
                  </a:lnTo>
                  <a:lnTo>
                    <a:pt x="240218" y="516758"/>
                  </a:lnTo>
                  <a:lnTo>
                    <a:pt x="219996" y="527922"/>
                  </a:lnTo>
                  <a:lnTo>
                    <a:pt x="229327" y="544486"/>
                  </a:lnTo>
                  <a:lnTo>
                    <a:pt x="207491" y="534826"/>
                  </a:lnTo>
                  <a:lnTo>
                    <a:pt x="187270" y="545989"/>
                  </a:lnTo>
                  <a:lnTo>
                    <a:pt x="194010" y="528851"/>
                  </a:lnTo>
                  <a:lnTo>
                    <a:pt x="172189" y="519190"/>
                  </a:lnTo>
                  <a:lnTo>
                    <a:pt x="198175" y="518261"/>
                  </a:lnTo>
                  <a:lnTo>
                    <a:pt x="204901" y="501122"/>
                  </a:lnTo>
                  <a:close/>
                </a:path>
                <a:path w="1202689" h="1647189">
                  <a:moveTo>
                    <a:pt x="53441" y="486243"/>
                  </a:moveTo>
                  <a:lnTo>
                    <a:pt x="62771" y="502807"/>
                  </a:lnTo>
                  <a:lnTo>
                    <a:pt x="88757" y="501878"/>
                  </a:lnTo>
                  <a:lnTo>
                    <a:pt x="68536" y="513042"/>
                  </a:lnTo>
                  <a:lnTo>
                    <a:pt x="77853" y="529617"/>
                  </a:lnTo>
                  <a:lnTo>
                    <a:pt x="56031" y="519946"/>
                  </a:lnTo>
                  <a:lnTo>
                    <a:pt x="35810" y="531119"/>
                  </a:lnTo>
                  <a:lnTo>
                    <a:pt x="42550" y="513971"/>
                  </a:lnTo>
                  <a:lnTo>
                    <a:pt x="20728" y="504310"/>
                  </a:lnTo>
                  <a:lnTo>
                    <a:pt x="46715" y="503381"/>
                  </a:lnTo>
                  <a:lnTo>
                    <a:pt x="53441" y="486243"/>
                  </a:lnTo>
                  <a:close/>
                </a:path>
                <a:path w="1202689" h="1647189">
                  <a:moveTo>
                    <a:pt x="32726" y="276221"/>
                  </a:moveTo>
                  <a:lnTo>
                    <a:pt x="42057" y="292786"/>
                  </a:lnTo>
                  <a:lnTo>
                    <a:pt x="68029" y="291857"/>
                  </a:lnTo>
                  <a:lnTo>
                    <a:pt x="47807" y="303021"/>
                  </a:lnTo>
                  <a:lnTo>
                    <a:pt x="57138" y="319595"/>
                  </a:lnTo>
                  <a:lnTo>
                    <a:pt x="35316" y="309924"/>
                  </a:lnTo>
                  <a:lnTo>
                    <a:pt x="15096" y="321098"/>
                  </a:lnTo>
                  <a:lnTo>
                    <a:pt x="21822" y="303960"/>
                  </a:lnTo>
                  <a:lnTo>
                    <a:pt x="0" y="294289"/>
                  </a:lnTo>
                  <a:lnTo>
                    <a:pt x="25986" y="293360"/>
                  </a:lnTo>
                  <a:lnTo>
                    <a:pt x="32726" y="276221"/>
                  </a:lnTo>
                  <a:close/>
                </a:path>
                <a:path w="1202689" h="1647189">
                  <a:moveTo>
                    <a:pt x="661580" y="535798"/>
                  </a:moveTo>
                  <a:lnTo>
                    <a:pt x="670911" y="552362"/>
                  </a:lnTo>
                  <a:lnTo>
                    <a:pt x="696897" y="551433"/>
                  </a:lnTo>
                  <a:lnTo>
                    <a:pt x="676662" y="562607"/>
                  </a:lnTo>
                  <a:lnTo>
                    <a:pt x="685993" y="579172"/>
                  </a:lnTo>
                  <a:lnTo>
                    <a:pt x="664170" y="569501"/>
                  </a:lnTo>
                  <a:lnTo>
                    <a:pt x="643950" y="580674"/>
                  </a:lnTo>
                  <a:lnTo>
                    <a:pt x="650690" y="563535"/>
                  </a:lnTo>
                  <a:lnTo>
                    <a:pt x="628868" y="553865"/>
                  </a:lnTo>
                  <a:lnTo>
                    <a:pt x="654854" y="552936"/>
                  </a:lnTo>
                  <a:lnTo>
                    <a:pt x="661580" y="535798"/>
                  </a:lnTo>
                  <a:close/>
                </a:path>
                <a:path w="1202689" h="1647189">
                  <a:moveTo>
                    <a:pt x="511641" y="520864"/>
                  </a:moveTo>
                  <a:lnTo>
                    <a:pt x="520957" y="537428"/>
                  </a:lnTo>
                  <a:lnTo>
                    <a:pt x="546944" y="536500"/>
                  </a:lnTo>
                  <a:lnTo>
                    <a:pt x="526722" y="547663"/>
                  </a:lnTo>
                  <a:lnTo>
                    <a:pt x="536054" y="564238"/>
                  </a:lnTo>
                  <a:lnTo>
                    <a:pt x="514231" y="554567"/>
                  </a:lnTo>
                  <a:lnTo>
                    <a:pt x="494010" y="565730"/>
                  </a:lnTo>
                  <a:lnTo>
                    <a:pt x="500736" y="548592"/>
                  </a:lnTo>
                  <a:lnTo>
                    <a:pt x="478915" y="538931"/>
                  </a:lnTo>
                  <a:lnTo>
                    <a:pt x="504901" y="538002"/>
                  </a:lnTo>
                  <a:lnTo>
                    <a:pt x="511641" y="520864"/>
                  </a:lnTo>
                  <a:close/>
                </a:path>
                <a:path w="1202689" h="1647189">
                  <a:moveTo>
                    <a:pt x="355361" y="512917"/>
                  </a:moveTo>
                  <a:lnTo>
                    <a:pt x="364692" y="529482"/>
                  </a:lnTo>
                  <a:lnTo>
                    <a:pt x="390678" y="528553"/>
                  </a:lnTo>
                  <a:lnTo>
                    <a:pt x="370457" y="539717"/>
                  </a:lnTo>
                  <a:lnTo>
                    <a:pt x="379774" y="556291"/>
                  </a:lnTo>
                  <a:lnTo>
                    <a:pt x="357951" y="546620"/>
                  </a:lnTo>
                  <a:lnTo>
                    <a:pt x="337731" y="557794"/>
                  </a:lnTo>
                  <a:lnTo>
                    <a:pt x="344471" y="540655"/>
                  </a:lnTo>
                  <a:lnTo>
                    <a:pt x="322649" y="530984"/>
                  </a:lnTo>
                  <a:lnTo>
                    <a:pt x="348635" y="530056"/>
                  </a:lnTo>
                  <a:lnTo>
                    <a:pt x="355361" y="512917"/>
                  </a:lnTo>
                  <a:close/>
                </a:path>
                <a:path w="1202689" h="1647189">
                  <a:moveTo>
                    <a:pt x="638606" y="107813"/>
                  </a:moveTo>
                  <a:lnTo>
                    <a:pt x="647936" y="124378"/>
                  </a:lnTo>
                  <a:lnTo>
                    <a:pt x="673923" y="123449"/>
                  </a:lnTo>
                  <a:lnTo>
                    <a:pt x="653702" y="134623"/>
                  </a:lnTo>
                  <a:lnTo>
                    <a:pt x="663032" y="151187"/>
                  </a:lnTo>
                  <a:lnTo>
                    <a:pt x="641196" y="141517"/>
                  </a:lnTo>
                  <a:lnTo>
                    <a:pt x="620975" y="152690"/>
                  </a:lnTo>
                  <a:lnTo>
                    <a:pt x="627715" y="135542"/>
                  </a:lnTo>
                  <a:lnTo>
                    <a:pt x="605894" y="125881"/>
                  </a:lnTo>
                  <a:lnTo>
                    <a:pt x="631880" y="124952"/>
                  </a:lnTo>
                  <a:lnTo>
                    <a:pt x="638606" y="107813"/>
                  </a:lnTo>
                  <a:close/>
                </a:path>
                <a:path w="1202689" h="1647189">
                  <a:moveTo>
                    <a:pt x="626508" y="0"/>
                  </a:moveTo>
                  <a:lnTo>
                    <a:pt x="635838" y="16564"/>
                  </a:lnTo>
                  <a:lnTo>
                    <a:pt x="661825" y="15645"/>
                  </a:lnTo>
                  <a:lnTo>
                    <a:pt x="641604" y="26809"/>
                  </a:lnTo>
                  <a:lnTo>
                    <a:pt x="650920" y="43373"/>
                  </a:lnTo>
                  <a:lnTo>
                    <a:pt x="629099" y="33712"/>
                  </a:lnTo>
                  <a:lnTo>
                    <a:pt x="608877" y="44876"/>
                  </a:lnTo>
                  <a:lnTo>
                    <a:pt x="615618" y="27737"/>
                  </a:lnTo>
                  <a:lnTo>
                    <a:pt x="593796" y="18067"/>
                  </a:lnTo>
                  <a:lnTo>
                    <a:pt x="619783" y="17148"/>
                  </a:lnTo>
                  <a:lnTo>
                    <a:pt x="626508" y="0"/>
                  </a:lnTo>
                  <a:close/>
                </a:path>
                <a:path w="1202689" h="1647189">
                  <a:moveTo>
                    <a:pt x="753358" y="697482"/>
                  </a:moveTo>
                  <a:lnTo>
                    <a:pt x="762688" y="714047"/>
                  </a:lnTo>
                  <a:lnTo>
                    <a:pt x="788674" y="713118"/>
                  </a:lnTo>
                  <a:lnTo>
                    <a:pt x="768453" y="724282"/>
                  </a:lnTo>
                  <a:lnTo>
                    <a:pt x="777784" y="740856"/>
                  </a:lnTo>
                  <a:lnTo>
                    <a:pt x="755948" y="731195"/>
                  </a:lnTo>
                  <a:lnTo>
                    <a:pt x="735727" y="742359"/>
                  </a:lnTo>
                  <a:lnTo>
                    <a:pt x="742468" y="725220"/>
                  </a:lnTo>
                  <a:lnTo>
                    <a:pt x="720645" y="715549"/>
                  </a:lnTo>
                  <a:lnTo>
                    <a:pt x="746631" y="714621"/>
                  </a:lnTo>
                  <a:lnTo>
                    <a:pt x="753358" y="697482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2277810" y="2190224"/>
              <a:ext cx="229804" cy="111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2340365" y="1827213"/>
              <a:ext cx="816610" cy="1541780"/>
            </a:xfrm>
            <a:custGeom>
              <a:avLst/>
              <a:gdLst/>
              <a:ahLst/>
              <a:cxnLst/>
              <a:rect l="l" t="t" r="r" b="b"/>
              <a:pathLst>
                <a:path w="816610" h="1541779">
                  <a:moveTo>
                    <a:pt x="284977" y="1276889"/>
                  </a:moveTo>
                  <a:lnTo>
                    <a:pt x="294293" y="1293453"/>
                  </a:lnTo>
                  <a:lnTo>
                    <a:pt x="320279" y="1292525"/>
                  </a:lnTo>
                  <a:lnTo>
                    <a:pt x="300058" y="1303688"/>
                  </a:lnTo>
                  <a:lnTo>
                    <a:pt x="309389" y="1320262"/>
                  </a:lnTo>
                  <a:lnTo>
                    <a:pt x="287567" y="1310592"/>
                  </a:lnTo>
                  <a:lnTo>
                    <a:pt x="267346" y="1321765"/>
                  </a:lnTo>
                  <a:lnTo>
                    <a:pt x="274072" y="1304617"/>
                  </a:lnTo>
                  <a:lnTo>
                    <a:pt x="252250" y="1294956"/>
                  </a:lnTo>
                  <a:lnTo>
                    <a:pt x="278237" y="1294027"/>
                  </a:lnTo>
                  <a:lnTo>
                    <a:pt x="284977" y="1276889"/>
                  </a:lnTo>
                  <a:close/>
                </a:path>
                <a:path w="816610" h="1541779">
                  <a:moveTo>
                    <a:pt x="32711" y="0"/>
                  </a:moveTo>
                  <a:lnTo>
                    <a:pt x="42042" y="16564"/>
                  </a:lnTo>
                  <a:lnTo>
                    <a:pt x="68029" y="15645"/>
                  </a:lnTo>
                  <a:lnTo>
                    <a:pt x="47807" y="26809"/>
                  </a:lnTo>
                  <a:lnTo>
                    <a:pt x="57123" y="43373"/>
                  </a:lnTo>
                  <a:lnTo>
                    <a:pt x="35302" y="33712"/>
                  </a:lnTo>
                  <a:lnTo>
                    <a:pt x="15081" y="44876"/>
                  </a:lnTo>
                  <a:lnTo>
                    <a:pt x="21821" y="27737"/>
                  </a:lnTo>
                  <a:lnTo>
                    <a:pt x="0" y="18076"/>
                  </a:lnTo>
                  <a:lnTo>
                    <a:pt x="25986" y="17148"/>
                  </a:lnTo>
                  <a:lnTo>
                    <a:pt x="32711" y="0"/>
                  </a:lnTo>
                  <a:close/>
                </a:path>
                <a:path w="816610" h="1541779">
                  <a:moveTo>
                    <a:pt x="434309" y="1174756"/>
                  </a:moveTo>
                  <a:lnTo>
                    <a:pt x="443639" y="1191321"/>
                  </a:lnTo>
                  <a:lnTo>
                    <a:pt x="469625" y="1190392"/>
                  </a:lnTo>
                  <a:lnTo>
                    <a:pt x="449404" y="1201556"/>
                  </a:lnTo>
                  <a:lnTo>
                    <a:pt x="458721" y="1218130"/>
                  </a:lnTo>
                  <a:lnTo>
                    <a:pt x="436899" y="1208460"/>
                  </a:lnTo>
                  <a:lnTo>
                    <a:pt x="416678" y="1219633"/>
                  </a:lnTo>
                  <a:lnTo>
                    <a:pt x="423419" y="1202494"/>
                  </a:lnTo>
                  <a:lnTo>
                    <a:pt x="401596" y="1192823"/>
                  </a:lnTo>
                  <a:lnTo>
                    <a:pt x="427583" y="1191895"/>
                  </a:lnTo>
                  <a:lnTo>
                    <a:pt x="434309" y="1174756"/>
                  </a:lnTo>
                  <a:close/>
                </a:path>
                <a:path w="816610" h="1541779">
                  <a:moveTo>
                    <a:pt x="449528" y="1283489"/>
                  </a:moveTo>
                  <a:lnTo>
                    <a:pt x="458858" y="1300054"/>
                  </a:lnTo>
                  <a:lnTo>
                    <a:pt x="484844" y="1299125"/>
                  </a:lnTo>
                  <a:lnTo>
                    <a:pt x="464624" y="1310298"/>
                  </a:lnTo>
                  <a:lnTo>
                    <a:pt x="473940" y="1326863"/>
                  </a:lnTo>
                  <a:lnTo>
                    <a:pt x="452118" y="1317202"/>
                  </a:lnTo>
                  <a:lnTo>
                    <a:pt x="431897" y="1328366"/>
                  </a:lnTo>
                  <a:lnTo>
                    <a:pt x="438638" y="1311227"/>
                  </a:lnTo>
                  <a:lnTo>
                    <a:pt x="416815" y="1301556"/>
                  </a:lnTo>
                  <a:lnTo>
                    <a:pt x="442802" y="1300637"/>
                  </a:lnTo>
                  <a:lnTo>
                    <a:pt x="449528" y="1283489"/>
                  </a:lnTo>
                  <a:close/>
                </a:path>
                <a:path w="816610" h="1541779">
                  <a:moveTo>
                    <a:pt x="781044" y="1496454"/>
                  </a:moveTo>
                  <a:lnTo>
                    <a:pt x="790360" y="1513019"/>
                  </a:lnTo>
                  <a:lnTo>
                    <a:pt x="816347" y="1512090"/>
                  </a:lnTo>
                  <a:lnTo>
                    <a:pt x="796126" y="1523264"/>
                  </a:lnTo>
                  <a:lnTo>
                    <a:pt x="805457" y="1539828"/>
                  </a:lnTo>
                  <a:lnTo>
                    <a:pt x="783634" y="1530157"/>
                  </a:lnTo>
                  <a:lnTo>
                    <a:pt x="763414" y="1541331"/>
                  </a:lnTo>
                  <a:lnTo>
                    <a:pt x="770139" y="1524183"/>
                  </a:lnTo>
                  <a:lnTo>
                    <a:pt x="748318" y="1514522"/>
                  </a:lnTo>
                  <a:lnTo>
                    <a:pt x="774304" y="1513593"/>
                  </a:lnTo>
                  <a:lnTo>
                    <a:pt x="781044" y="1496454"/>
                  </a:lnTo>
                  <a:close/>
                </a:path>
                <a:path w="816610" h="1541779">
                  <a:moveTo>
                    <a:pt x="452782" y="1385378"/>
                  </a:moveTo>
                  <a:lnTo>
                    <a:pt x="462112" y="1401943"/>
                  </a:lnTo>
                  <a:lnTo>
                    <a:pt x="488098" y="1401014"/>
                  </a:lnTo>
                  <a:lnTo>
                    <a:pt x="467877" y="1412178"/>
                  </a:lnTo>
                  <a:lnTo>
                    <a:pt x="477208" y="1428752"/>
                  </a:lnTo>
                  <a:lnTo>
                    <a:pt x="455372" y="1419081"/>
                  </a:lnTo>
                  <a:lnTo>
                    <a:pt x="435151" y="1430255"/>
                  </a:lnTo>
                  <a:lnTo>
                    <a:pt x="441891" y="1413106"/>
                  </a:lnTo>
                  <a:lnTo>
                    <a:pt x="420069" y="1403445"/>
                  </a:lnTo>
                  <a:lnTo>
                    <a:pt x="446056" y="1402517"/>
                  </a:lnTo>
                  <a:lnTo>
                    <a:pt x="452782" y="1385378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2904450" y="3106099"/>
              <a:ext cx="153139" cy="1594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3280883" y="3218634"/>
              <a:ext cx="356235" cy="256540"/>
            </a:xfrm>
            <a:custGeom>
              <a:avLst/>
              <a:gdLst/>
              <a:ahLst/>
              <a:cxnLst/>
              <a:rect l="l" t="t" r="r" b="b"/>
              <a:pathLst>
                <a:path w="356235" h="256539">
                  <a:moveTo>
                    <a:pt x="32712" y="103884"/>
                  </a:moveTo>
                  <a:lnTo>
                    <a:pt x="42042" y="120449"/>
                  </a:lnTo>
                  <a:lnTo>
                    <a:pt x="68029" y="119530"/>
                  </a:lnTo>
                  <a:lnTo>
                    <a:pt x="47808" y="130694"/>
                  </a:lnTo>
                  <a:lnTo>
                    <a:pt x="57124" y="147258"/>
                  </a:lnTo>
                  <a:lnTo>
                    <a:pt x="35317" y="137597"/>
                  </a:lnTo>
                  <a:lnTo>
                    <a:pt x="15081" y="148761"/>
                  </a:lnTo>
                  <a:lnTo>
                    <a:pt x="21822" y="131622"/>
                  </a:lnTo>
                  <a:lnTo>
                    <a:pt x="0" y="121952"/>
                  </a:lnTo>
                  <a:lnTo>
                    <a:pt x="25986" y="121033"/>
                  </a:lnTo>
                  <a:lnTo>
                    <a:pt x="32712" y="103884"/>
                  </a:lnTo>
                  <a:close/>
                </a:path>
                <a:path w="356235" h="256539">
                  <a:moveTo>
                    <a:pt x="300287" y="1177"/>
                  </a:moveTo>
                  <a:lnTo>
                    <a:pt x="309618" y="17741"/>
                  </a:lnTo>
                  <a:lnTo>
                    <a:pt x="335604" y="16812"/>
                  </a:lnTo>
                  <a:lnTo>
                    <a:pt x="315368" y="27976"/>
                  </a:lnTo>
                  <a:lnTo>
                    <a:pt x="324699" y="44541"/>
                  </a:lnTo>
                  <a:lnTo>
                    <a:pt x="302877" y="34880"/>
                  </a:lnTo>
                  <a:lnTo>
                    <a:pt x="282657" y="46053"/>
                  </a:lnTo>
                  <a:lnTo>
                    <a:pt x="289396" y="28905"/>
                  </a:lnTo>
                  <a:lnTo>
                    <a:pt x="267575" y="19244"/>
                  </a:lnTo>
                  <a:lnTo>
                    <a:pt x="293561" y="18315"/>
                  </a:lnTo>
                  <a:lnTo>
                    <a:pt x="300287" y="1177"/>
                  </a:lnTo>
                  <a:close/>
                </a:path>
                <a:path w="356235" h="256539">
                  <a:moveTo>
                    <a:pt x="143779" y="0"/>
                  </a:moveTo>
                  <a:lnTo>
                    <a:pt x="153096" y="16574"/>
                  </a:lnTo>
                  <a:lnTo>
                    <a:pt x="179082" y="15645"/>
                  </a:lnTo>
                  <a:lnTo>
                    <a:pt x="158861" y="26809"/>
                  </a:lnTo>
                  <a:lnTo>
                    <a:pt x="168192" y="43373"/>
                  </a:lnTo>
                  <a:lnTo>
                    <a:pt x="146370" y="33712"/>
                  </a:lnTo>
                  <a:lnTo>
                    <a:pt x="126149" y="44876"/>
                  </a:lnTo>
                  <a:lnTo>
                    <a:pt x="132875" y="27738"/>
                  </a:lnTo>
                  <a:lnTo>
                    <a:pt x="111053" y="18077"/>
                  </a:lnTo>
                  <a:lnTo>
                    <a:pt x="137039" y="17138"/>
                  </a:lnTo>
                  <a:lnTo>
                    <a:pt x="143779" y="0"/>
                  </a:lnTo>
                  <a:close/>
                </a:path>
                <a:path w="356235" h="256539">
                  <a:moveTo>
                    <a:pt x="320351" y="103495"/>
                  </a:moveTo>
                  <a:lnTo>
                    <a:pt x="329682" y="120059"/>
                  </a:lnTo>
                  <a:lnTo>
                    <a:pt x="355668" y="119131"/>
                  </a:lnTo>
                  <a:lnTo>
                    <a:pt x="335447" y="130304"/>
                  </a:lnTo>
                  <a:lnTo>
                    <a:pt x="344778" y="146869"/>
                  </a:lnTo>
                  <a:lnTo>
                    <a:pt x="322941" y="137198"/>
                  </a:lnTo>
                  <a:lnTo>
                    <a:pt x="302721" y="148372"/>
                  </a:lnTo>
                  <a:lnTo>
                    <a:pt x="309461" y="131223"/>
                  </a:lnTo>
                  <a:lnTo>
                    <a:pt x="287639" y="121562"/>
                  </a:lnTo>
                  <a:lnTo>
                    <a:pt x="313625" y="120633"/>
                  </a:lnTo>
                  <a:lnTo>
                    <a:pt x="320351" y="103495"/>
                  </a:lnTo>
                  <a:close/>
                </a:path>
                <a:path w="356235" h="256539">
                  <a:moveTo>
                    <a:pt x="318720" y="211270"/>
                  </a:moveTo>
                  <a:lnTo>
                    <a:pt x="328051" y="227844"/>
                  </a:lnTo>
                  <a:lnTo>
                    <a:pt x="354037" y="226915"/>
                  </a:lnTo>
                  <a:lnTo>
                    <a:pt x="333801" y="238080"/>
                  </a:lnTo>
                  <a:lnTo>
                    <a:pt x="343132" y="254644"/>
                  </a:lnTo>
                  <a:lnTo>
                    <a:pt x="321310" y="244983"/>
                  </a:lnTo>
                  <a:lnTo>
                    <a:pt x="301089" y="256147"/>
                  </a:lnTo>
                  <a:lnTo>
                    <a:pt x="307815" y="239008"/>
                  </a:lnTo>
                  <a:lnTo>
                    <a:pt x="286008" y="229347"/>
                  </a:lnTo>
                  <a:lnTo>
                    <a:pt x="311980" y="228418"/>
                  </a:lnTo>
                  <a:lnTo>
                    <a:pt x="318720" y="211270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4" name="object 694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2016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695" name="object 69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696" name="Picture 695">
            <a:extLst>
              <a:ext uri="{FF2B5EF4-FFF2-40B4-BE49-F238E27FC236}">
                <a16:creationId xmlns:a16="http://schemas.microsoft.com/office/drawing/2014/main" id="{1B1D5C1C-49BF-4849-8D6A-7BA27CD7A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38960" y="169945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38960" y="169941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030" y="172285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41040" y="17228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39125" y="16980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39133" y="16980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28609" y="180433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8613" y="180434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30832" y="182739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30840" y="182739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8965" y="18032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8974" y="18032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43557" y="181970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43559" y="181978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45550" y="184290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45550" y="184291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43671" y="18184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43681" y="18184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52586" y="1839912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52588" y="1840015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54579" y="186330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54586" y="186330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52687" y="18383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52695" y="183837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56928" y="185085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656925" y="185080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59164" y="187427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59168" y="187428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57271" y="18496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57276" y="18496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00745" y="192260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00739" y="192252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02421" y="1945792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02425" y="194579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00542" y="19214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00535" y="19214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9" y="25701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9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44801" y="1909432"/>
              <a:ext cx="2540" cy="45085"/>
            </a:xfrm>
            <a:custGeom>
              <a:avLst/>
              <a:gdLst/>
              <a:ahLst/>
              <a:cxnLst/>
              <a:rect l="l" t="t" r="r" b="b"/>
              <a:pathLst>
                <a:path w="2539" h="45085">
                  <a:moveTo>
                    <a:pt x="0" y="0"/>
                  </a:moveTo>
                  <a:lnTo>
                    <a:pt x="0" y="20066"/>
                  </a:lnTo>
                  <a:lnTo>
                    <a:pt x="1917" y="4497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44803" y="1909391"/>
              <a:ext cx="2540" cy="45085"/>
            </a:xfrm>
            <a:custGeom>
              <a:avLst/>
              <a:gdLst/>
              <a:ahLst/>
              <a:cxnLst/>
              <a:rect l="l" t="t" r="r" b="b"/>
              <a:pathLst>
                <a:path w="2539" h="45085">
                  <a:moveTo>
                    <a:pt x="1914" y="44957"/>
                  </a:moveTo>
                  <a:lnTo>
                    <a:pt x="0" y="2016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9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46338" y="1932901"/>
              <a:ext cx="36830" cy="21590"/>
            </a:xfrm>
            <a:custGeom>
              <a:avLst/>
              <a:gdLst/>
              <a:ahLst/>
              <a:cxnLst/>
              <a:rect l="l" t="t" r="r" b="b"/>
              <a:pathLst>
                <a:path w="36830" h="21589">
                  <a:moveTo>
                    <a:pt x="36525" y="0"/>
                  </a:moveTo>
                  <a:lnTo>
                    <a:pt x="0" y="1308"/>
                  </a:lnTo>
                  <a:lnTo>
                    <a:pt x="0" y="21374"/>
                  </a:lnTo>
                  <a:lnTo>
                    <a:pt x="36525" y="2006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46341" y="1932907"/>
              <a:ext cx="36830" cy="21590"/>
            </a:xfrm>
            <a:custGeom>
              <a:avLst/>
              <a:gdLst/>
              <a:ahLst/>
              <a:cxnLst/>
              <a:rect l="l" t="t" r="r" b="b"/>
              <a:pathLst>
                <a:path w="36830" h="21589">
                  <a:moveTo>
                    <a:pt x="0" y="21368"/>
                  </a:moveTo>
                  <a:lnTo>
                    <a:pt x="36532" y="2006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13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44433" y="190792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44444" y="190792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50555" y="201700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50549" y="201700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52460" y="204035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52461" y="20403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50555" y="20157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50556" y="20157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00605" y="2027808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00603" y="202791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202"/>
                  </a:moveTo>
                  <a:lnTo>
                    <a:pt x="0" y="0"/>
                  </a:lnTo>
                  <a:lnTo>
                    <a:pt x="1869" y="24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02802" y="2051164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902798" y="20511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910" y="20262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00904" y="20262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995142" y="207191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995132" y="207192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997377" y="209518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997381" y="209517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995498" y="20706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995496" y="20706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59077" y="211973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59080" y="211977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61109" y="214311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761109" y="214310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759216" y="21183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759213" y="21183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914220" y="2133371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63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914216" y="2133415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916379" y="215677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916388" y="215678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914486" y="21323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914491" y="21323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831388" y="217139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831383" y="217143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833370" y="219444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833367" y="219445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8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831490" y="21700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31495" y="21700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996120" y="217387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996121" y="217382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998355" y="219730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998372" y="219729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996463" y="217241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996465" y="21724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843898" y="2277033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843898" y="227710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845409" y="2300426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295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845420" y="2300425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3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843517" y="227595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843517" y="227595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003410" y="228025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003409" y="228019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005023" y="2303259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005023" y="2303263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003156" y="22790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003155" y="22790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926196" y="234533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926196" y="234536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28012" y="236872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928010" y="236872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926120" y="23443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926120" y="23443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316850" y="240596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66" y="2772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316841" y="2405854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871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8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318628" y="242929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18629" y="242930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13"/>
                  </a:moveTo>
                  <a:lnTo>
                    <a:pt x="35763" y="3335"/>
                  </a:lnTo>
                  <a:lnTo>
                    <a:pt x="35763" y="0"/>
                  </a:lnTo>
                  <a:lnTo>
                    <a:pt x="0" y="1267"/>
                  </a:lnTo>
                  <a:lnTo>
                    <a:pt x="0" y="46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16736" y="24044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16740" y="24044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69631" y="2413584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40" h="35560">
                  <a:moveTo>
                    <a:pt x="0" y="0"/>
                  </a:moveTo>
                  <a:lnTo>
                    <a:pt x="0" y="10033"/>
                  </a:lnTo>
                  <a:lnTo>
                    <a:pt x="1917" y="3493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69636" y="2413629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905" y="34947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49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71574" y="2436990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70"/>
                  </a:lnTo>
                  <a:lnTo>
                    <a:pt x="0" y="11303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71582" y="243699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04"/>
                  </a:moveTo>
                  <a:lnTo>
                    <a:pt x="35756" y="1002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469682" y="24124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469689" y="24124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899" y="26184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99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622196" y="243425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622204" y="243430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24266" y="245742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24261" y="245741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622386" y="24330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622391" y="24330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934400" y="244674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934400" y="2446676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519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936140" y="247004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936141" y="2470048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6"/>
                  </a:moveTo>
                  <a:lnTo>
                    <a:pt x="35770" y="500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934248" y="24453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934258" y="24453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053454" y="1842783"/>
              <a:ext cx="742242" cy="12000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012071" y="248969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012067" y="248976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014230" y="251302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014232" y="251302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012338" y="24885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012337" y="24884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472882" y="252757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472885" y="252756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474978" y="2550871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474987" y="255086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473085" y="25262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473090" y="25262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673826" y="2560434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39" h="43814">
                  <a:moveTo>
                    <a:pt x="0" y="0"/>
                  </a:moveTo>
                  <a:lnTo>
                    <a:pt x="0" y="18389"/>
                  </a:lnTo>
                  <a:lnTo>
                    <a:pt x="1917" y="4329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673821" y="2560453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39" h="43814">
                  <a:moveTo>
                    <a:pt x="1914" y="43308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33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675680" y="2583840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35763" y="0"/>
                  </a:moveTo>
                  <a:lnTo>
                    <a:pt x="0" y="1282"/>
                  </a:lnTo>
                  <a:lnTo>
                    <a:pt x="0" y="19672"/>
                  </a:lnTo>
                  <a:lnTo>
                    <a:pt x="35763" y="18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675685" y="2583839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0" y="19668"/>
                  </a:moveTo>
                  <a:lnTo>
                    <a:pt x="35770" y="1839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673775" y="255888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673778" y="25588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577344" y="2558173"/>
              <a:ext cx="1905" cy="74295"/>
            </a:xfrm>
            <a:custGeom>
              <a:avLst/>
              <a:gdLst/>
              <a:ahLst/>
              <a:cxnLst/>
              <a:rect l="l" t="t" r="r" b="b"/>
              <a:pathLst>
                <a:path w="1904" h="74294">
                  <a:moveTo>
                    <a:pt x="0" y="0"/>
                  </a:moveTo>
                  <a:lnTo>
                    <a:pt x="0" y="49593"/>
                  </a:lnTo>
                  <a:lnTo>
                    <a:pt x="1866" y="7399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577339" y="2558173"/>
              <a:ext cx="1905" cy="74295"/>
            </a:xfrm>
            <a:custGeom>
              <a:avLst/>
              <a:gdLst/>
              <a:ahLst/>
              <a:cxnLst/>
              <a:rect l="l" t="t" r="r" b="b"/>
              <a:pathLst>
                <a:path w="1904" h="74294">
                  <a:moveTo>
                    <a:pt x="1869" y="73916"/>
                  </a:moveTo>
                  <a:lnTo>
                    <a:pt x="0" y="495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39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579452" y="2581414"/>
              <a:ext cx="36195" cy="51435"/>
            </a:xfrm>
            <a:custGeom>
              <a:avLst/>
              <a:gdLst/>
              <a:ahLst/>
              <a:cxnLst/>
              <a:rect l="l" t="t" r="r" b="b"/>
              <a:pathLst>
                <a:path w="36195" h="51435">
                  <a:moveTo>
                    <a:pt x="35763" y="0"/>
                  </a:moveTo>
                  <a:lnTo>
                    <a:pt x="0" y="1282"/>
                  </a:lnTo>
                  <a:lnTo>
                    <a:pt x="0" y="50876"/>
                  </a:lnTo>
                  <a:lnTo>
                    <a:pt x="35763" y="496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579463" y="2581418"/>
              <a:ext cx="36195" cy="51435"/>
            </a:xfrm>
            <a:custGeom>
              <a:avLst/>
              <a:gdLst/>
              <a:ahLst/>
              <a:cxnLst/>
              <a:rect l="l" t="t" r="r" b="b"/>
              <a:pathLst>
                <a:path w="36195" h="51435">
                  <a:moveTo>
                    <a:pt x="0" y="50873"/>
                  </a:moveTo>
                  <a:lnTo>
                    <a:pt x="35770" y="4959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0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577573" y="25568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577575" y="25568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384381" y="2525013"/>
              <a:ext cx="1905" cy="113030"/>
            </a:xfrm>
            <a:custGeom>
              <a:avLst/>
              <a:gdLst/>
              <a:ahLst/>
              <a:cxnLst/>
              <a:rect l="l" t="t" r="r" b="b"/>
              <a:pathLst>
                <a:path w="1904" h="113030">
                  <a:moveTo>
                    <a:pt x="0" y="0"/>
                  </a:moveTo>
                  <a:lnTo>
                    <a:pt x="0" y="88607"/>
                  </a:lnTo>
                  <a:lnTo>
                    <a:pt x="1879" y="11300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384376" y="2524951"/>
              <a:ext cx="1905" cy="113664"/>
            </a:xfrm>
            <a:custGeom>
              <a:avLst/>
              <a:gdLst/>
              <a:ahLst/>
              <a:cxnLst/>
              <a:rect l="l" t="t" r="r" b="b"/>
              <a:pathLst>
                <a:path w="1904" h="113664">
                  <a:moveTo>
                    <a:pt x="1878" y="113096"/>
                  </a:moveTo>
                  <a:lnTo>
                    <a:pt x="0" y="88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3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386082" y="2548165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69">
                  <a:moveTo>
                    <a:pt x="35775" y="0"/>
                  </a:moveTo>
                  <a:lnTo>
                    <a:pt x="0" y="1282"/>
                  </a:lnTo>
                  <a:lnTo>
                    <a:pt x="0" y="89890"/>
                  </a:lnTo>
                  <a:lnTo>
                    <a:pt x="35775" y="8862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386101" y="2548172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69">
                  <a:moveTo>
                    <a:pt x="0" y="89884"/>
                  </a:moveTo>
                  <a:lnTo>
                    <a:pt x="35756" y="8860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98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384215" y="25239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384218" y="25239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068697" y="2443835"/>
              <a:ext cx="1905" cy="220979"/>
            </a:xfrm>
            <a:custGeom>
              <a:avLst/>
              <a:gdLst/>
              <a:ahLst/>
              <a:cxnLst/>
              <a:rect l="l" t="t" r="r" b="b"/>
              <a:pathLst>
                <a:path w="1904" h="220980">
                  <a:moveTo>
                    <a:pt x="0" y="0"/>
                  </a:moveTo>
                  <a:lnTo>
                    <a:pt x="0" y="196164"/>
                  </a:lnTo>
                  <a:lnTo>
                    <a:pt x="1879" y="2205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068695" y="2443766"/>
              <a:ext cx="1905" cy="220979"/>
            </a:xfrm>
            <a:custGeom>
              <a:avLst/>
              <a:gdLst/>
              <a:ahLst/>
              <a:cxnLst/>
              <a:rect l="l" t="t" r="r" b="b"/>
              <a:pathLst>
                <a:path w="1904" h="220980">
                  <a:moveTo>
                    <a:pt x="1878" y="220641"/>
                  </a:moveTo>
                  <a:lnTo>
                    <a:pt x="0" y="1961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206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070690" y="2467063"/>
              <a:ext cx="36195" cy="197485"/>
            </a:xfrm>
            <a:custGeom>
              <a:avLst/>
              <a:gdLst/>
              <a:ahLst/>
              <a:cxnLst/>
              <a:rect l="l" t="t" r="r" b="b"/>
              <a:pathLst>
                <a:path w="36195" h="197485">
                  <a:moveTo>
                    <a:pt x="35763" y="0"/>
                  </a:moveTo>
                  <a:lnTo>
                    <a:pt x="0" y="1270"/>
                  </a:lnTo>
                  <a:lnTo>
                    <a:pt x="0" y="197446"/>
                  </a:lnTo>
                  <a:lnTo>
                    <a:pt x="35763" y="19616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070701" y="2467061"/>
              <a:ext cx="36195" cy="197485"/>
            </a:xfrm>
            <a:custGeom>
              <a:avLst/>
              <a:gdLst/>
              <a:ahLst/>
              <a:cxnLst/>
              <a:rect l="l" t="t" r="r" b="b"/>
              <a:pathLst>
                <a:path w="36195" h="197485">
                  <a:moveTo>
                    <a:pt x="0" y="197439"/>
                  </a:moveTo>
                  <a:lnTo>
                    <a:pt x="35770" y="19617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74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068811" y="24427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068810" y="24427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995314" y="2107615"/>
              <a:ext cx="1905" cy="570230"/>
            </a:xfrm>
            <a:custGeom>
              <a:avLst/>
              <a:gdLst/>
              <a:ahLst/>
              <a:cxnLst/>
              <a:rect l="l" t="t" r="r" b="b"/>
              <a:pathLst>
                <a:path w="1904" h="570230">
                  <a:moveTo>
                    <a:pt x="0" y="0"/>
                  </a:moveTo>
                  <a:lnTo>
                    <a:pt x="0" y="545579"/>
                  </a:lnTo>
                  <a:lnTo>
                    <a:pt x="1866" y="56997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995310" y="2107587"/>
              <a:ext cx="1905" cy="570230"/>
            </a:xfrm>
            <a:custGeom>
              <a:avLst/>
              <a:gdLst/>
              <a:ahLst/>
              <a:cxnLst/>
              <a:rect l="l" t="t" r="r" b="b"/>
              <a:pathLst>
                <a:path w="1904" h="570230">
                  <a:moveTo>
                    <a:pt x="1869" y="569919"/>
                  </a:moveTo>
                  <a:lnTo>
                    <a:pt x="0" y="5455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69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997283" y="2130958"/>
              <a:ext cx="36195" cy="547370"/>
            </a:xfrm>
            <a:custGeom>
              <a:avLst/>
              <a:gdLst/>
              <a:ahLst/>
              <a:cxnLst/>
              <a:rect l="l" t="t" r="r" b="b"/>
              <a:pathLst>
                <a:path w="36195" h="547369">
                  <a:moveTo>
                    <a:pt x="35775" y="0"/>
                  </a:moveTo>
                  <a:lnTo>
                    <a:pt x="0" y="1282"/>
                  </a:lnTo>
                  <a:lnTo>
                    <a:pt x="0" y="546862"/>
                  </a:lnTo>
                  <a:lnTo>
                    <a:pt x="35775" y="54559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997290" y="2130954"/>
              <a:ext cx="36195" cy="547370"/>
            </a:xfrm>
            <a:custGeom>
              <a:avLst/>
              <a:gdLst/>
              <a:ahLst/>
              <a:cxnLst/>
              <a:rect l="l" t="t" r="r" b="b"/>
              <a:pathLst>
                <a:path w="36195" h="547369">
                  <a:moveTo>
                    <a:pt x="0" y="546867"/>
                  </a:moveTo>
                  <a:lnTo>
                    <a:pt x="35770" y="54558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468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995403" y="21065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5995407" y="21065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199697" y="2456776"/>
              <a:ext cx="1905" cy="229870"/>
            </a:xfrm>
            <a:custGeom>
              <a:avLst/>
              <a:gdLst/>
              <a:ahLst/>
              <a:cxnLst/>
              <a:rect l="l" t="t" r="r" b="b"/>
              <a:pathLst>
                <a:path w="1904" h="229869">
                  <a:moveTo>
                    <a:pt x="0" y="0"/>
                  </a:moveTo>
                  <a:lnTo>
                    <a:pt x="0" y="205079"/>
                  </a:lnTo>
                  <a:lnTo>
                    <a:pt x="1879" y="2294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199700" y="2456753"/>
              <a:ext cx="1905" cy="229870"/>
            </a:xfrm>
            <a:custGeom>
              <a:avLst/>
              <a:gdLst/>
              <a:ahLst/>
              <a:cxnLst/>
              <a:rect l="l" t="t" r="r" b="b"/>
              <a:pathLst>
                <a:path w="1904" h="229869">
                  <a:moveTo>
                    <a:pt x="1878" y="229519"/>
                  </a:moveTo>
                  <a:lnTo>
                    <a:pt x="0" y="20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201310" y="2479763"/>
              <a:ext cx="36830" cy="207010"/>
            </a:xfrm>
            <a:custGeom>
              <a:avLst/>
              <a:gdLst/>
              <a:ahLst/>
              <a:cxnLst/>
              <a:rect l="l" t="t" r="r" b="b"/>
              <a:pathLst>
                <a:path w="36829" h="207010">
                  <a:moveTo>
                    <a:pt x="36525" y="0"/>
                  </a:moveTo>
                  <a:lnTo>
                    <a:pt x="0" y="1295"/>
                  </a:lnTo>
                  <a:lnTo>
                    <a:pt x="0" y="206387"/>
                  </a:lnTo>
                  <a:lnTo>
                    <a:pt x="36525" y="20507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201314" y="2479757"/>
              <a:ext cx="36830" cy="207010"/>
            </a:xfrm>
            <a:custGeom>
              <a:avLst/>
              <a:gdLst/>
              <a:ahLst/>
              <a:cxnLst/>
              <a:rect l="l" t="t" r="r" b="b"/>
              <a:pathLst>
                <a:path w="36829" h="207010">
                  <a:moveTo>
                    <a:pt x="0" y="206388"/>
                  </a:moveTo>
                  <a:lnTo>
                    <a:pt x="36532" y="20508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063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199443" y="245545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199443" y="24554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839955" y="2466936"/>
              <a:ext cx="1905" cy="226060"/>
            </a:xfrm>
            <a:custGeom>
              <a:avLst/>
              <a:gdLst/>
              <a:ahLst/>
              <a:cxnLst/>
              <a:rect l="l" t="t" r="r" b="b"/>
              <a:pathLst>
                <a:path w="1904" h="226060">
                  <a:moveTo>
                    <a:pt x="0" y="0"/>
                  </a:moveTo>
                  <a:lnTo>
                    <a:pt x="0" y="201180"/>
                  </a:lnTo>
                  <a:lnTo>
                    <a:pt x="1866" y="22557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839947" y="2466895"/>
              <a:ext cx="1905" cy="226060"/>
            </a:xfrm>
            <a:custGeom>
              <a:avLst/>
              <a:gdLst/>
              <a:ahLst/>
              <a:cxnLst/>
              <a:rect l="l" t="t" r="r" b="b"/>
              <a:pathLst>
                <a:path w="1904" h="226060">
                  <a:moveTo>
                    <a:pt x="1878" y="225587"/>
                  </a:moveTo>
                  <a:lnTo>
                    <a:pt x="0" y="2011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255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841987" y="2489999"/>
              <a:ext cx="36195" cy="202565"/>
            </a:xfrm>
            <a:custGeom>
              <a:avLst/>
              <a:gdLst/>
              <a:ahLst/>
              <a:cxnLst/>
              <a:rect l="l" t="t" r="r" b="b"/>
              <a:pathLst>
                <a:path w="36195" h="202564">
                  <a:moveTo>
                    <a:pt x="35763" y="0"/>
                  </a:moveTo>
                  <a:lnTo>
                    <a:pt x="0" y="1282"/>
                  </a:lnTo>
                  <a:lnTo>
                    <a:pt x="0" y="202463"/>
                  </a:lnTo>
                  <a:lnTo>
                    <a:pt x="35763" y="2011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841997" y="2490004"/>
              <a:ext cx="36195" cy="202565"/>
            </a:xfrm>
            <a:custGeom>
              <a:avLst/>
              <a:gdLst/>
              <a:ahLst/>
              <a:cxnLst/>
              <a:rect l="l" t="t" r="r" b="b"/>
              <a:pathLst>
                <a:path w="36195" h="202564">
                  <a:moveTo>
                    <a:pt x="0" y="202457"/>
                  </a:moveTo>
                  <a:lnTo>
                    <a:pt x="35770" y="20117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24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840120" y="24655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840131" y="24655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5693676" y="850937"/>
              <a:ext cx="1905" cy="1863725"/>
            </a:xfrm>
            <a:custGeom>
              <a:avLst/>
              <a:gdLst/>
              <a:ahLst/>
              <a:cxnLst/>
              <a:rect l="l" t="t" r="r" b="b"/>
              <a:pathLst>
                <a:path w="1904" h="1863725">
                  <a:moveTo>
                    <a:pt x="0" y="0"/>
                  </a:moveTo>
                  <a:lnTo>
                    <a:pt x="0" y="1839061"/>
                  </a:lnTo>
                  <a:lnTo>
                    <a:pt x="1866" y="186344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693678" y="850954"/>
              <a:ext cx="1905" cy="1863725"/>
            </a:xfrm>
            <a:custGeom>
              <a:avLst/>
              <a:gdLst/>
              <a:ahLst/>
              <a:cxnLst/>
              <a:rect l="l" t="t" r="r" b="b"/>
              <a:pathLst>
                <a:path w="1904" h="1863725">
                  <a:moveTo>
                    <a:pt x="1869" y="1863383"/>
                  </a:moveTo>
                  <a:lnTo>
                    <a:pt x="0" y="183905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633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695632" y="873937"/>
              <a:ext cx="36195" cy="1840864"/>
            </a:xfrm>
            <a:custGeom>
              <a:avLst/>
              <a:gdLst/>
              <a:ahLst/>
              <a:cxnLst/>
              <a:rect l="l" t="t" r="r" b="b"/>
              <a:pathLst>
                <a:path w="36195" h="1840864">
                  <a:moveTo>
                    <a:pt x="35763" y="0"/>
                  </a:moveTo>
                  <a:lnTo>
                    <a:pt x="0" y="1270"/>
                  </a:lnTo>
                  <a:lnTo>
                    <a:pt x="0" y="1840331"/>
                  </a:lnTo>
                  <a:lnTo>
                    <a:pt x="35763" y="18390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695653" y="873933"/>
              <a:ext cx="36195" cy="1840864"/>
            </a:xfrm>
            <a:custGeom>
              <a:avLst/>
              <a:gdLst/>
              <a:ahLst/>
              <a:cxnLst/>
              <a:rect l="l" t="t" r="r" b="b"/>
              <a:pathLst>
                <a:path w="36195" h="1840864">
                  <a:moveTo>
                    <a:pt x="0" y="1840340"/>
                  </a:moveTo>
                  <a:lnTo>
                    <a:pt x="35756" y="18390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403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693765" y="8497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693776" y="8497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539333" y="2215806"/>
              <a:ext cx="1905" cy="510540"/>
            </a:xfrm>
            <a:custGeom>
              <a:avLst/>
              <a:gdLst/>
              <a:ahLst/>
              <a:cxnLst/>
              <a:rect l="l" t="t" r="r" b="b"/>
              <a:pathLst>
                <a:path w="1904" h="510539">
                  <a:moveTo>
                    <a:pt x="0" y="0"/>
                  </a:moveTo>
                  <a:lnTo>
                    <a:pt x="0" y="485952"/>
                  </a:lnTo>
                  <a:lnTo>
                    <a:pt x="1879" y="5103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539331" y="2215749"/>
              <a:ext cx="1905" cy="510540"/>
            </a:xfrm>
            <a:custGeom>
              <a:avLst/>
              <a:gdLst/>
              <a:ahLst/>
              <a:cxnLst/>
              <a:rect l="l" t="t" r="r" b="b"/>
              <a:pathLst>
                <a:path w="1904" h="510539">
                  <a:moveTo>
                    <a:pt x="1878" y="510431"/>
                  </a:moveTo>
                  <a:lnTo>
                    <a:pt x="0" y="48598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104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540883" y="2238870"/>
              <a:ext cx="36830" cy="487680"/>
            </a:xfrm>
            <a:custGeom>
              <a:avLst/>
              <a:gdLst/>
              <a:ahLst/>
              <a:cxnLst/>
              <a:rect l="l" t="t" r="r" b="b"/>
              <a:pathLst>
                <a:path w="36829" h="487680">
                  <a:moveTo>
                    <a:pt x="36525" y="0"/>
                  </a:moveTo>
                  <a:lnTo>
                    <a:pt x="0" y="1308"/>
                  </a:lnTo>
                  <a:lnTo>
                    <a:pt x="0" y="487273"/>
                  </a:lnTo>
                  <a:lnTo>
                    <a:pt x="36525" y="48596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540891" y="2238875"/>
              <a:ext cx="36830" cy="487680"/>
            </a:xfrm>
            <a:custGeom>
              <a:avLst/>
              <a:gdLst/>
              <a:ahLst/>
              <a:cxnLst/>
              <a:rect l="l" t="t" r="r" b="b"/>
              <a:pathLst>
                <a:path w="36829" h="487680">
                  <a:moveTo>
                    <a:pt x="0" y="487262"/>
                  </a:moveTo>
                  <a:lnTo>
                    <a:pt x="36532" y="4859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872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539016" y="22142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539022" y="22142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868810" y="1791518"/>
              <a:ext cx="2124871" cy="13150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385816" y="2584056"/>
              <a:ext cx="1905" cy="156210"/>
            </a:xfrm>
            <a:custGeom>
              <a:avLst/>
              <a:gdLst/>
              <a:ahLst/>
              <a:cxnLst/>
              <a:rect l="l" t="t" r="r" b="b"/>
              <a:pathLst>
                <a:path w="1904" h="156210">
                  <a:moveTo>
                    <a:pt x="0" y="0"/>
                  </a:moveTo>
                  <a:lnTo>
                    <a:pt x="0" y="131521"/>
                  </a:lnTo>
                  <a:lnTo>
                    <a:pt x="1866" y="15590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385810" y="2584067"/>
              <a:ext cx="1905" cy="156210"/>
            </a:xfrm>
            <a:custGeom>
              <a:avLst/>
              <a:gdLst/>
              <a:ahLst/>
              <a:cxnLst/>
              <a:rect l="l" t="t" r="r" b="b"/>
              <a:pathLst>
                <a:path w="1904" h="156210">
                  <a:moveTo>
                    <a:pt x="1869" y="155844"/>
                  </a:moveTo>
                  <a:lnTo>
                    <a:pt x="0" y="13151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58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387822" y="2607284"/>
              <a:ext cx="36195" cy="133350"/>
            </a:xfrm>
            <a:custGeom>
              <a:avLst/>
              <a:gdLst/>
              <a:ahLst/>
              <a:cxnLst/>
              <a:rect l="l" t="t" r="r" b="b"/>
              <a:pathLst>
                <a:path w="36195" h="133350">
                  <a:moveTo>
                    <a:pt x="35763" y="0"/>
                  </a:moveTo>
                  <a:lnTo>
                    <a:pt x="0" y="1282"/>
                  </a:lnTo>
                  <a:lnTo>
                    <a:pt x="0" y="132803"/>
                  </a:lnTo>
                  <a:lnTo>
                    <a:pt x="35763" y="1315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387825" y="2607290"/>
              <a:ext cx="36195" cy="133350"/>
            </a:xfrm>
            <a:custGeom>
              <a:avLst/>
              <a:gdLst/>
              <a:ahLst/>
              <a:cxnLst/>
              <a:rect l="l" t="t" r="r" b="b"/>
              <a:pathLst>
                <a:path w="36195" h="133350">
                  <a:moveTo>
                    <a:pt x="0" y="132799"/>
                  </a:moveTo>
                  <a:lnTo>
                    <a:pt x="35770" y="13152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27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385930" y="25825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385939" y="25825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235918" y="2314562"/>
              <a:ext cx="1905" cy="440690"/>
            </a:xfrm>
            <a:custGeom>
              <a:avLst/>
              <a:gdLst/>
              <a:ahLst/>
              <a:cxnLst/>
              <a:rect l="l" t="t" r="r" b="b"/>
              <a:pathLst>
                <a:path w="1904" h="440689">
                  <a:moveTo>
                    <a:pt x="0" y="0"/>
                  </a:moveTo>
                  <a:lnTo>
                    <a:pt x="0" y="415734"/>
                  </a:lnTo>
                  <a:lnTo>
                    <a:pt x="1905" y="440639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235911" y="2314539"/>
              <a:ext cx="2540" cy="440690"/>
            </a:xfrm>
            <a:custGeom>
              <a:avLst/>
              <a:gdLst/>
              <a:ahLst/>
              <a:cxnLst/>
              <a:rect l="l" t="t" r="r" b="b"/>
              <a:pathLst>
                <a:path w="2539" h="440689">
                  <a:moveTo>
                    <a:pt x="1914" y="440643"/>
                  </a:moveTo>
                  <a:lnTo>
                    <a:pt x="0" y="4157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06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237886" y="2337930"/>
              <a:ext cx="36195" cy="417195"/>
            </a:xfrm>
            <a:custGeom>
              <a:avLst/>
              <a:gdLst/>
              <a:ahLst/>
              <a:cxnLst/>
              <a:rect l="l" t="t" r="r" b="b"/>
              <a:pathLst>
                <a:path w="36195" h="417194">
                  <a:moveTo>
                    <a:pt x="35763" y="0"/>
                  </a:moveTo>
                  <a:lnTo>
                    <a:pt x="0" y="1282"/>
                  </a:lnTo>
                  <a:lnTo>
                    <a:pt x="0" y="417017"/>
                  </a:lnTo>
                  <a:lnTo>
                    <a:pt x="35763" y="4157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237889" y="2337939"/>
              <a:ext cx="36195" cy="417195"/>
            </a:xfrm>
            <a:custGeom>
              <a:avLst/>
              <a:gdLst/>
              <a:ahLst/>
              <a:cxnLst/>
              <a:rect l="l" t="t" r="r" b="b"/>
              <a:pathLst>
                <a:path w="36195" h="417194">
                  <a:moveTo>
                    <a:pt x="0" y="417009"/>
                  </a:moveTo>
                  <a:lnTo>
                    <a:pt x="35770" y="4157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170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235981" y="23134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5235984" y="23134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072291" y="2623159"/>
              <a:ext cx="1905" cy="143510"/>
            </a:xfrm>
            <a:custGeom>
              <a:avLst/>
              <a:gdLst/>
              <a:ahLst/>
              <a:cxnLst/>
              <a:rect l="l" t="t" r="r" b="b"/>
              <a:pathLst>
                <a:path w="1904" h="143510">
                  <a:moveTo>
                    <a:pt x="0" y="0"/>
                  </a:moveTo>
                  <a:lnTo>
                    <a:pt x="0" y="118706"/>
                  </a:lnTo>
                  <a:lnTo>
                    <a:pt x="1866" y="14310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072289" y="2623190"/>
              <a:ext cx="1905" cy="143510"/>
            </a:xfrm>
            <a:custGeom>
              <a:avLst/>
              <a:gdLst/>
              <a:ahLst/>
              <a:cxnLst/>
              <a:rect l="l" t="t" r="r" b="b"/>
              <a:pathLst>
                <a:path w="1904" h="143510">
                  <a:moveTo>
                    <a:pt x="1869" y="143034"/>
                  </a:moveTo>
                  <a:lnTo>
                    <a:pt x="0" y="11870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430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073942" y="2646400"/>
              <a:ext cx="36830" cy="120014"/>
            </a:xfrm>
            <a:custGeom>
              <a:avLst/>
              <a:gdLst/>
              <a:ahLst/>
              <a:cxnLst/>
              <a:rect l="l" t="t" r="r" b="b"/>
              <a:pathLst>
                <a:path w="36829" h="120014">
                  <a:moveTo>
                    <a:pt x="36525" y="0"/>
                  </a:moveTo>
                  <a:lnTo>
                    <a:pt x="0" y="1308"/>
                  </a:lnTo>
                  <a:lnTo>
                    <a:pt x="0" y="120002"/>
                  </a:lnTo>
                  <a:lnTo>
                    <a:pt x="36525" y="11870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073948" y="2646403"/>
              <a:ext cx="36830" cy="120014"/>
            </a:xfrm>
            <a:custGeom>
              <a:avLst/>
              <a:gdLst/>
              <a:ahLst/>
              <a:cxnLst/>
              <a:rect l="l" t="t" r="r" b="b"/>
              <a:pathLst>
                <a:path w="36829" h="120014">
                  <a:moveTo>
                    <a:pt x="0" y="120001"/>
                  </a:moveTo>
                  <a:lnTo>
                    <a:pt x="36532" y="1186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200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072062" y="26217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072063" y="262174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017095" y="2222753"/>
              <a:ext cx="1905" cy="556260"/>
            </a:xfrm>
            <a:custGeom>
              <a:avLst/>
              <a:gdLst/>
              <a:ahLst/>
              <a:cxnLst/>
              <a:rect l="l" t="t" r="r" b="b"/>
              <a:pathLst>
                <a:path w="1904" h="556260">
                  <a:moveTo>
                    <a:pt x="0" y="0"/>
                  </a:moveTo>
                  <a:lnTo>
                    <a:pt x="0" y="531660"/>
                  </a:lnTo>
                  <a:lnTo>
                    <a:pt x="1879" y="55605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017091" y="2222738"/>
              <a:ext cx="1905" cy="556260"/>
            </a:xfrm>
            <a:custGeom>
              <a:avLst/>
              <a:gdLst/>
              <a:ahLst/>
              <a:cxnLst/>
              <a:rect l="l" t="t" r="r" b="b"/>
              <a:pathLst>
                <a:path w="1904" h="556260">
                  <a:moveTo>
                    <a:pt x="1878" y="556087"/>
                  </a:moveTo>
                  <a:lnTo>
                    <a:pt x="0" y="5316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60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018796" y="2246083"/>
              <a:ext cx="36195" cy="533400"/>
            </a:xfrm>
            <a:custGeom>
              <a:avLst/>
              <a:gdLst/>
              <a:ahLst/>
              <a:cxnLst/>
              <a:rect l="l" t="t" r="r" b="b"/>
              <a:pathLst>
                <a:path w="36195" h="533400">
                  <a:moveTo>
                    <a:pt x="35775" y="0"/>
                  </a:moveTo>
                  <a:lnTo>
                    <a:pt x="0" y="1270"/>
                  </a:lnTo>
                  <a:lnTo>
                    <a:pt x="0" y="532930"/>
                  </a:lnTo>
                  <a:lnTo>
                    <a:pt x="35775" y="53164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018810" y="2246082"/>
              <a:ext cx="36195" cy="533400"/>
            </a:xfrm>
            <a:custGeom>
              <a:avLst/>
              <a:gdLst/>
              <a:ahLst/>
              <a:cxnLst/>
              <a:rect l="l" t="t" r="r" b="b"/>
              <a:pathLst>
                <a:path w="36195" h="533400">
                  <a:moveTo>
                    <a:pt x="0" y="532927"/>
                  </a:moveTo>
                  <a:lnTo>
                    <a:pt x="35770" y="531649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329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016904" y="22212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016915" y="22212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857519" y="2704985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4">
                  <a:moveTo>
                    <a:pt x="0" y="0"/>
                  </a:moveTo>
                  <a:lnTo>
                    <a:pt x="0" y="70231"/>
                  </a:lnTo>
                  <a:lnTo>
                    <a:pt x="1879" y="9461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857517" y="2704925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4">
                  <a:moveTo>
                    <a:pt x="1869" y="94588"/>
                  </a:moveTo>
                  <a:lnTo>
                    <a:pt x="0" y="70259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94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859398" y="2728340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5">
                  <a:moveTo>
                    <a:pt x="35763" y="0"/>
                  </a:moveTo>
                  <a:lnTo>
                    <a:pt x="0" y="1270"/>
                  </a:lnTo>
                  <a:lnTo>
                    <a:pt x="0" y="71488"/>
                  </a:lnTo>
                  <a:lnTo>
                    <a:pt x="35763" y="702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859408" y="2728331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5">
                  <a:moveTo>
                    <a:pt x="0" y="71504"/>
                  </a:moveTo>
                  <a:lnTo>
                    <a:pt x="35756" y="702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15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857506" y="27038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857511" y="27039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707024" y="2441320"/>
              <a:ext cx="2540" cy="378460"/>
            </a:xfrm>
            <a:custGeom>
              <a:avLst/>
              <a:gdLst/>
              <a:ahLst/>
              <a:cxnLst/>
              <a:rect l="l" t="t" r="r" b="b"/>
              <a:pathLst>
                <a:path w="2539" h="378460">
                  <a:moveTo>
                    <a:pt x="0" y="0"/>
                  </a:moveTo>
                  <a:lnTo>
                    <a:pt x="0" y="353314"/>
                  </a:lnTo>
                  <a:lnTo>
                    <a:pt x="1917" y="37823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707019" y="2441299"/>
              <a:ext cx="2540" cy="378460"/>
            </a:xfrm>
            <a:custGeom>
              <a:avLst/>
              <a:gdLst/>
              <a:ahLst/>
              <a:cxnLst/>
              <a:rect l="l" t="t" r="r" b="b"/>
              <a:pathLst>
                <a:path w="2539" h="378460">
                  <a:moveTo>
                    <a:pt x="1914" y="378247"/>
                  </a:moveTo>
                  <a:lnTo>
                    <a:pt x="0" y="35332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782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709056" y="2464726"/>
              <a:ext cx="36195" cy="354965"/>
            </a:xfrm>
            <a:custGeom>
              <a:avLst/>
              <a:gdLst/>
              <a:ahLst/>
              <a:cxnLst/>
              <a:rect l="l" t="t" r="r" b="b"/>
              <a:pathLst>
                <a:path w="36195" h="354964">
                  <a:moveTo>
                    <a:pt x="35763" y="0"/>
                  </a:moveTo>
                  <a:lnTo>
                    <a:pt x="0" y="1282"/>
                  </a:lnTo>
                  <a:lnTo>
                    <a:pt x="0" y="354609"/>
                  </a:lnTo>
                  <a:lnTo>
                    <a:pt x="35763" y="3533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709056" y="2464729"/>
              <a:ext cx="36195" cy="354965"/>
            </a:xfrm>
            <a:custGeom>
              <a:avLst/>
              <a:gdLst/>
              <a:ahLst/>
              <a:cxnLst/>
              <a:rect l="l" t="t" r="r" b="b"/>
              <a:pathLst>
                <a:path w="36195" h="354964">
                  <a:moveTo>
                    <a:pt x="0" y="354610"/>
                  </a:moveTo>
                  <a:lnTo>
                    <a:pt x="35770" y="35332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46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707151" y="24398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707153" y="24399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553926" y="1522907"/>
              <a:ext cx="2540" cy="1308735"/>
            </a:xfrm>
            <a:custGeom>
              <a:avLst/>
              <a:gdLst/>
              <a:ahLst/>
              <a:cxnLst/>
              <a:rect l="l" t="t" r="r" b="b"/>
              <a:pathLst>
                <a:path w="2539" h="1308735">
                  <a:moveTo>
                    <a:pt x="0" y="0"/>
                  </a:moveTo>
                  <a:lnTo>
                    <a:pt x="0" y="1283449"/>
                  </a:lnTo>
                  <a:lnTo>
                    <a:pt x="1917" y="130835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553924" y="1522845"/>
              <a:ext cx="2540" cy="1308735"/>
            </a:xfrm>
            <a:custGeom>
              <a:avLst/>
              <a:gdLst/>
              <a:ahLst/>
              <a:cxnLst/>
              <a:rect l="l" t="t" r="r" b="b"/>
              <a:pathLst>
                <a:path w="2539" h="1308735">
                  <a:moveTo>
                    <a:pt x="1914" y="1308364"/>
                  </a:moveTo>
                  <a:lnTo>
                    <a:pt x="0" y="128344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3083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555818" y="1546351"/>
              <a:ext cx="36195" cy="1285240"/>
            </a:xfrm>
            <a:custGeom>
              <a:avLst/>
              <a:gdLst/>
              <a:ahLst/>
              <a:cxnLst/>
              <a:rect l="l" t="t" r="r" b="b"/>
              <a:pathLst>
                <a:path w="36195" h="1285239">
                  <a:moveTo>
                    <a:pt x="35763" y="0"/>
                  </a:moveTo>
                  <a:lnTo>
                    <a:pt x="0" y="1270"/>
                  </a:lnTo>
                  <a:lnTo>
                    <a:pt x="0" y="1284719"/>
                  </a:lnTo>
                  <a:lnTo>
                    <a:pt x="35763" y="128343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555817" y="1546351"/>
              <a:ext cx="36195" cy="1285240"/>
            </a:xfrm>
            <a:custGeom>
              <a:avLst/>
              <a:gdLst/>
              <a:ahLst/>
              <a:cxnLst/>
              <a:rect l="l" t="t" r="r" b="b"/>
              <a:pathLst>
                <a:path w="36195" h="1285239">
                  <a:moveTo>
                    <a:pt x="0" y="1284714"/>
                  </a:moveTo>
                  <a:lnTo>
                    <a:pt x="35770" y="128343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284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553913" y="15214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553924" y="15214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396319" y="2519971"/>
              <a:ext cx="2540" cy="325120"/>
            </a:xfrm>
            <a:custGeom>
              <a:avLst/>
              <a:gdLst/>
              <a:ahLst/>
              <a:cxnLst/>
              <a:rect l="l" t="t" r="r" b="b"/>
              <a:pathLst>
                <a:path w="2539" h="325119">
                  <a:moveTo>
                    <a:pt x="0" y="0"/>
                  </a:moveTo>
                  <a:lnTo>
                    <a:pt x="0" y="299821"/>
                  </a:lnTo>
                  <a:lnTo>
                    <a:pt x="1917" y="3247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396320" y="2519942"/>
              <a:ext cx="2540" cy="325120"/>
            </a:xfrm>
            <a:custGeom>
              <a:avLst/>
              <a:gdLst/>
              <a:ahLst/>
              <a:cxnLst/>
              <a:rect l="l" t="t" r="r" b="b"/>
              <a:pathLst>
                <a:path w="2539" h="325119">
                  <a:moveTo>
                    <a:pt x="1914" y="324728"/>
                  </a:moveTo>
                  <a:lnTo>
                    <a:pt x="0" y="29980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4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398135" y="2543365"/>
              <a:ext cx="36195" cy="301625"/>
            </a:xfrm>
            <a:custGeom>
              <a:avLst/>
              <a:gdLst/>
              <a:ahLst/>
              <a:cxnLst/>
              <a:rect l="l" t="t" r="r" b="b"/>
              <a:pathLst>
                <a:path w="36195" h="301625">
                  <a:moveTo>
                    <a:pt x="35763" y="0"/>
                  </a:moveTo>
                  <a:lnTo>
                    <a:pt x="0" y="1270"/>
                  </a:lnTo>
                  <a:lnTo>
                    <a:pt x="0" y="301091"/>
                  </a:lnTo>
                  <a:lnTo>
                    <a:pt x="35763" y="2998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398139" y="2543365"/>
              <a:ext cx="36195" cy="301625"/>
            </a:xfrm>
            <a:custGeom>
              <a:avLst/>
              <a:gdLst/>
              <a:ahLst/>
              <a:cxnLst/>
              <a:rect l="l" t="t" r="r" b="b"/>
              <a:pathLst>
                <a:path w="36195" h="301625">
                  <a:moveTo>
                    <a:pt x="0" y="301101"/>
                  </a:moveTo>
                  <a:lnTo>
                    <a:pt x="35770" y="29981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3011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396229" y="25186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396240" y="251865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247894" y="2636596"/>
              <a:ext cx="1905" cy="222885"/>
            </a:xfrm>
            <a:custGeom>
              <a:avLst/>
              <a:gdLst/>
              <a:ahLst/>
              <a:cxnLst/>
              <a:rect l="l" t="t" r="r" b="b"/>
              <a:pathLst>
                <a:path w="1904" h="222885">
                  <a:moveTo>
                    <a:pt x="0" y="0"/>
                  </a:moveTo>
                  <a:lnTo>
                    <a:pt x="0" y="198386"/>
                  </a:lnTo>
                  <a:lnTo>
                    <a:pt x="1866" y="22278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247882" y="2636579"/>
              <a:ext cx="1905" cy="222885"/>
            </a:xfrm>
            <a:custGeom>
              <a:avLst/>
              <a:gdLst/>
              <a:ahLst/>
              <a:cxnLst/>
              <a:rect l="l" t="t" r="r" b="b"/>
              <a:pathLst>
                <a:path w="1904" h="222885">
                  <a:moveTo>
                    <a:pt x="1878" y="222797"/>
                  </a:moveTo>
                  <a:lnTo>
                    <a:pt x="0" y="1983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227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249735" y="2659951"/>
              <a:ext cx="36195" cy="200025"/>
            </a:xfrm>
            <a:custGeom>
              <a:avLst/>
              <a:gdLst/>
              <a:ahLst/>
              <a:cxnLst/>
              <a:rect l="l" t="t" r="r" b="b"/>
              <a:pathLst>
                <a:path w="36195" h="200025">
                  <a:moveTo>
                    <a:pt x="35775" y="0"/>
                  </a:moveTo>
                  <a:lnTo>
                    <a:pt x="0" y="1282"/>
                  </a:lnTo>
                  <a:lnTo>
                    <a:pt x="0" y="199682"/>
                  </a:lnTo>
                  <a:lnTo>
                    <a:pt x="35775" y="19839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249741" y="2659958"/>
              <a:ext cx="36195" cy="200025"/>
            </a:xfrm>
            <a:custGeom>
              <a:avLst/>
              <a:gdLst/>
              <a:ahLst/>
              <a:cxnLst/>
              <a:rect l="l" t="t" r="r" b="b"/>
              <a:pathLst>
                <a:path w="36195" h="200025">
                  <a:moveTo>
                    <a:pt x="0" y="199669"/>
                  </a:moveTo>
                  <a:lnTo>
                    <a:pt x="35770" y="19839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96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247843" y="26355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247854" y="26355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085740" y="2664751"/>
              <a:ext cx="1905" cy="207645"/>
            </a:xfrm>
            <a:custGeom>
              <a:avLst/>
              <a:gdLst/>
              <a:ahLst/>
              <a:cxnLst/>
              <a:rect l="l" t="t" r="r" b="b"/>
              <a:pathLst>
                <a:path w="1904" h="207644">
                  <a:moveTo>
                    <a:pt x="0" y="0"/>
                  </a:moveTo>
                  <a:lnTo>
                    <a:pt x="0" y="182791"/>
                  </a:lnTo>
                  <a:lnTo>
                    <a:pt x="1879" y="2071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085739" y="2664673"/>
              <a:ext cx="1905" cy="207645"/>
            </a:xfrm>
            <a:custGeom>
              <a:avLst/>
              <a:gdLst/>
              <a:ahLst/>
              <a:cxnLst/>
              <a:rect l="l" t="t" r="r" b="b"/>
              <a:pathLst>
                <a:path w="1904" h="207644">
                  <a:moveTo>
                    <a:pt x="1878" y="207325"/>
                  </a:moveTo>
                  <a:lnTo>
                    <a:pt x="0" y="18287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073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087417" y="2688069"/>
              <a:ext cx="36830" cy="184150"/>
            </a:xfrm>
            <a:custGeom>
              <a:avLst/>
              <a:gdLst/>
              <a:ahLst/>
              <a:cxnLst/>
              <a:rect l="l" t="t" r="r" b="b"/>
              <a:pathLst>
                <a:path w="36829" h="184150">
                  <a:moveTo>
                    <a:pt x="36525" y="0"/>
                  </a:moveTo>
                  <a:lnTo>
                    <a:pt x="0" y="1308"/>
                  </a:lnTo>
                  <a:lnTo>
                    <a:pt x="0" y="184099"/>
                  </a:lnTo>
                  <a:lnTo>
                    <a:pt x="36525" y="18279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087423" y="2688069"/>
              <a:ext cx="36830" cy="184150"/>
            </a:xfrm>
            <a:custGeom>
              <a:avLst/>
              <a:gdLst/>
              <a:ahLst/>
              <a:cxnLst/>
              <a:rect l="l" t="t" r="r" b="b"/>
              <a:pathLst>
                <a:path w="36829" h="184150">
                  <a:moveTo>
                    <a:pt x="0" y="184104"/>
                  </a:moveTo>
                  <a:lnTo>
                    <a:pt x="36517" y="18279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4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085524" y="26633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085522" y="26633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033477" y="1484515"/>
              <a:ext cx="1905" cy="1401445"/>
            </a:xfrm>
            <a:custGeom>
              <a:avLst/>
              <a:gdLst/>
              <a:ahLst/>
              <a:cxnLst/>
              <a:rect l="l" t="t" r="r" b="b"/>
              <a:pathLst>
                <a:path w="1904" h="1401445">
                  <a:moveTo>
                    <a:pt x="0" y="0"/>
                  </a:moveTo>
                  <a:lnTo>
                    <a:pt x="0" y="1376514"/>
                  </a:lnTo>
                  <a:lnTo>
                    <a:pt x="1879" y="140091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033472" y="1484489"/>
              <a:ext cx="1905" cy="1401445"/>
            </a:xfrm>
            <a:custGeom>
              <a:avLst/>
              <a:gdLst/>
              <a:ahLst/>
              <a:cxnLst/>
              <a:rect l="l" t="t" r="r" b="b"/>
              <a:pathLst>
                <a:path w="1904" h="1401445">
                  <a:moveTo>
                    <a:pt x="1878" y="1400979"/>
                  </a:moveTo>
                  <a:lnTo>
                    <a:pt x="0" y="137653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009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035370" y="1507578"/>
              <a:ext cx="36195" cy="1377950"/>
            </a:xfrm>
            <a:custGeom>
              <a:avLst/>
              <a:gdLst/>
              <a:ahLst/>
              <a:cxnLst/>
              <a:rect l="l" t="t" r="r" b="b"/>
              <a:pathLst>
                <a:path w="36195" h="1377950">
                  <a:moveTo>
                    <a:pt x="35763" y="0"/>
                  </a:moveTo>
                  <a:lnTo>
                    <a:pt x="0" y="1282"/>
                  </a:lnTo>
                  <a:lnTo>
                    <a:pt x="0" y="1377797"/>
                  </a:lnTo>
                  <a:lnTo>
                    <a:pt x="35763" y="13765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035374" y="1507580"/>
              <a:ext cx="36195" cy="1377950"/>
            </a:xfrm>
            <a:custGeom>
              <a:avLst/>
              <a:gdLst/>
              <a:ahLst/>
              <a:cxnLst/>
              <a:rect l="l" t="t" r="r" b="b"/>
              <a:pathLst>
                <a:path w="36195" h="1377950">
                  <a:moveTo>
                    <a:pt x="0" y="1377792"/>
                  </a:moveTo>
                  <a:lnTo>
                    <a:pt x="35770" y="137651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777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033503" y="14832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033496" y="14832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866371" y="2262911"/>
              <a:ext cx="1905" cy="644525"/>
            </a:xfrm>
            <a:custGeom>
              <a:avLst/>
              <a:gdLst/>
              <a:ahLst/>
              <a:cxnLst/>
              <a:rect l="l" t="t" r="r" b="b"/>
              <a:pathLst>
                <a:path w="1904" h="644525">
                  <a:moveTo>
                    <a:pt x="0" y="0"/>
                  </a:moveTo>
                  <a:lnTo>
                    <a:pt x="0" y="619709"/>
                  </a:lnTo>
                  <a:lnTo>
                    <a:pt x="1866" y="64409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866365" y="2262943"/>
              <a:ext cx="1905" cy="644525"/>
            </a:xfrm>
            <a:custGeom>
              <a:avLst/>
              <a:gdLst/>
              <a:ahLst/>
              <a:cxnLst/>
              <a:rect l="l" t="t" r="r" b="b"/>
              <a:pathLst>
                <a:path w="1904" h="644525">
                  <a:moveTo>
                    <a:pt x="1869" y="644110"/>
                  </a:moveTo>
                  <a:lnTo>
                    <a:pt x="0" y="6196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441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868416" y="2286203"/>
              <a:ext cx="36195" cy="621030"/>
            </a:xfrm>
            <a:custGeom>
              <a:avLst/>
              <a:gdLst/>
              <a:ahLst/>
              <a:cxnLst/>
              <a:rect l="l" t="t" r="r" b="b"/>
              <a:pathLst>
                <a:path w="36195" h="621030">
                  <a:moveTo>
                    <a:pt x="35763" y="0"/>
                  </a:moveTo>
                  <a:lnTo>
                    <a:pt x="0" y="1282"/>
                  </a:lnTo>
                  <a:lnTo>
                    <a:pt x="0" y="620991"/>
                  </a:lnTo>
                  <a:lnTo>
                    <a:pt x="35763" y="619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868416" y="2286208"/>
              <a:ext cx="36195" cy="621030"/>
            </a:xfrm>
            <a:custGeom>
              <a:avLst/>
              <a:gdLst/>
              <a:ahLst/>
              <a:cxnLst/>
              <a:rect l="l" t="t" r="r" b="b"/>
              <a:pathLst>
                <a:path w="36195" h="621030">
                  <a:moveTo>
                    <a:pt x="0" y="620987"/>
                  </a:moveTo>
                  <a:lnTo>
                    <a:pt x="35770" y="61970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09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866523" y="22616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866533" y="22616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718848" y="2490355"/>
              <a:ext cx="1905" cy="432434"/>
            </a:xfrm>
            <a:custGeom>
              <a:avLst/>
              <a:gdLst/>
              <a:ahLst/>
              <a:cxnLst/>
              <a:rect l="l" t="t" r="r" b="b"/>
              <a:pathLst>
                <a:path w="1904" h="432435">
                  <a:moveTo>
                    <a:pt x="0" y="0"/>
                  </a:moveTo>
                  <a:lnTo>
                    <a:pt x="0" y="407936"/>
                  </a:lnTo>
                  <a:lnTo>
                    <a:pt x="1866" y="43233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718844" y="2490430"/>
              <a:ext cx="1905" cy="432434"/>
            </a:xfrm>
            <a:custGeom>
              <a:avLst/>
              <a:gdLst/>
              <a:ahLst/>
              <a:cxnLst/>
              <a:rect l="l" t="t" r="r" b="b"/>
              <a:pathLst>
                <a:path w="1904" h="432435">
                  <a:moveTo>
                    <a:pt x="1869" y="432190"/>
                  </a:moveTo>
                  <a:lnTo>
                    <a:pt x="0" y="407861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4321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720829" y="2513698"/>
              <a:ext cx="36195" cy="409575"/>
            </a:xfrm>
            <a:custGeom>
              <a:avLst/>
              <a:gdLst/>
              <a:ahLst/>
              <a:cxnLst/>
              <a:rect l="l" t="t" r="r" b="b"/>
              <a:pathLst>
                <a:path w="36195" h="409575">
                  <a:moveTo>
                    <a:pt x="35763" y="0"/>
                  </a:moveTo>
                  <a:lnTo>
                    <a:pt x="0" y="1270"/>
                  </a:lnTo>
                  <a:lnTo>
                    <a:pt x="0" y="409206"/>
                  </a:lnTo>
                  <a:lnTo>
                    <a:pt x="35763" y="40793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720836" y="2513694"/>
              <a:ext cx="36195" cy="409575"/>
            </a:xfrm>
            <a:custGeom>
              <a:avLst/>
              <a:gdLst/>
              <a:ahLst/>
              <a:cxnLst/>
              <a:rect l="l" t="t" r="r" b="b"/>
              <a:pathLst>
                <a:path w="36195" h="409575">
                  <a:moveTo>
                    <a:pt x="0" y="409212"/>
                  </a:moveTo>
                  <a:lnTo>
                    <a:pt x="35756" y="40793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092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718936" y="24893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718938" y="24893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560872" y="2427541"/>
              <a:ext cx="1905" cy="508000"/>
            </a:xfrm>
            <a:custGeom>
              <a:avLst/>
              <a:gdLst/>
              <a:ahLst/>
              <a:cxnLst/>
              <a:rect l="l" t="t" r="r" b="b"/>
              <a:pathLst>
                <a:path w="1904" h="508000">
                  <a:moveTo>
                    <a:pt x="0" y="0"/>
                  </a:moveTo>
                  <a:lnTo>
                    <a:pt x="0" y="483158"/>
                  </a:lnTo>
                  <a:lnTo>
                    <a:pt x="1879" y="5075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560876" y="2427512"/>
              <a:ext cx="1905" cy="508000"/>
            </a:xfrm>
            <a:custGeom>
              <a:avLst/>
              <a:gdLst/>
              <a:ahLst/>
              <a:cxnLst/>
              <a:rect l="l" t="t" r="r" b="b"/>
              <a:pathLst>
                <a:path w="1904" h="508000">
                  <a:moveTo>
                    <a:pt x="1878" y="507641"/>
                  </a:moveTo>
                  <a:lnTo>
                    <a:pt x="0" y="4831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076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563057" y="2450794"/>
              <a:ext cx="36195" cy="484505"/>
            </a:xfrm>
            <a:custGeom>
              <a:avLst/>
              <a:gdLst/>
              <a:ahLst/>
              <a:cxnLst/>
              <a:rect l="l" t="t" r="r" b="b"/>
              <a:pathLst>
                <a:path w="36195" h="484505">
                  <a:moveTo>
                    <a:pt x="35763" y="0"/>
                  </a:moveTo>
                  <a:lnTo>
                    <a:pt x="0" y="1282"/>
                  </a:lnTo>
                  <a:lnTo>
                    <a:pt x="0" y="484441"/>
                  </a:lnTo>
                  <a:lnTo>
                    <a:pt x="35763" y="4831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563072" y="2450789"/>
              <a:ext cx="36195" cy="484505"/>
            </a:xfrm>
            <a:custGeom>
              <a:avLst/>
              <a:gdLst/>
              <a:ahLst/>
              <a:cxnLst/>
              <a:rect l="l" t="t" r="r" b="b"/>
              <a:pathLst>
                <a:path w="36195" h="484505">
                  <a:moveTo>
                    <a:pt x="0" y="484457"/>
                  </a:moveTo>
                  <a:lnTo>
                    <a:pt x="35756" y="48317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844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561177" y="24263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561176" y="24263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405424" y="2577325"/>
              <a:ext cx="1905" cy="372745"/>
            </a:xfrm>
            <a:custGeom>
              <a:avLst/>
              <a:gdLst/>
              <a:ahLst/>
              <a:cxnLst/>
              <a:rect l="l" t="t" r="r" b="b"/>
              <a:pathLst>
                <a:path w="1904" h="372744">
                  <a:moveTo>
                    <a:pt x="0" y="0"/>
                  </a:moveTo>
                  <a:lnTo>
                    <a:pt x="0" y="348310"/>
                  </a:lnTo>
                  <a:lnTo>
                    <a:pt x="1866" y="37269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405423" y="2577270"/>
              <a:ext cx="1905" cy="372745"/>
            </a:xfrm>
            <a:custGeom>
              <a:avLst/>
              <a:gdLst/>
              <a:ahLst/>
              <a:cxnLst/>
              <a:rect l="l" t="t" r="r" b="b"/>
              <a:pathLst>
                <a:path w="1904" h="372744">
                  <a:moveTo>
                    <a:pt x="1869" y="372710"/>
                  </a:moveTo>
                  <a:lnTo>
                    <a:pt x="0" y="34838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727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406999" y="2600312"/>
              <a:ext cx="36830" cy="349885"/>
            </a:xfrm>
            <a:custGeom>
              <a:avLst/>
              <a:gdLst/>
              <a:ahLst/>
              <a:cxnLst/>
              <a:rect l="l" t="t" r="r" b="b"/>
              <a:pathLst>
                <a:path w="36829" h="349885">
                  <a:moveTo>
                    <a:pt x="36525" y="0"/>
                  </a:moveTo>
                  <a:lnTo>
                    <a:pt x="0" y="1308"/>
                  </a:lnTo>
                  <a:lnTo>
                    <a:pt x="0" y="349618"/>
                  </a:lnTo>
                  <a:lnTo>
                    <a:pt x="36525" y="34831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407002" y="2600317"/>
              <a:ext cx="36830" cy="349885"/>
            </a:xfrm>
            <a:custGeom>
              <a:avLst/>
              <a:gdLst/>
              <a:ahLst/>
              <a:cxnLst/>
              <a:rect l="l" t="t" r="r" b="b"/>
              <a:pathLst>
                <a:path w="36829" h="349885">
                  <a:moveTo>
                    <a:pt x="0" y="349608"/>
                  </a:moveTo>
                  <a:lnTo>
                    <a:pt x="36532" y="34830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496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405132" y="257580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405137" y="25757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258092" y="2585199"/>
              <a:ext cx="1905" cy="381000"/>
            </a:xfrm>
            <a:custGeom>
              <a:avLst/>
              <a:gdLst/>
              <a:ahLst/>
              <a:cxnLst/>
              <a:rect l="l" t="t" r="r" b="b"/>
              <a:pathLst>
                <a:path w="1904" h="381000">
                  <a:moveTo>
                    <a:pt x="0" y="0"/>
                  </a:moveTo>
                  <a:lnTo>
                    <a:pt x="0" y="356108"/>
                  </a:lnTo>
                  <a:lnTo>
                    <a:pt x="1879" y="38050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258091" y="2585171"/>
              <a:ext cx="1905" cy="381000"/>
            </a:xfrm>
            <a:custGeom>
              <a:avLst/>
              <a:gdLst/>
              <a:ahLst/>
              <a:cxnLst/>
              <a:rect l="l" t="t" r="r" b="b"/>
              <a:pathLst>
                <a:path w="1904" h="381000">
                  <a:moveTo>
                    <a:pt x="1878" y="380564"/>
                  </a:moveTo>
                  <a:lnTo>
                    <a:pt x="0" y="35611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05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260175" y="2608224"/>
              <a:ext cx="36195" cy="357505"/>
            </a:xfrm>
            <a:custGeom>
              <a:avLst/>
              <a:gdLst/>
              <a:ahLst/>
              <a:cxnLst/>
              <a:rect l="l" t="t" r="r" b="b"/>
              <a:pathLst>
                <a:path w="36195" h="357505">
                  <a:moveTo>
                    <a:pt x="35763" y="0"/>
                  </a:moveTo>
                  <a:lnTo>
                    <a:pt x="0" y="1282"/>
                  </a:lnTo>
                  <a:lnTo>
                    <a:pt x="0" y="357378"/>
                  </a:lnTo>
                  <a:lnTo>
                    <a:pt x="35763" y="3561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260185" y="2608223"/>
              <a:ext cx="36195" cy="357505"/>
            </a:xfrm>
            <a:custGeom>
              <a:avLst/>
              <a:gdLst/>
              <a:ahLst/>
              <a:cxnLst/>
              <a:rect l="l" t="t" r="r" b="b"/>
              <a:pathLst>
                <a:path w="36195" h="357505">
                  <a:moveTo>
                    <a:pt x="0" y="357387"/>
                  </a:moveTo>
                  <a:lnTo>
                    <a:pt x="35756" y="35610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7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258308" y="25838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258317" y="25838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097983" y="2643415"/>
              <a:ext cx="2540" cy="335280"/>
            </a:xfrm>
            <a:custGeom>
              <a:avLst/>
              <a:gdLst/>
              <a:ahLst/>
              <a:cxnLst/>
              <a:rect l="l" t="t" r="r" b="b"/>
              <a:pathLst>
                <a:path w="2539" h="335280">
                  <a:moveTo>
                    <a:pt x="0" y="0"/>
                  </a:moveTo>
                  <a:lnTo>
                    <a:pt x="0" y="309854"/>
                  </a:lnTo>
                  <a:lnTo>
                    <a:pt x="1917" y="33477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097982" y="2643397"/>
              <a:ext cx="2540" cy="335280"/>
            </a:xfrm>
            <a:custGeom>
              <a:avLst/>
              <a:gdLst/>
              <a:ahLst/>
              <a:cxnLst/>
              <a:rect l="l" t="t" r="r" b="b"/>
              <a:pathLst>
                <a:path w="2539" h="335280">
                  <a:moveTo>
                    <a:pt x="1914" y="334747"/>
                  </a:moveTo>
                  <a:lnTo>
                    <a:pt x="0" y="30982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34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100117" y="2666834"/>
              <a:ext cx="36195" cy="311150"/>
            </a:xfrm>
            <a:custGeom>
              <a:avLst/>
              <a:gdLst/>
              <a:ahLst/>
              <a:cxnLst/>
              <a:rect l="l" t="t" r="r" b="b"/>
              <a:pathLst>
                <a:path w="36195" h="311150">
                  <a:moveTo>
                    <a:pt x="35763" y="0"/>
                  </a:moveTo>
                  <a:lnTo>
                    <a:pt x="0" y="1282"/>
                  </a:lnTo>
                  <a:lnTo>
                    <a:pt x="0" y="311137"/>
                  </a:lnTo>
                  <a:lnTo>
                    <a:pt x="35763" y="3098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100136" y="2666831"/>
              <a:ext cx="36195" cy="311150"/>
            </a:xfrm>
            <a:custGeom>
              <a:avLst/>
              <a:gdLst/>
              <a:ahLst/>
              <a:cxnLst/>
              <a:rect l="l" t="t" r="r" b="b"/>
              <a:pathLst>
                <a:path w="36195" h="311150">
                  <a:moveTo>
                    <a:pt x="0" y="311137"/>
                  </a:moveTo>
                  <a:lnTo>
                    <a:pt x="35756" y="309859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11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098224" y="26422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098226" y="26422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878855" y="2258694"/>
              <a:ext cx="1905" cy="756920"/>
            </a:xfrm>
            <a:custGeom>
              <a:avLst/>
              <a:gdLst/>
              <a:ahLst/>
              <a:cxnLst/>
              <a:rect l="l" t="t" r="r" b="b"/>
              <a:pathLst>
                <a:path w="1904" h="756919">
                  <a:moveTo>
                    <a:pt x="0" y="0"/>
                  </a:moveTo>
                  <a:lnTo>
                    <a:pt x="0" y="731723"/>
                  </a:lnTo>
                  <a:lnTo>
                    <a:pt x="1905" y="75662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878853" y="2258679"/>
              <a:ext cx="1905" cy="756920"/>
            </a:xfrm>
            <a:custGeom>
              <a:avLst/>
              <a:gdLst/>
              <a:ahLst/>
              <a:cxnLst/>
              <a:rect l="l" t="t" r="r" b="b"/>
              <a:pathLst>
                <a:path w="1904" h="756919">
                  <a:moveTo>
                    <a:pt x="1905" y="756567"/>
                  </a:moveTo>
                  <a:lnTo>
                    <a:pt x="0" y="731766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7565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880519" y="2282050"/>
              <a:ext cx="36830" cy="733425"/>
            </a:xfrm>
            <a:custGeom>
              <a:avLst/>
              <a:gdLst/>
              <a:ahLst/>
              <a:cxnLst/>
              <a:rect l="l" t="t" r="r" b="b"/>
              <a:pathLst>
                <a:path w="36829" h="733425">
                  <a:moveTo>
                    <a:pt x="36525" y="0"/>
                  </a:moveTo>
                  <a:lnTo>
                    <a:pt x="0" y="1295"/>
                  </a:lnTo>
                  <a:lnTo>
                    <a:pt x="0" y="733018"/>
                  </a:lnTo>
                  <a:lnTo>
                    <a:pt x="36525" y="73172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880526" y="2282045"/>
              <a:ext cx="36830" cy="733425"/>
            </a:xfrm>
            <a:custGeom>
              <a:avLst/>
              <a:gdLst/>
              <a:ahLst/>
              <a:cxnLst/>
              <a:rect l="l" t="t" r="r" b="b"/>
              <a:pathLst>
                <a:path w="36829" h="733425">
                  <a:moveTo>
                    <a:pt x="0" y="733029"/>
                  </a:moveTo>
                  <a:lnTo>
                    <a:pt x="36517" y="73172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330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878626" y="225750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878620" y="225749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728106" y="2154923"/>
              <a:ext cx="1905" cy="873125"/>
            </a:xfrm>
            <a:custGeom>
              <a:avLst/>
              <a:gdLst/>
              <a:ahLst/>
              <a:cxnLst/>
              <a:rect l="l" t="t" r="r" b="b"/>
              <a:pathLst>
                <a:path w="1904" h="873125">
                  <a:moveTo>
                    <a:pt x="0" y="0"/>
                  </a:moveTo>
                  <a:lnTo>
                    <a:pt x="0" y="847648"/>
                  </a:lnTo>
                  <a:lnTo>
                    <a:pt x="1905" y="872553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728101" y="2154967"/>
              <a:ext cx="2540" cy="872490"/>
            </a:xfrm>
            <a:custGeom>
              <a:avLst/>
              <a:gdLst/>
              <a:ahLst/>
              <a:cxnLst/>
              <a:rect l="l" t="t" r="r" b="b"/>
              <a:pathLst>
                <a:path w="2539" h="872489">
                  <a:moveTo>
                    <a:pt x="1914" y="872474"/>
                  </a:moveTo>
                  <a:lnTo>
                    <a:pt x="0" y="8475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724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730366" y="2178329"/>
              <a:ext cx="36195" cy="848994"/>
            </a:xfrm>
            <a:custGeom>
              <a:avLst/>
              <a:gdLst/>
              <a:ahLst/>
              <a:cxnLst/>
              <a:rect l="l" t="t" r="r" b="b"/>
              <a:pathLst>
                <a:path w="36195" h="848994">
                  <a:moveTo>
                    <a:pt x="35763" y="0"/>
                  </a:moveTo>
                  <a:lnTo>
                    <a:pt x="0" y="1282"/>
                  </a:lnTo>
                  <a:lnTo>
                    <a:pt x="0" y="848918"/>
                  </a:lnTo>
                  <a:lnTo>
                    <a:pt x="35763" y="8476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730375" y="2178327"/>
              <a:ext cx="36195" cy="848994"/>
            </a:xfrm>
            <a:custGeom>
              <a:avLst/>
              <a:gdLst/>
              <a:ahLst/>
              <a:cxnLst/>
              <a:rect l="l" t="t" r="r" b="b"/>
              <a:pathLst>
                <a:path w="36195" h="848994">
                  <a:moveTo>
                    <a:pt x="0" y="848920"/>
                  </a:moveTo>
                  <a:lnTo>
                    <a:pt x="35770" y="84764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8489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728474" y="21536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728479" y="215364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573788" y="2840303"/>
              <a:ext cx="1905" cy="200660"/>
            </a:xfrm>
            <a:custGeom>
              <a:avLst/>
              <a:gdLst/>
              <a:ahLst/>
              <a:cxnLst/>
              <a:rect l="l" t="t" r="r" b="b"/>
              <a:pathLst>
                <a:path w="1904" h="200660">
                  <a:moveTo>
                    <a:pt x="0" y="0"/>
                  </a:moveTo>
                  <a:lnTo>
                    <a:pt x="0" y="176098"/>
                  </a:lnTo>
                  <a:lnTo>
                    <a:pt x="1879" y="20049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573791" y="2840339"/>
              <a:ext cx="1905" cy="200660"/>
            </a:xfrm>
            <a:custGeom>
              <a:avLst/>
              <a:gdLst/>
              <a:ahLst/>
              <a:cxnLst/>
              <a:rect l="l" t="t" r="r" b="b"/>
              <a:pathLst>
                <a:path w="1904" h="200660">
                  <a:moveTo>
                    <a:pt x="1869" y="200485"/>
                  </a:moveTo>
                  <a:lnTo>
                    <a:pt x="0" y="17602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004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575757" y="2863481"/>
              <a:ext cx="36195" cy="177800"/>
            </a:xfrm>
            <a:custGeom>
              <a:avLst/>
              <a:gdLst/>
              <a:ahLst/>
              <a:cxnLst/>
              <a:rect l="l" t="t" r="r" b="b"/>
              <a:pathLst>
                <a:path w="36195" h="177800">
                  <a:moveTo>
                    <a:pt x="35763" y="0"/>
                  </a:moveTo>
                  <a:lnTo>
                    <a:pt x="0" y="1270"/>
                  </a:lnTo>
                  <a:lnTo>
                    <a:pt x="0" y="177380"/>
                  </a:lnTo>
                  <a:lnTo>
                    <a:pt x="35763" y="1760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575757" y="2863478"/>
              <a:ext cx="36195" cy="177800"/>
            </a:xfrm>
            <a:custGeom>
              <a:avLst/>
              <a:gdLst/>
              <a:ahLst/>
              <a:cxnLst/>
              <a:rect l="l" t="t" r="r" b="b"/>
              <a:pathLst>
                <a:path w="36195" h="177800">
                  <a:moveTo>
                    <a:pt x="0" y="177386"/>
                  </a:moveTo>
                  <a:lnTo>
                    <a:pt x="35770" y="17610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7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573877" y="28390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573883" y="28390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415457" y="2803689"/>
              <a:ext cx="1905" cy="249554"/>
            </a:xfrm>
            <a:custGeom>
              <a:avLst/>
              <a:gdLst/>
              <a:ahLst/>
              <a:cxnLst/>
              <a:rect l="l" t="t" r="r" b="b"/>
              <a:pathLst>
                <a:path w="1904" h="249555">
                  <a:moveTo>
                    <a:pt x="0" y="0"/>
                  </a:moveTo>
                  <a:lnTo>
                    <a:pt x="0" y="225145"/>
                  </a:lnTo>
                  <a:lnTo>
                    <a:pt x="1866" y="24952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415451" y="2803650"/>
              <a:ext cx="1905" cy="249554"/>
            </a:xfrm>
            <a:custGeom>
              <a:avLst/>
              <a:gdLst/>
              <a:ahLst/>
              <a:cxnLst/>
              <a:rect l="l" t="t" r="r" b="b"/>
              <a:pathLst>
                <a:path w="1904" h="249555">
                  <a:moveTo>
                    <a:pt x="1878" y="249557"/>
                  </a:moveTo>
                  <a:lnTo>
                    <a:pt x="0" y="22511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417236" y="2826930"/>
              <a:ext cx="36195" cy="226695"/>
            </a:xfrm>
            <a:custGeom>
              <a:avLst/>
              <a:gdLst/>
              <a:ahLst/>
              <a:cxnLst/>
              <a:rect l="l" t="t" r="r" b="b"/>
              <a:pathLst>
                <a:path w="36195" h="226694">
                  <a:moveTo>
                    <a:pt x="35763" y="0"/>
                  </a:moveTo>
                  <a:lnTo>
                    <a:pt x="0" y="1270"/>
                  </a:lnTo>
                  <a:lnTo>
                    <a:pt x="0" y="226415"/>
                  </a:lnTo>
                  <a:lnTo>
                    <a:pt x="35763" y="2251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417245" y="2826934"/>
              <a:ext cx="36195" cy="226695"/>
            </a:xfrm>
            <a:custGeom>
              <a:avLst/>
              <a:gdLst/>
              <a:ahLst/>
              <a:cxnLst/>
              <a:rect l="l" t="t" r="r" b="b"/>
              <a:pathLst>
                <a:path w="36195" h="226694">
                  <a:moveTo>
                    <a:pt x="0" y="226413"/>
                  </a:moveTo>
                  <a:lnTo>
                    <a:pt x="35770" y="22513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264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415343" y="28023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55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415348" y="28023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269395" y="2903499"/>
              <a:ext cx="1905" cy="165100"/>
            </a:xfrm>
            <a:custGeom>
              <a:avLst/>
              <a:gdLst/>
              <a:ahLst/>
              <a:cxnLst/>
              <a:rect l="l" t="t" r="r" b="b"/>
              <a:pathLst>
                <a:path w="1904" h="165100">
                  <a:moveTo>
                    <a:pt x="0" y="0"/>
                  </a:moveTo>
                  <a:lnTo>
                    <a:pt x="0" y="140436"/>
                  </a:lnTo>
                  <a:lnTo>
                    <a:pt x="1879" y="1648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269399" y="2903536"/>
              <a:ext cx="1905" cy="165100"/>
            </a:xfrm>
            <a:custGeom>
              <a:avLst/>
              <a:gdLst/>
              <a:ahLst/>
              <a:cxnLst/>
              <a:rect l="l" t="t" r="r" b="b"/>
              <a:pathLst>
                <a:path w="1904" h="165100">
                  <a:moveTo>
                    <a:pt x="1869" y="164721"/>
                  </a:moveTo>
                  <a:lnTo>
                    <a:pt x="0" y="14039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47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271109" y="2926562"/>
              <a:ext cx="36195" cy="142240"/>
            </a:xfrm>
            <a:custGeom>
              <a:avLst/>
              <a:gdLst/>
              <a:ahLst/>
              <a:cxnLst/>
              <a:rect l="l" t="t" r="r" b="b"/>
              <a:pathLst>
                <a:path w="36195" h="142239">
                  <a:moveTo>
                    <a:pt x="35763" y="0"/>
                  </a:moveTo>
                  <a:lnTo>
                    <a:pt x="0" y="1270"/>
                  </a:lnTo>
                  <a:lnTo>
                    <a:pt x="0" y="141706"/>
                  </a:lnTo>
                  <a:lnTo>
                    <a:pt x="35763" y="14043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271117" y="2926560"/>
              <a:ext cx="36195" cy="142240"/>
            </a:xfrm>
            <a:custGeom>
              <a:avLst/>
              <a:gdLst/>
              <a:ahLst/>
              <a:cxnLst/>
              <a:rect l="l" t="t" r="r" b="b"/>
              <a:pathLst>
                <a:path w="36195" h="142239">
                  <a:moveTo>
                    <a:pt x="0" y="141710"/>
                  </a:moveTo>
                  <a:lnTo>
                    <a:pt x="35770" y="14043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17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269242" y="29023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269250" y="29023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112499" y="2923603"/>
              <a:ext cx="2540" cy="158750"/>
            </a:xfrm>
            <a:custGeom>
              <a:avLst/>
              <a:gdLst/>
              <a:ahLst/>
              <a:cxnLst/>
              <a:rect l="l" t="t" r="r" b="b"/>
              <a:pathLst>
                <a:path w="2539" h="158750">
                  <a:moveTo>
                    <a:pt x="0" y="0"/>
                  </a:moveTo>
                  <a:lnTo>
                    <a:pt x="0" y="133743"/>
                  </a:lnTo>
                  <a:lnTo>
                    <a:pt x="1917" y="15866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112494" y="2923554"/>
              <a:ext cx="2540" cy="158750"/>
            </a:xfrm>
            <a:custGeom>
              <a:avLst/>
              <a:gdLst/>
              <a:ahLst/>
              <a:cxnLst/>
              <a:rect l="l" t="t" r="r" b="b"/>
              <a:pathLst>
                <a:path w="2539" h="158750">
                  <a:moveTo>
                    <a:pt x="1914" y="158717"/>
                  </a:moveTo>
                  <a:lnTo>
                    <a:pt x="0" y="1337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87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114226" y="2947047"/>
              <a:ext cx="36195" cy="135255"/>
            </a:xfrm>
            <a:custGeom>
              <a:avLst/>
              <a:gdLst/>
              <a:ahLst/>
              <a:cxnLst/>
              <a:rect l="l" t="t" r="r" b="b"/>
              <a:pathLst>
                <a:path w="36195" h="135255">
                  <a:moveTo>
                    <a:pt x="35763" y="0"/>
                  </a:moveTo>
                  <a:lnTo>
                    <a:pt x="0" y="1282"/>
                  </a:lnTo>
                  <a:lnTo>
                    <a:pt x="0" y="135039"/>
                  </a:lnTo>
                  <a:lnTo>
                    <a:pt x="35763" y="1337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114229" y="2947044"/>
              <a:ext cx="36195" cy="135255"/>
            </a:xfrm>
            <a:custGeom>
              <a:avLst/>
              <a:gdLst/>
              <a:ahLst/>
              <a:cxnLst/>
              <a:rect l="l" t="t" r="r" b="b"/>
              <a:pathLst>
                <a:path w="36195" h="135255">
                  <a:moveTo>
                    <a:pt x="0" y="135040"/>
                  </a:moveTo>
                  <a:lnTo>
                    <a:pt x="35770" y="13376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350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112321" y="29222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112332" y="29222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3007702" y="1183004"/>
              <a:ext cx="2540" cy="1929764"/>
            </a:xfrm>
            <a:custGeom>
              <a:avLst/>
              <a:gdLst/>
              <a:ahLst/>
              <a:cxnLst/>
              <a:rect l="l" t="t" r="r" b="b"/>
              <a:pathLst>
                <a:path w="2539" h="1929764">
                  <a:moveTo>
                    <a:pt x="0" y="0"/>
                  </a:moveTo>
                  <a:lnTo>
                    <a:pt x="0" y="1904822"/>
                  </a:lnTo>
                  <a:lnTo>
                    <a:pt x="1917" y="19297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3007701" y="1182991"/>
              <a:ext cx="2540" cy="1930400"/>
            </a:xfrm>
            <a:custGeom>
              <a:avLst/>
              <a:gdLst/>
              <a:ahLst/>
              <a:cxnLst/>
              <a:rect l="l" t="t" r="r" b="b"/>
              <a:pathLst>
                <a:path w="2539" h="1930400">
                  <a:moveTo>
                    <a:pt x="1914" y="1929794"/>
                  </a:moveTo>
                  <a:lnTo>
                    <a:pt x="0" y="190487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9297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3009798" y="1206410"/>
              <a:ext cx="36195" cy="1906270"/>
            </a:xfrm>
            <a:custGeom>
              <a:avLst/>
              <a:gdLst/>
              <a:ahLst/>
              <a:cxnLst/>
              <a:rect l="l" t="t" r="r" b="b"/>
              <a:pathLst>
                <a:path w="36194" h="1906270">
                  <a:moveTo>
                    <a:pt x="35763" y="0"/>
                  </a:moveTo>
                  <a:lnTo>
                    <a:pt x="0" y="1282"/>
                  </a:lnTo>
                  <a:lnTo>
                    <a:pt x="0" y="1906104"/>
                  </a:lnTo>
                  <a:lnTo>
                    <a:pt x="35763" y="19048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3009807" y="1206418"/>
              <a:ext cx="36195" cy="1906270"/>
            </a:xfrm>
            <a:custGeom>
              <a:avLst/>
              <a:gdLst/>
              <a:ahLst/>
              <a:cxnLst/>
              <a:rect l="l" t="t" r="r" b="b"/>
              <a:pathLst>
                <a:path w="36194" h="1906270">
                  <a:moveTo>
                    <a:pt x="0" y="1906095"/>
                  </a:moveTo>
                  <a:lnTo>
                    <a:pt x="35756" y="190481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0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3007893" y="118189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007904" y="11819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640224" y="308598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640224" y="3085924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878" y="27871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8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642027" y="310898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642042" y="310898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640173" y="30848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640168" y="30848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494288" y="3085960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0" y="0"/>
                  </a:moveTo>
                  <a:lnTo>
                    <a:pt x="0" y="11709"/>
                  </a:lnTo>
                  <a:lnTo>
                    <a:pt x="1879" y="3609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494281" y="3085896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4">
                  <a:moveTo>
                    <a:pt x="1878" y="36114"/>
                  </a:moveTo>
                  <a:lnTo>
                    <a:pt x="0" y="1166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1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496168" y="3109010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35763" y="0"/>
                  </a:moveTo>
                  <a:lnTo>
                    <a:pt x="0" y="1270"/>
                  </a:lnTo>
                  <a:lnTo>
                    <a:pt x="0" y="12979"/>
                  </a:lnTo>
                  <a:lnTo>
                    <a:pt x="35763" y="116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496172" y="3109009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0" y="12977"/>
                  </a:moveTo>
                  <a:lnTo>
                    <a:pt x="35770" y="116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494301" y="30846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494306" y="30846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336389" y="3092830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0" y="0"/>
                  </a:moveTo>
                  <a:lnTo>
                    <a:pt x="0" y="8915"/>
                  </a:lnTo>
                  <a:lnTo>
                    <a:pt x="1879" y="3331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336386" y="3092788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5">
                  <a:moveTo>
                    <a:pt x="1878" y="33324"/>
                  </a:moveTo>
                  <a:lnTo>
                    <a:pt x="0" y="88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4338523" y="311580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75" y="0"/>
                  </a:moveTo>
                  <a:lnTo>
                    <a:pt x="0" y="1282"/>
                  </a:lnTo>
                  <a:lnTo>
                    <a:pt x="0" y="10198"/>
                  </a:lnTo>
                  <a:lnTo>
                    <a:pt x="35775" y="891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338537" y="3115801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200"/>
                  </a:moveTo>
                  <a:lnTo>
                    <a:pt x="35770" y="892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02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4336669" y="30917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4336667" y="30917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740666" y="2181720"/>
              <a:ext cx="1905" cy="948055"/>
            </a:xfrm>
            <a:custGeom>
              <a:avLst/>
              <a:gdLst/>
              <a:ahLst/>
              <a:cxnLst/>
              <a:rect l="l" t="t" r="r" b="b"/>
              <a:pathLst>
                <a:path w="1904" h="948055">
                  <a:moveTo>
                    <a:pt x="0" y="0"/>
                  </a:moveTo>
                  <a:lnTo>
                    <a:pt x="0" y="923429"/>
                  </a:lnTo>
                  <a:lnTo>
                    <a:pt x="1879" y="94782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740661" y="2181705"/>
              <a:ext cx="1905" cy="948055"/>
            </a:xfrm>
            <a:custGeom>
              <a:avLst/>
              <a:gdLst/>
              <a:ahLst/>
              <a:cxnLst/>
              <a:rect l="l" t="t" r="r" b="b"/>
              <a:pathLst>
                <a:path w="1904" h="948055">
                  <a:moveTo>
                    <a:pt x="1878" y="947842"/>
                  </a:moveTo>
                  <a:lnTo>
                    <a:pt x="0" y="92339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478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742813" y="2204948"/>
              <a:ext cx="36195" cy="925194"/>
            </a:xfrm>
            <a:custGeom>
              <a:avLst/>
              <a:gdLst/>
              <a:ahLst/>
              <a:cxnLst/>
              <a:rect l="l" t="t" r="r" b="b"/>
              <a:pathLst>
                <a:path w="36195" h="925194">
                  <a:moveTo>
                    <a:pt x="35763" y="0"/>
                  </a:moveTo>
                  <a:lnTo>
                    <a:pt x="0" y="1282"/>
                  </a:lnTo>
                  <a:lnTo>
                    <a:pt x="0" y="924712"/>
                  </a:lnTo>
                  <a:lnTo>
                    <a:pt x="35763" y="9234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742830" y="2204952"/>
              <a:ext cx="36195" cy="925194"/>
            </a:xfrm>
            <a:custGeom>
              <a:avLst/>
              <a:gdLst/>
              <a:ahLst/>
              <a:cxnLst/>
              <a:rect l="l" t="t" r="r" b="b"/>
              <a:pathLst>
                <a:path w="36195" h="925194">
                  <a:moveTo>
                    <a:pt x="0" y="924712"/>
                  </a:moveTo>
                  <a:lnTo>
                    <a:pt x="35756" y="92342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247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740933" y="21802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740943" y="21802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177728" y="3072155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4" h="62230">
                  <a:moveTo>
                    <a:pt x="0" y="0"/>
                  </a:moveTo>
                  <a:lnTo>
                    <a:pt x="0" y="37350"/>
                  </a:lnTo>
                  <a:lnTo>
                    <a:pt x="1879" y="6173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177729" y="3072131"/>
              <a:ext cx="1905" cy="62230"/>
            </a:xfrm>
            <a:custGeom>
              <a:avLst/>
              <a:gdLst/>
              <a:ahLst/>
              <a:cxnLst/>
              <a:rect l="l" t="t" r="r" b="b"/>
              <a:pathLst>
                <a:path w="1904" h="62230">
                  <a:moveTo>
                    <a:pt x="1869" y="61741"/>
                  </a:moveTo>
                  <a:lnTo>
                    <a:pt x="0" y="3741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17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179658" y="3095218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5" h="38735">
                  <a:moveTo>
                    <a:pt x="35763" y="0"/>
                  </a:moveTo>
                  <a:lnTo>
                    <a:pt x="0" y="1282"/>
                  </a:lnTo>
                  <a:lnTo>
                    <a:pt x="0" y="38620"/>
                  </a:lnTo>
                  <a:lnTo>
                    <a:pt x="35763" y="373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179666" y="3095219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5" h="38735">
                  <a:moveTo>
                    <a:pt x="0" y="38616"/>
                  </a:moveTo>
                  <a:lnTo>
                    <a:pt x="35756" y="3733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86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4177779" y="30710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177784" y="30710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027042" y="3072752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4" h="63500">
                  <a:moveTo>
                    <a:pt x="0" y="0"/>
                  </a:moveTo>
                  <a:lnTo>
                    <a:pt x="0" y="39014"/>
                  </a:lnTo>
                  <a:lnTo>
                    <a:pt x="1879" y="6339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027040" y="3072732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4" h="63500">
                  <a:moveTo>
                    <a:pt x="1869" y="63390"/>
                  </a:moveTo>
                  <a:lnTo>
                    <a:pt x="0" y="3906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33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028744" y="3095764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5" h="40639">
                  <a:moveTo>
                    <a:pt x="35763" y="0"/>
                  </a:moveTo>
                  <a:lnTo>
                    <a:pt x="0" y="1282"/>
                  </a:lnTo>
                  <a:lnTo>
                    <a:pt x="0" y="40297"/>
                  </a:lnTo>
                  <a:lnTo>
                    <a:pt x="35763" y="390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28754" y="3095763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5" h="40639">
                  <a:moveTo>
                    <a:pt x="0" y="40289"/>
                  </a:moveTo>
                  <a:lnTo>
                    <a:pt x="35756" y="39021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0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26877" y="30716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26877" y="30716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2450490" y="311022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2450486" y="311017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2452319" y="313349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2452331" y="313349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2450439" y="31088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2450441" y="31088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583173" y="2410091"/>
              <a:ext cx="1905" cy="735965"/>
            </a:xfrm>
            <a:custGeom>
              <a:avLst/>
              <a:gdLst/>
              <a:ahLst/>
              <a:cxnLst/>
              <a:rect l="l" t="t" r="r" b="b"/>
              <a:pathLst>
                <a:path w="1904" h="735964">
                  <a:moveTo>
                    <a:pt x="0" y="0"/>
                  </a:moveTo>
                  <a:lnTo>
                    <a:pt x="0" y="711098"/>
                  </a:lnTo>
                  <a:lnTo>
                    <a:pt x="1879" y="73549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583166" y="2410026"/>
              <a:ext cx="1905" cy="735965"/>
            </a:xfrm>
            <a:custGeom>
              <a:avLst/>
              <a:gdLst/>
              <a:ahLst/>
              <a:cxnLst/>
              <a:rect l="l" t="t" r="r" b="b"/>
              <a:pathLst>
                <a:path w="1904" h="735964">
                  <a:moveTo>
                    <a:pt x="1878" y="735541"/>
                  </a:moveTo>
                  <a:lnTo>
                    <a:pt x="0" y="7110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355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585345" y="2433434"/>
              <a:ext cx="36195" cy="712470"/>
            </a:xfrm>
            <a:custGeom>
              <a:avLst/>
              <a:gdLst/>
              <a:ahLst/>
              <a:cxnLst/>
              <a:rect l="l" t="t" r="r" b="b"/>
              <a:pathLst>
                <a:path w="36195" h="712469">
                  <a:moveTo>
                    <a:pt x="35763" y="0"/>
                  </a:moveTo>
                  <a:lnTo>
                    <a:pt x="0" y="1282"/>
                  </a:lnTo>
                  <a:lnTo>
                    <a:pt x="0" y="712381"/>
                  </a:lnTo>
                  <a:lnTo>
                    <a:pt x="35763" y="7111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585353" y="2433443"/>
              <a:ext cx="36195" cy="712470"/>
            </a:xfrm>
            <a:custGeom>
              <a:avLst/>
              <a:gdLst/>
              <a:ahLst/>
              <a:cxnLst/>
              <a:rect l="l" t="t" r="r" b="b"/>
              <a:pathLst>
                <a:path w="36195" h="712469">
                  <a:moveTo>
                    <a:pt x="0" y="712371"/>
                  </a:moveTo>
                  <a:lnTo>
                    <a:pt x="35770" y="71109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123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583453" y="24088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583461" y="24088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3864000" y="3096120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0" y="0"/>
                  </a:moveTo>
                  <a:lnTo>
                    <a:pt x="0" y="25628"/>
                  </a:lnTo>
                  <a:lnTo>
                    <a:pt x="1879" y="5002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3863999" y="3096109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1869" y="49947"/>
                  </a:moveTo>
                  <a:lnTo>
                    <a:pt x="0" y="2561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99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3866248" y="3119424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35763" y="0"/>
                  </a:moveTo>
                  <a:lnTo>
                    <a:pt x="0" y="1282"/>
                  </a:lnTo>
                  <a:lnTo>
                    <a:pt x="0" y="26924"/>
                  </a:lnTo>
                  <a:lnTo>
                    <a:pt x="35763" y="2564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3866249" y="3119425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5">
                  <a:moveTo>
                    <a:pt x="0" y="26917"/>
                  </a:moveTo>
                  <a:lnTo>
                    <a:pt x="35756" y="2563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9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3864356" y="30947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3864354" y="30947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3710216" y="2877388"/>
              <a:ext cx="1905" cy="269240"/>
            </a:xfrm>
            <a:custGeom>
              <a:avLst/>
              <a:gdLst/>
              <a:ahLst/>
              <a:cxnLst/>
              <a:rect l="l" t="t" r="r" b="b"/>
              <a:pathLst>
                <a:path w="1904" h="269239">
                  <a:moveTo>
                    <a:pt x="0" y="0"/>
                  </a:moveTo>
                  <a:lnTo>
                    <a:pt x="0" y="244652"/>
                  </a:lnTo>
                  <a:lnTo>
                    <a:pt x="1879" y="26904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710215" y="2877364"/>
              <a:ext cx="1905" cy="269240"/>
            </a:xfrm>
            <a:custGeom>
              <a:avLst/>
              <a:gdLst/>
              <a:ahLst/>
              <a:cxnLst/>
              <a:rect l="l" t="t" r="r" b="b"/>
              <a:pathLst>
                <a:path w="1904" h="269239">
                  <a:moveTo>
                    <a:pt x="1878" y="269087"/>
                  </a:moveTo>
                  <a:lnTo>
                    <a:pt x="0" y="24464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90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712121" y="2900679"/>
              <a:ext cx="36195" cy="246379"/>
            </a:xfrm>
            <a:custGeom>
              <a:avLst/>
              <a:gdLst/>
              <a:ahLst/>
              <a:cxnLst/>
              <a:rect l="l" t="t" r="r" b="b"/>
              <a:pathLst>
                <a:path w="36195" h="246380">
                  <a:moveTo>
                    <a:pt x="35775" y="0"/>
                  </a:moveTo>
                  <a:lnTo>
                    <a:pt x="0" y="1282"/>
                  </a:lnTo>
                  <a:lnTo>
                    <a:pt x="0" y="245935"/>
                  </a:lnTo>
                  <a:lnTo>
                    <a:pt x="35775" y="24465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712133" y="2900682"/>
              <a:ext cx="36195" cy="246379"/>
            </a:xfrm>
            <a:custGeom>
              <a:avLst/>
              <a:gdLst/>
              <a:ahLst/>
              <a:cxnLst/>
              <a:rect l="l" t="t" r="r" b="b"/>
              <a:pathLst>
                <a:path w="36195" h="246380">
                  <a:moveTo>
                    <a:pt x="0" y="245929"/>
                  </a:moveTo>
                  <a:lnTo>
                    <a:pt x="35770" y="24465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59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710241" y="28762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710249" y="28762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547579" y="3031667"/>
              <a:ext cx="2540" cy="118110"/>
            </a:xfrm>
            <a:custGeom>
              <a:avLst/>
              <a:gdLst/>
              <a:ahLst/>
              <a:cxnLst/>
              <a:rect l="l" t="t" r="r" b="b"/>
              <a:pathLst>
                <a:path w="2539" h="118110">
                  <a:moveTo>
                    <a:pt x="0" y="0"/>
                  </a:moveTo>
                  <a:lnTo>
                    <a:pt x="0" y="93065"/>
                  </a:lnTo>
                  <a:lnTo>
                    <a:pt x="1917" y="11798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547574" y="3031619"/>
              <a:ext cx="2540" cy="118110"/>
            </a:xfrm>
            <a:custGeom>
              <a:avLst/>
              <a:gdLst/>
              <a:ahLst/>
              <a:cxnLst/>
              <a:rect l="l" t="t" r="r" b="b"/>
              <a:pathLst>
                <a:path w="2539" h="118110">
                  <a:moveTo>
                    <a:pt x="1914" y="118007"/>
                  </a:moveTo>
                  <a:lnTo>
                    <a:pt x="0" y="9308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18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549815" y="3055048"/>
              <a:ext cx="36195" cy="94615"/>
            </a:xfrm>
            <a:custGeom>
              <a:avLst/>
              <a:gdLst/>
              <a:ahLst/>
              <a:cxnLst/>
              <a:rect l="l" t="t" r="r" b="b"/>
              <a:pathLst>
                <a:path w="36195" h="94614">
                  <a:moveTo>
                    <a:pt x="35763" y="0"/>
                  </a:moveTo>
                  <a:lnTo>
                    <a:pt x="0" y="1282"/>
                  </a:lnTo>
                  <a:lnTo>
                    <a:pt x="0" y="94348"/>
                  </a:lnTo>
                  <a:lnTo>
                    <a:pt x="35763" y="930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549815" y="3055048"/>
              <a:ext cx="36195" cy="94615"/>
            </a:xfrm>
            <a:custGeom>
              <a:avLst/>
              <a:gdLst/>
              <a:ahLst/>
              <a:cxnLst/>
              <a:rect l="l" t="t" r="r" b="b"/>
              <a:pathLst>
                <a:path w="36195" h="94614">
                  <a:moveTo>
                    <a:pt x="0" y="94345"/>
                  </a:moveTo>
                  <a:lnTo>
                    <a:pt x="35770" y="9306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43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547922" y="30303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3547916" y="30303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084220" y="3062706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5" h="87630">
                  <a:moveTo>
                    <a:pt x="0" y="0"/>
                  </a:moveTo>
                  <a:lnTo>
                    <a:pt x="0" y="62979"/>
                  </a:lnTo>
                  <a:lnTo>
                    <a:pt x="1879" y="8736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084226" y="3062779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5" h="87630">
                  <a:moveTo>
                    <a:pt x="1869" y="87359"/>
                  </a:moveTo>
                  <a:lnTo>
                    <a:pt x="0" y="629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73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085934" y="3085807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4" h="64769">
                  <a:moveTo>
                    <a:pt x="35763" y="0"/>
                  </a:moveTo>
                  <a:lnTo>
                    <a:pt x="0" y="1270"/>
                  </a:lnTo>
                  <a:lnTo>
                    <a:pt x="0" y="64249"/>
                  </a:lnTo>
                  <a:lnTo>
                    <a:pt x="35763" y="629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085931" y="3085799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4" h="64769">
                  <a:moveTo>
                    <a:pt x="0" y="64256"/>
                  </a:moveTo>
                  <a:lnTo>
                    <a:pt x="35770" y="6296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42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084055" y="30611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3084057" y="30611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3392182" y="3011284"/>
              <a:ext cx="2540" cy="140335"/>
            </a:xfrm>
            <a:custGeom>
              <a:avLst/>
              <a:gdLst/>
              <a:ahLst/>
              <a:cxnLst/>
              <a:rect l="l" t="t" r="r" b="b"/>
              <a:pathLst>
                <a:path w="2539" h="140335">
                  <a:moveTo>
                    <a:pt x="0" y="0"/>
                  </a:moveTo>
                  <a:lnTo>
                    <a:pt x="0" y="115366"/>
                  </a:lnTo>
                  <a:lnTo>
                    <a:pt x="1917" y="14027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3392174" y="3011255"/>
              <a:ext cx="2540" cy="140335"/>
            </a:xfrm>
            <a:custGeom>
              <a:avLst/>
              <a:gdLst/>
              <a:ahLst/>
              <a:cxnLst/>
              <a:rect l="l" t="t" r="r" b="b"/>
              <a:pathLst>
                <a:path w="2539" h="140335">
                  <a:moveTo>
                    <a:pt x="1914" y="140201"/>
                  </a:moveTo>
                  <a:lnTo>
                    <a:pt x="0" y="11528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402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394303" y="3034677"/>
              <a:ext cx="36195" cy="116839"/>
            </a:xfrm>
            <a:custGeom>
              <a:avLst/>
              <a:gdLst/>
              <a:ahLst/>
              <a:cxnLst/>
              <a:rect l="l" t="t" r="r" b="b"/>
              <a:pathLst>
                <a:path w="36195" h="116839">
                  <a:moveTo>
                    <a:pt x="35763" y="0"/>
                  </a:moveTo>
                  <a:lnTo>
                    <a:pt x="0" y="1282"/>
                  </a:lnTo>
                  <a:lnTo>
                    <a:pt x="0" y="116649"/>
                  </a:lnTo>
                  <a:lnTo>
                    <a:pt x="35763" y="1153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394306" y="3034683"/>
              <a:ext cx="36195" cy="116839"/>
            </a:xfrm>
            <a:custGeom>
              <a:avLst/>
              <a:gdLst/>
              <a:ahLst/>
              <a:cxnLst/>
              <a:rect l="l" t="t" r="r" b="b"/>
              <a:pathLst>
                <a:path w="36195" h="116839">
                  <a:moveTo>
                    <a:pt x="0" y="116639"/>
                  </a:moveTo>
                  <a:lnTo>
                    <a:pt x="35770" y="1153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66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392398" y="30099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392410" y="30099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236925" y="2605887"/>
              <a:ext cx="1905" cy="546100"/>
            </a:xfrm>
            <a:custGeom>
              <a:avLst/>
              <a:gdLst/>
              <a:ahLst/>
              <a:cxnLst/>
              <a:rect l="l" t="t" r="r" b="b"/>
              <a:pathLst>
                <a:path w="1905" h="546100">
                  <a:moveTo>
                    <a:pt x="0" y="0"/>
                  </a:moveTo>
                  <a:lnTo>
                    <a:pt x="0" y="521627"/>
                  </a:lnTo>
                  <a:lnTo>
                    <a:pt x="1866" y="54602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236920" y="2605845"/>
              <a:ext cx="1905" cy="546100"/>
            </a:xfrm>
            <a:custGeom>
              <a:avLst/>
              <a:gdLst/>
              <a:ahLst/>
              <a:cxnLst/>
              <a:rect l="l" t="t" r="r" b="b"/>
              <a:pathLst>
                <a:path w="1905" h="546100">
                  <a:moveTo>
                    <a:pt x="1878" y="546068"/>
                  </a:moveTo>
                  <a:lnTo>
                    <a:pt x="0" y="5216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460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238703" y="2629242"/>
              <a:ext cx="36195" cy="523240"/>
            </a:xfrm>
            <a:custGeom>
              <a:avLst/>
              <a:gdLst/>
              <a:ahLst/>
              <a:cxnLst/>
              <a:rect l="l" t="t" r="r" b="b"/>
              <a:pathLst>
                <a:path w="36195" h="523239">
                  <a:moveTo>
                    <a:pt x="35763" y="0"/>
                  </a:moveTo>
                  <a:lnTo>
                    <a:pt x="0" y="1270"/>
                  </a:lnTo>
                  <a:lnTo>
                    <a:pt x="0" y="522897"/>
                  </a:lnTo>
                  <a:lnTo>
                    <a:pt x="35763" y="52162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238711" y="2629238"/>
              <a:ext cx="36195" cy="523240"/>
            </a:xfrm>
            <a:custGeom>
              <a:avLst/>
              <a:gdLst/>
              <a:ahLst/>
              <a:cxnLst/>
              <a:rect l="l" t="t" r="r" b="b"/>
              <a:pathLst>
                <a:path w="36195" h="523239">
                  <a:moveTo>
                    <a:pt x="0" y="522900"/>
                  </a:moveTo>
                  <a:lnTo>
                    <a:pt x="35756" y="52162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229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236810" y="26048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236806" y="26048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427814" y="2825483"/>
              <a:ext cx="1905" cy="338455"/>
            </a:xfrm>
            <a:custGeom>
              <a:avLst/>
              <a:gdLst/>
              <a:ahLst/>
              <a:cxnLst/>
              <a:rect l="l" t="t" r="r" b="b"/>
              <a:pathLst>
                <a:path w="1904" h="338455">
                  <a:moveTo>
                    <a:pt x="0" y="0"/>
                  </a:moveTo>
                  <a:lnTo>
                    <a:pt x="0" y="313753"/>
                  </a:lnTo>
                  <a:lnTo>
                    <a:pt x="1879" y="33813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427812" y="2825380"/>
              <a:ext cx="1905" cy="338455"/>
            </a:xfrm>
            <a:custGeom>
              <a:avLst/>
              <a:gdLst/>
              <a:ahLst/>
              <a:cxnLst/>
              <a:rect l="l" t="t" r="r" b="b"/>
              <a:pathLst>
                <a:path w="1904" h="338455">
                  <a:moveTo>
                    <a:pt x="1878" y="338206"/>
                  </a:moveTo>
                  <a:lnTo>
                    <a:pt x="0" y="31375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8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429516" y="2848482"/>
              <a:ext cx="36195" cy="315595"/>
            </a:xfrm>
            <a:custGeom>
              <a:avLst/>
              <a:gdLst/>
              <a:ahLst/>
              <a:cxnLst/>
              <a:rect l="l" t="t" r="r" b="b"/>
              <a:pathLst>
                <a:path w="36195" h="315594">
                  <a:moveTo>
                    <a:pt x="35763" y="0"/>
                  </a:moveTo>
                  <a:lnTo>
                    <a:pt x="0" y="1282"/>
                  </a:lnTo>
                  <a:lnTo>
                    <a:pt x="0" y="315036"/>
                  </a:lnTo>
                  <a:lnTo>
                    <a:pt x="35763" y="31375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429528" y="2848484"/>
              <a:ext cx="36195" cy="315595"/>
            </a:xfrm>
            <a:custGeom>
              <a:avLst/>
              <a:gdLst/>
              <a:ahLst/>
              <a:cxnLst/>
              <a:rect l="l" t="t" r="r" b="b"/>
              <a:pathLst>
                <a:path w="36195" h="315594">
                  <a:moveTo>
                    <a:pt x="0" y="315030"/>
                  </a:moveTo>
                  <a:lnTo>
                    <a:pt x="35756" y="31375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150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427649" y="28241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427655" y="28241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273294" y="3109874"/>
              <a:ext cx="1905" cy="64135"/>
            </a:xfrm>
            <a:custGeom>
              <a:avLst/>
              <a:gdLst/>
              <a:ahLst/>
              <a:cxnLst/>
              <a:rect l="l" t="t" r="r" b="b"/>
              <a:pathLst>
                <a:path w="1904" h="64135">
                  <a:moveTo>
                    <a:pt x="0" y="0"/>
                  </a:moveTo>
                  <a:lnTo>
                    <a:pt x="0" y="39560"/>
                  </a:lnTo>
                  <a:lnTo>
                    <a:pt x="1879" y="6395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273293" y="3109940"/>
              <a:ext cx="1905" cy="64135"/>
            </a:xfrm>
            <a:custGeom>
              <a:avLst/>
              <a:gdLst/>
              <a:ahLst/>
              <a:cxnLst/>
              <a:rect l="l" t="t" r="r" b="b"/>
              <a:pathLst>
                <a:path w="1904" h="64135">
                  <a:moveTo>
                    <a:pt x="1869" y="63897"/>
                  </a:moveTo>
                  <a:lnTo>
                    <a:pt x="0" y="3956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38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275427" y="3133204"/>
              <a:ext cx="36195" cy="41275"/>
            </a:xfrm>
            <a:custGeom>
              <a:avLst/>
              <a:gdLst/>
              <a:ahLst/>
              <a:cxnLst/>
              <a:rect l="l" t="t" r="r" b="b"/>
              <a:pathLst>
                <a:path w="36195" h="41275">
                  <a:moveTo>
                    <a:pt x="35763" y="0"/>
                  </a:moveTo>
                  <a:lnTo>
                    <a:pt x="0" y="1282"/>
                  </a:lnTo>
                  <a:lnTo>
                    <a:pt x="0" y="40855"/>
                  </a:lnTo>
                  <a:lnTo>
                    <a:pt x="35763" y="395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275441" y="3133203"/>
              <a:ext cx="36195" cy="41275"/>
            </a:xfrm>
            <a:custGeom>
              <a:avLst/>
              <a:gdLst/>
              <a:ahLst/>
              <a:cxnLst/>
              <a:rect l="l" t="t" r="r" b="b"/>
              <a:pathLst>
                <a:path w="36195" h="41275">
                  <a:moveTo>
                    <a:pt x="0" y="40857"/>
                  </a:moveTo>
                  <a:lnTo>
                    <a:pt x="35756" y="3956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08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273535" y="31085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273544" y="31085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125872" y="2768510"/>
              <a:ext cx="1905" cy="418465"/>
            </a:xfrm>
            <a:custGeom>
              <a:avLst/>
              <a:gdLst/>
              <a:ahLst/>
              <a:cxnLst/>
              <a:rect l="l" t="t" r="r" b="b"/>
              <a:pathLst>
                <a:path w="1904" h="418464">
                  <a:moveTo>
                    <a:pt x="0" y="0"/>
                  </a:moveTo>
                  <a:lnTo>
                    <a:pt x="0" y="394004"/>
                  </a:lnTo>
                  <a:lnTo>
                    <a:pt x="1866" y="41838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125862" y="2768414"/>
              <a:ext cx="1905" cy="419100"/>
            </a:xfrm>
            <a:custGeom>
              <a:avLst/>
              <a:gdLst/>
              <a:ahLst/>
              <a:cxnLst/>
              <a:rect l="l" t="t" r="r" b="b"/>
              <a:pathLst>
                <a:path w="1904" h="419100">
                  <a:moveTo>
                    <a:pt x="1878" y="418484"/>
                  </a:moveTo>
                  <a:lnTo>
                    <a:pt x="0" y="394037"/>
                  </a:lnTo>
                  <a:lnTo>
                    <a:pt x="0" y="0"/>
                  </a:lnTo>
                  <a:lnTo>
                    <a:pt x="1878" y="24573"/>
                  </a:lnTo>
                  <a:lnTo>
                    <a:pt x="1878" y="418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127625" y="2791586"/>
              <a:ext cx="36195" cy="395605"/>
            </a:xfrm>
            <a:custGeom>
              <a:avLst/>
              <a:gdLst/>
              <a:ahLst/>
              <a:cxnLst/>
              <a:rect l="l" t="t" r="r" b="b"/>
              <a:pathLst>
                <a:path w="36195" h="395605">
                  <a:moveTo>
                    <a:pt x="35763" y="0"/>
                  </a:moveTo>
                  <a:lnTo>
                    <a:pt x="0" y="1270"/>
                  </a:lnTo>
                  <a:lnTo>
                    <a:pt x="0" y="395274"/>
                  </a:lnTo>
                  <a:lnTo>
                    <a:pt x="35763" y="3940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127632" y="2791583"/>
              <a:ext cx="36195" cy="395605"/>
            </a:xfrm>
            <a:custGeom>
              <a:avLst/>
              <a:gdLst/>
              <a:ahLst/>
              <a:cxnLst/>
              <a:rect l="l" t="t" r="r" b="b"/>
              <a:pathLst>
                <a:path w="36195" h="395605">
                  <a:moveTo>
                    <a:pt x="0" y="395283"/>
                  </a:moveTo>
                  <a:lnTo>
                    <a:pt x="35756" y="39400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952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125745" y="27670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125761" y="27670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975110" y="3157397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0" y="0"/>
                  </a:moveTo>
                  <a:lnTo>
                    <a:pt x="0" y="17272"/>
                  </a:lnTo>
                  <a:lnTo>
                    <a:pt x="1879" y="4166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975109" y="3157407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1878" y="41694"/>
                  </a:moveTo>
                  <a:lnTo>
                    <a:pt x="0" y="1724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6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4976723" y="3180600"/>
              <a:ext cx="36830" cy="19050"/>
            </a:xfrm>
            <a:custGeom>
              <a:avLst/>
              <a:gdLst/>
              <a:ahLst/>
              <a:cxnLst/>
              <a:rect l="l" t="t" r="r" b="b"/>
              <a:pathLst>
                <a:path w="36829" h="19050">
                  <a:moveTo>
                    <a:pt x="36525" y="0"/>
                  </a:moveTo>
                  <a:lnTo>
                    <a:pt x="0" y="1308"/>
                  </a:lnTo>
                  <a:lnTo>
                    <a:pt x="0" y="18580"/>
                  </a:lnTo>
                  <a:lnTo>
                    <a:pt x="36525" y="172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4976720" y="3180602"/>
              <a:ext cx="36830" cy="19050"/>
            </a:xfrm>
            <a:custGeom>
              <a:avLst/>
              <a:gdLst/>
              <a:ahLst/>
              <a:cxnLst/>
              <a:rect l="l" t="t" r="r" b="b"/>
              <a:pathLst>
                <a:path w="36829" h="19050">
                  <a:moveTo>
                    <a:pt x="0" y="18580"/>
                  </a:moveTo>
                  <a:lnTo>
                    <a:pt x="36532" y="1727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4974844" y="31560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4974847" y="31560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300831" y="3158693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0" y="0"/>
                  </a:moveTo>
                  <a:lnTo>
                    <a:pt x="0" y="21183"/>
                  </a:lnTo>
                  <a:lnTo>
                    <a:pt x="1866" y="4556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300830" y="3158636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1869" y="45635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56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303003" y="3181921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5" h="22860">
                  <a:moveTo>
                    <a:pt x="35763" y="0"/>
                  </a:moveTo>
                  <a:lnTo>
                    <a:pt x="0" y="1282"/>
                  </a:lnTo>
                  <a:lnTo>
                    <a:pt x="0" y="22453"/>
                  </a:lnTo>
                  <a:lnTo>
                    <a:pt x="35763" y="2118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302998" y="3181924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5" h="22860">
                  <a:moveTo>
                    <a:pt x="0" y="22456"/>
                  </a:moveTo>
                  <a:lnTo>
                    <a:pt x="35770" y="2117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24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301111" y="31572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301112" y="31572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146132" y="3046971"/>
              <a:ext cx="1905" cy="158750"/>
            </a:xfrm>
            <a:custGeom>
              <a:avLst/>
              <a:gdLst/>
              <a:ahLst/>
              <a:cxnLst/>
              <a:rect l="l" t="t" r="r" b="b"/>
              <a:pathLst>
                <a:path w="1905" h="158750">
                  <a:moveTo>
                    <a:pt x="0" y="0"/>
                  </a:moveTo>
                  <a:lnTo>
                    <a:pt x="0" y="133743"/>
                  </a:lnTo>
                  <a:lnTo>
                    <a:pt x="1879" y="15814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146138" y="3047040"/>
              <a:ext cx="1905" cy="158115"/>
            </a:xfrm>
            <a:custGeom>
              <a:avLst/>
              <a:gdLst/>
              <a:ahLst/>
              <a:cxnLst/>
              <a:rect l="l" t="t" r="r" b="b"/>
              <a:pathLst>
                <a:path w="1905" h="158114">
                  <a:moveTo>
                    <a:pt x="1869" y="157999"/>
                  </a:moveTo>
                  <a:lnTo>
                    <a:pt x="0" y="13367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79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148152" y="3069958"/>
              <a:ext cx="36195" cy="135255"/>
            </a:xfrm>
            <a:custGeom>
              <a:avLst/>
              <a:gdLst/>
              <a:ahLst/>
              <a:cxnLst/>
              <a:rect l="l" t="t" r="r" b="b"/>
              <a:pathLst>
                <a:path w="36194" h="135255">
                  <a:moveTo>
                    <a:pt x="35763" y="0"/>
                  </a:moveTo>
                  <a:lnTo>
                    <a:pt x="0" y="1282"/>
                  </a:lnTo>
                  <a:lnTo>
                    <a:pt x="0" y="135026"/>
                  </a:lnTo>
                  <a:lnTo>
                    <a:pt x="35763" y="1337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148149" y="3069951"/>
              <a:ext cx="36195" cy="135255"/>
            </a:xfrm>
            <a:custGeom>
              <a:avLst/>
              <a:gdLst/>
              <a:ahLst/>
              <a:cxnLst/>
              <a:rect l="l" t="t" r="r" b="b"/>
              <a:pathLst>
                <a:path w="36194" h="135255">
                  <a:moveTo>
                    <a:pt x="0" y="135040"/>
                  </a:moveTo>
                  <a:lnTo>
                    <a:pt x="35770" y="13376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350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3146285" y="30457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146284" y="3045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820920" y="3160559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0" y="0"/>
                  </a:moveTo>
                  <a:lnTo>
                    <a:pt x="0" y="21183"/>
                  </a:lnTo>
                  <a:lnTo>
                    <a:pt x="1866" y="4558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820917" y="3160614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1869" y="45508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5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823142" y="3183927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5" h="22860">
                  <a:moveTo>
                    <a:pt x="35763" y="0"/>
                  </a:moveTo>
                  <a:lnTo>
                    <a:pt x="0" y="1282"/>
                  </a:lnTo>
                  <a:lnTo>
                    <a:pt x="0" y="22453"/>
                  </a:lnTo>
                  <a:lnTo>
                    <a:pt x="35763" y="211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823150" y="3183920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5" h="22860">
                  <a:moveTo>
                    <a:pt x="0" y="22466"/>
                  </a:moveTo>
                  <a:lnTo>
                    <a:pt x="35756" y="2117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2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821237" y="31595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821241" y="31595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657318" y="3185477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56"/>
                  </a:lnTo>
                  <a:lnTo>
                    <a:pt x="1866" y="3275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657313" y="3185546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69" y="32572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4659223" y="3208565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35763" y="0"/>
                  </a:moveTo>
                  <a:lnTo>
                    <a:pt x="0" y="1282"/>
                  </a:lnTo>
                  <a:lnTo>
                    <a:pt x="0" y="9639"/>
                  </a:lnTo>
                  <a:lnTo>
                    <a:pt x="35763" y="836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659238" y="3208568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0" y="9642"/>
                  </a:moveTo>
                  <a:lnTo>
                    <a:pt x="35756" y="836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6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657356" y="31842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657359" y="31842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4510557" y="3170580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4" h="53975">
                  <a:moveTo>
                    <a:pt x="0" y="0"/>
                  </a:moveTo>
                  <a:lnTo>
                    <a:pt x="0" y="29540"/>
                  </a:lnTo>
                  <a:lnTo>
                    <a:pt x="1879" y="5392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4510554" y="3170577"/>
              <a:ext cx="1905" cy="54610"/>
            </a:xfrm>
            <a:custGeom>
              <a:avLst/>
              <a:gdLst/>
              <a:ahLst/>
              <a:cxnLst/>
              <a:rect l="l" t="t" r="r" b="b"/>
              <a:pathLst>
                <a:path w="1904" h="54610">
                  <a:moveTo>
                    <a:pt x="1878" y="53996"/>
                  </a:moveTo>
                  <a:lnTo>
                    <a:pt x="0" y="2954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39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4512449" y="3193719"/>
              <a:ext cx="36195" cy="31115"/>
            </a:xfrm>
            <a:custGeom>
              <a:avLst/>
              <a:gdLst/>
              <a:ahLst/>
              <a:cxnLst/>
              <a:rect l="l" t="t" r="r" b="b"/>
              <a:pathLst>
                <a:path w="36195" h="31114">
                  <a:moveTo>
                    <a:pt x="35763" y="0"/>
                  </a:moveTo>
                  <a:lnTo>
                    <a:pt x="0" y="1282"/>
                  </a:lnTo>
                  <a:lnTo>
                    <a:pt x="0" y="30810"/>
                  </a:lnTo>
                  <a:lnTo>
                    <a:pt x="35763" y="295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4512449" y="3193720"/>
              <a:ext cx="36195" cy="31115"/>
            </a:xfrm>
            <a:custGeom>
              <a:avLst/>
              <a:gdLst/>
              <a:ahLst/>
              <a:cxnLst/>
              <a:rect l="l" t="t" r="r" b="b"/>
              <a:pathLst>
                <a:path w="36195" h="31114">
                  <a:moveTo>
                    <a:pt x="0" y="30810"/>
                  </a:moveTo>
                  <a:lnTo>
                    <a:pt x="35770" y="2953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08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4510570" y="31691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4510571" y="31691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4348264" y="3186683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4" h="48260">
                  <a:moveTo>
                    <a:pt x="0" y="0"/>
                  </a:moveTo>
                  <a:lnTo>
                    <a:pt x="0" y="23393"/>
                  </a:lnTo>
                  <a:lnTo>
                    <a:pt x="1879" y="4779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4348266" y="3186635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4" h="48260">
                  <a:moveTo>
                    <a:pt x="1869" y="47791"/>
                  </a:moveTo>
                  <a:lnTo>
                    <a:pt x="0" y="2346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7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4349915" y="3209772"/>
              <a:ext cx="36830" cy="24765"/>
            </a:xfrm>
            <a:custGeom>
              <a:avLst/>
              <a:gdLst/>
              <a:ahLst/>
              <a:cxnLst/>
              <a:rect l="l" t="t" r="r" b="b"/>
              <a:pathLst>
                <a:path w="36829" h="24764">
                  <a:moveTo>
                    <a:pt x="36525" y="0"/>
                  </a:moveTo>
                  <a:lnTo>
                    <a:pt x="0" y="1308"/>
                  </a:lnTo>
                  <a:lnTo>
                    <a:pt x="0" y="24714"/>
                  </a:lnTo>
                  <a:lnTo>
                    <a:pt x="36525" y="2340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4349929" y="3209770"/>
              <a:ext cx="36830" cy="24765"/>
            </a:xfrm>
            <a:custGeom>
              <a:avLst/>
              <a:gdLst/>
              <a:ahLst/>
              <a:cxnLst/>
              <a:rect l="l" t="t" r="r" b="b"/>
              <a:pathLst>
                <a:path w="36829" h="24764">
                  <a:moveTo>
                    <a:pt x="0" y="24714"/>
                  </a:moveTo>
                  <a:lnTo>
                    <a:pt x="36517" y="2340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4348048" y="31855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4348045" y="31854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187812" y="3202177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0"/>
                  </a:moveTo>
                  <a:lnTo>
                    <a:pt x="0" y="9474"/>
                  </a:lnTo>
                  <a:lnTo>
                    <a:pt x="1917" y="3439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187812" y="3202200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14" y="34304"/>
                  </a:moveTo>
                  <a:lnTo>
                    <a:pt x="0" y="93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4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189831" y="3225672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63" y="0"/>
                  </a:moveTo>
                  <a:lnTo>
                    <a:pt x="0" y="1282"/>
                  </a:lnTo>
                  <a:lnTo>
                    <a:pt x="0" y="10756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189837" y="3225672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757"/>
                  </a:moveTo>
                  <a:lnTo>
                    <a:pt x="35756" y="947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7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187926" y="32008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4187926" y="32008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2465412" y="321278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2465415" y="321276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2467025" y="323604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467027" y="323605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465133" y="32113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465135" y="32113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4036021" y="321905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4036025" y="321907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4037888" y="324219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4037891" y="324219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40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4036009" y="32178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4036014" y="32178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616339" y="321979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3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2616340" y="321979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617965" y="3242919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617967" y="3242909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46"/>
                  </a:moveTo>
                  <a:lnTo>
                    <a:pt x="36532" y="2240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35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616085" y="32183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2616082" y="32183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774734" y="322465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2774734" y="32247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776931" y="324799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2776939" y="324799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2775038" y="32233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2775040" y="32234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721315" y="322832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721315" y="322839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723322" y="325135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723339" y="325136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721455" y="32268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721463" y="32268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3876192" y="322795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876187" y="32279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878262" y="325126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878273" y="325126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876370" y="32268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876369" y="32268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251149" y="2861119"/>
              <a:ext cx="1905" cy="393700"/>
            </a:xfrm>
            <a:custGeom>
              <a:avLst/>
              <a:gdLst/>
              <a:ahLst/>
              <a:cxnLst/>
              <a:rect l="l" t="t" r="r" b="b"/>
              <a:pathLst>
                <a:path w="1904" h="393700">
                  <a:moveTo>
                    <a:pt x="0" y="0"/>
                  </a:moveTo>
                  <a:lnTo>
                    <a:pt x="0" y="368922"/>
                  </a:lnTo>
                  <a:lnTo>
                    <a:pt x="1879" y="3933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251151" y="2861162"/>
              <a:ext cx="1905" cy="393700"/>
            </a:xfrm>
            <a:custGeom>
              <a:avLst/>
              <a:gdLst/>
              <a:ahLst/>
              <a:cxnLst/>
              <a:rect l="l" t="t" r="r" b="b"/>
              <a:pathLst>
                <a:path w="1904" h="393700">
                  <a:moveTo>
                    <a:pt x="1869" y="393255"/>
                  </a:moveTo>
                  <a:lnTo>
                    <a:pt x="0" y="36892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932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252673" y="2884296"/>
              <a:ext cx="36830" cy="370840"/>
            </a:xfrm>
            <a:custGeom>
              <a:avLst/>
              <a:gdLst/>
              <a:ahLst/>
              <a:cxnLst/>
              <a:rect l="l" t="t" r="r" b="b"/>
              <a:pathLst>
                <a:path w="36829" h="370839">
                  <a:moveTo>
                    <a:pt x="36525" y="0"/>
                  </a:moveTo>
                  <a:lnTo>
                    <a:pt x="0" y="1308"/>
                  </a:lnTo>
                  <a:lnTo>
                    <a:pt x="0" y="370230"/>
                  </a:lnTo>
                  <a:lnTo>
                    <a:pt x="36525" y="3689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252674" y="2884293"/>
              <a:ext cx="36830" cy="370840"/>
            </a:xfrm>
            <a:custGeom>
              <a:avLst/>
              <a:gdLst/>
              <a:ahLst/>
              <a:cxnLst/>
              <a:rect l="l" t="t" r="r" b="b"/>
              <a:pathLst>
                <a:path w="36829" h="370839">
                  <a:moveTo>
                    <a:pt x="0" y="370239"/>
                  </a:moveTo>
                  <a:lnTo>
                    <a:pt x="36532" y="36893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702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250793" y="28596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250790" y="28596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5447753" y="2627947"/>
              <a:ext cx="1905" cy="638810"/>
            </a:xfrm>
            <a:custGeom>
              <a:avLst/>
              <a:gdLst/>
              <a:ahLst/>
              <a:cxnLst/>
              <a:rect l="l" t="t" r="r" b="b"/>
              <a:pathLst>
                <a:path w="1904" h="638810">
                  <a:moveTo>
                    <a:pt x="0" y="0"/>
                  </a:moveTo>
                  <a:lnTo>
                    <a:pt x="0" y="614133"/>
                  </a:lnTo>
                  <a:lnTo>
                    <a:pt x="1879" y="63851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5447760" y="2628027"/>
              <a:ext cx="1905" cy="638810"/>
            </a:xfrm>
            <a:custGeom>
              <a:avLst/>
              <a:gdLst/>
              <a:ahLst/>
              <a:cxnLst/>
              <a:rect l="l" t="t" r="r" b="b"/>
              <a:pathLst>
                <a:path w="1904" h="638810">
                  <a:moveTo>
                    <a:pt x="1869" y="638403"/>
                  </a:moveTo>
                  <a:lnTo>
                    <a:pt x="0" y="61407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384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5449658" y="2651277"/>
              <a:ext cx="36195" cy="615950"/>
            </a:xfrm>
            <a:custGeom>
              <a:avLst/>
              <a:gdLst/>
              <a:ahLst/>
              <a:cxnLst/>
              <a:rect l="l" t="t" r="r" b="b"/>
              <a:pathLst>
                <a:path w="36195" h="615950">
                  <a:moveTo>
                    <a:pt x="35763" y="0"/>
                  </a:moveTo>
                  <a:lnTo>
                    <a:pt x="0" y="1282"/>
                  </a:lnTo>
                  <a:lnTo>
                    <a:pt x="0" y="615416"/>
                  </a:lnTo>
                  <a:lnTo>
                    <a:pt x="35763" y="6141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5449669" y="2651277"/>
              <a:ext cx="36195" cy="615950"/>
            </a:xfrm>
            <a:custGeom>
              <a:avLst/>
              <a:gdLst/>
              <a:ahLst/>
              <a:cxnLst/>
              <a:rect l="l" t="t" r="r" b="b"/>
              <a:pathLst>
                <a:path w="36195" h="615950">
                  <a:moveTo>
                    <a:pt x="0" y="615410"/>
                  </a:moveTo>
                  <a:lnTo>
                    <a:pt x="35756" y="61414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154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5447766" y="26266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5447772" y="26266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5285727" y="2636976"/>
              <a:ext cx="1905" cy="645160"/>
            </a:xfrm>
            <a:custGeom>
              <a:avLst/>
              <a:gdLst/>
              <a:ahLst/>
              <a:cxnLst/>
              <a:rect l="l" t="t" r="r" b="b"/>
              <a:pathLst>
                <a:path w="1904" h="645160">
                  <a:moveTo>
                    <a:pt x="0" y="0"/>
                  </a:moveTo>
                  <a:lnTo>
                    <a:pt x="0" y="620255"/>
                  </a:lnTo>
                  <a:lnTo>
                    <a:pt x="1866" y="64465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5285726" y="2636993"/>
              <a:ext cx="1905" cy="645160"/>
            </a:xfrm>
            <a:custGeom>
              <a:avLst/>
              <a:gdLst/>
              <a:ahLst/>
              <a:cxnLst/>
              <a:rect l="l" t="t" r="r" b="b"/>
              <a:pathLst>
                <a:path w="1904" h="645160">
                  <a:moveTo>
                    <a:pt x="1869" y="644618"/>
                  </a:moveTo>
                  <a:lnTo>
                    <a:pt x="0" y="62028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446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5287505" y="2660002"/>
              <a:ext cx="36195" cy="621665"/>
            </a:xfrm>
            <a:custGeom>
              <a:avLst/>
              <a:gdLst/>
              <a:ahLst/>
              <a:cxnLst/>
              <a:rect l="l" t="t" r="r" b="b"/>
              <a:pathLst>
                <a:path w="36195" h="621664">
                  <a:moveTo>
                    <a:pt x="35763" y="0"/>
                  </a:moveTo>
                  <a:lnTo>
                    <a:pt x="0" y="1282"/>
                  </a:lnTo>
                  <a:lnTo>
                    <a:pt x="0" y="621550"/>
                  </a:lnTo>
                  <a:lnTo>
                    <a:pt x="35763" y="6202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5287509" y="2660007"/>
              <a:ext cx="36195" cy="621665"/>
            </a:xfrm>
            <a:custGeom>
              <a:avLst/>
              <a:gdLst/>
              <a:ahLst/>
              <a:cxnLst/>
              <a:rect l="l" t="t" r="r" b="b"/>
              <a:pathLst>
                <a:path w="36195" h="621664">
                  <a:moveTo>
                    <a:pt x="0" y="621544"/>
                  </a:moveTo>
                  <a:lnTo>
                    <a:pt x="35770" y="62026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15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5285638" y="26359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5285642" y="26359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5141379" y="3126866"/>
              <a:ext cx="1905" cy="162560"/>
            </a:xfrm>
            <a:custGeom>
              <a:avLst/>
              <a:gdLst/>
              <a:ahLst/>
              <a:cxnLst/>
              <a:rect l="l" t="t" r="r" b="b"/>
              <a:pathLst>
                <a:path w="1904" h="162560">
                  <a:moveTo>
                    <a:pt x="0" y="0"/>
                  </a:moveTo>
                  <a:lnTo>
                    <a:pt x="0" y="137096"/>
                  </a:lnTo>
                  <a:lnTo>
                    <a:pt x="1905" y="16200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5141372" y="3126876"/>
              <a:ext cx="2540" cy="162560"/>
            </a:xfrm>
            <a:custGeom>
              <a:avLst/>
              <a:gdLst/>
              <a:ahLst/>
              <a:cxnLst/>
              <a:rect l="l" t="t" r="r" b="b"/>
              <a:pathLst>
                <a:path w="2539" h="162560">
                  <a:moveTo>
                    <a:pt x="1914" y="162014"/>
                  </a:moveTo>
                  <a:lnTo>
                    <a:pt x="0" y="13709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20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5143068" y="3150260"/>
              <a:ext cx="36830" cy="138430"/>
            </a:xfrm>
            <a:custGeom>
              <a:avLst/>
              <a:gdLst/>
              <a:ahLst/>
              <a:cxnLst/>
              <a:rect l="l" t="t" r="r" b="b"/>
              <a:pathLst>
                <a:path w="36829" h="138429">
                  <a:moveTo>
                    <a:pt x="36525" y="0"/>
                  </a:moveTo>
                  <a:lnTo>
                    <a:pt x="0" y="1308"/>
                  </a:lnTo>
                  <a:lnTo>
                    <a:pt x="0" y="138404"/>
                  </a:lnTo>
                  <a:lnTo>
                    <a:pt x="36525" y="1370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5143076" y="3150258"/>
              <a:ext cx="36830" cy="138430"/>
            </a:xfrm>
            <a:custGeom>
              <a:avLst/>
              <a:gdLst/>
              <a:ahLst/>
              <a:cxnLst/>
              <a:rect l="l" t="t" r="r" b="b"/>
              <a:pathLst>
                <a:path w="36829" h="138429">
                  <a:moveTo>
                    <a:pt x="0" y="138402"/>
                  </a:moveTo>
                  <a:lnTo>
                    <a:pt x="36532" y="1370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384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5141176" y="312583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5141173" y="312583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985499" y="3258756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20">
                  <a:moveTo>
                    <a:pt x="0" y="0"/>
                  </a:moveTo>
                  <a:lnTo>
                    <a:pt x="0" y="21183"/>
                  </a:lnTo>
                  <a:lnTo>
                    <a:pt x="1879" y="4558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985501" y="3258772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20">
                  <a:moveTo>
                    <a:pt x="1878" y="45626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987099" y="3281933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29" h="22860">
                  <a:moveTo>
                    <a:pt x="36525" y="0"/>
                  </a:moveTo>
                  <a:lnTo>
                    <a:pt x="0" y="1308"/>
                  </a:lnTo>
                  <a:lnTo>
                    <a:pt x="0" y="22491"/>
                  </a:lnTo>
                  <a:lnTo>
                    <a:pt x="36525" y="2118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987107" y="3281936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29" h="22860">
                  <a:moveTo>
                    <a:pt x="0" y="22483"/>
                  </a:moveTo>
                  <a:lnTo>
                    <a:pt x="36517" y="2117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24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985220" y="325737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985224" y="32573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824095" y="3265423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4" h="48895">
                  <a:moveTo>
                    <a:pt x="0" y="0"/>
                  </a:moveTo>
                  <a:lnTo>
                    <a:pt x="0" y="23406"/>
                  </a:lnTo>
                  <a:lnTo>
                    <a:pt x="1905" y="48323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824084" y="3265369"/>
              <a:ext cx="2540" cy="48260"/>
            </a:xfrm>
            <a:custGeom>
              <a:avLst/>
              <a:gdLst/>
              <a:ahLst/>
              <a:cxnLst/>
              <a:rect l="l" t="t" r="r" b="b"/>
              <a:pathLst>
                <a:path w="2539" h="48260">
                  <a:moveTo>
                    <a:pt x="1914" y="48254"/>
                  </a:moveTo>
                  <a:lnTo>
                    <a:pt x="0" y="2346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82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826025" y="3288855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5" h="24764">
                  <a:moveTo>
                    <a:pt x="35763" y="0"/>
                  </a:moveTo>
                  <a:lnTo>
                    <a:pt x="0" y="1282"/>
                  </a:lnTo>
                  <a:lnTo>
                    <a:pt x="0" y="24688"/>
                  </a:lnTo>
                  <a:lnTo>
                    <a:pt x="35763" y="234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826038" y="3288856"/>
              <a:ext cx="36195" cy="24765"/>
            </a:xfrm>
            <a:custGeom>
              <a:avLst/>
              <a:gdLst/>
              <a:ahLst/>
              <a:cxnLst/>
              <a:rect l="l" t="t" r="r" b="b"/>
              <a:pathLst>
                <a:path w="36195" h="24764">
                  <a:moveTo>
                    <a:pt x="0" y="24686"/>
                  </a:moveTo>
                  <a:lnTo>
                    <a:pt x="35756" y="2339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6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824133" y="32641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824129" y="32641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682261" y="328884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79">
                  <a:moveTo>
                    <a:pt x="0" y="0"/>
                  </a:moveTo>
                  <a:lnTo>
                    <a:pt x="0" y="5575"/>
                  </a:lnTo>
                  <a:lnTo>
                    <a:pt x="1905" y="30480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682253" y="3288785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1914" y="30626"/>
                  </a:moveTo>
                  <a:lnTo>
                    <a:pt x="0" y="5580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30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684534" y="3312312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35763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63" y="55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684550" y="3312315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0" y="6854"/>
                  </a:moveTo>
                  <a:lnTo>
                    <a:pt x="35756" y="55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682629" y="32875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682635" y="328756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523803" y="330405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523804" y="330407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525988" y="332719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525995" y="332718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0" y="4077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0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524108" y="33024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524114" y="33024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365866" y="330758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3352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365864" y="3307582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367593" y="333070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367599" y="333070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365714" y="33065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365716" y="33065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208030" y="3312896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20">
                  <a:moveTo>
                    <a:pt x="0" y="0"/>
                  </a:moveTo>
                  <a:lnTo>
                    <a:pt x="0" y="8356"/>
                  </a:lnTo>
                  <a:lnTo>
                    <a:pt x="1866" y="3275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208023" y="3312899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20">
                  <a:moveTo>
                    <a:pt x="1878" y="32817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209681" y="3336188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36525" y="0"/>
                  </a:moveTo>
                  <a:lnTo>
                    <a:pt x="0" y="1308"/>
                  </a:lnTo>
                  <a:lnTo>
                    <a:pt x="0" y="9664"/>
                  </a:lnTo>
                  <a:lnTo>
                    <a:pt x="36525" y="835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209691" y="3336182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0" y="9669"/>
                  </a:moveTo>
                  <a:lnTo>
                    <a:pt x="36532" y="836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6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207789" y="33118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207796" y="331182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104057" y="333413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71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104056" y="333414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105835" y="335751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105828" y="335750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103930" y="33330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103941" y="33330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409695" y="3328453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0" y="0"/>
                  </a:moveTo>
                  <a:lnTo>
                    <a:pt x="0" y="7810"/>
                  </a:lnTo>
                  <a:lnTo>
                    <a:pt x="1879" y="321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409699" y="3328466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1878" y="32183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411918" y="3351580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35763" y="0"/>
                  </a:moveTo>
                  <a:lnTo>
                    <a:pt x="0" y="1282"/>
                  </a:lnTo>
                  <a:lnTo>
                    <a:pt x="0" y="9080"/>
                  </a:lnTo>
                  <a:lnTo>
                    <a:pt x="35763" y="78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411918" y="3351582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9084"/>
                  </a:moveTo>
                  <a:lnTo>
                    <a:pt x="35770" y="78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410038" y="33273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410035" y="33273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5143131" y="3125711"/>
              <a:ext cx="2540" cy="273050"/>
            </a:xfrm>
            <a:custGeom>
              <a:avLst/>
              <a:gdLst/>
              <a:ahLst/>
              <a:cxnLst/>
              <a:rect l="l" t="t" r="r" b="b"/>
              <a:pathLst>
                <a:path w="2539" h="273050">
                  <a:moveTo>
                    <a:pt x="0" y="0"/>
                  </a:moveTo>
                  <a:lnTo>
                    <a:pt x="0" y="247992"/>
                  </a:lnTo>
                  <a:lnTo>
                    <a:pt x="1917" y="27289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5143132" y="3125691"/>
              <a:ext cx="2540" cy="273050"/>
            </a:xfrm>
            <a:custGeom>
              <a:avLst/>
              <a:gdLst/>
              <a:ahLst/>
              <a:cxnLst/>
              <a:rect l="l" t="t" r="r" b="b"/>
              <a:pathLst>
                <a:path w="2539" h="273050">
                  <a:moveTo>
                    <a:pt x="1914" y="272984"/>
                  </a:moveTo>
                  <a:lnTo>
                    <a:pt x="0" y="24806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9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5145404" y="3149129"/>
              <a:ext cx="36195" cy="249554"/>
            </a:xfrm>
            <a:custGeom>
              <a:avLst/>
              <a:gdLst/>
              <a:ahLst/>
              <a:cxnLst/>
              <a:rect l="l" t="t" r="r" b="b"/>
              <a:pathLst>
                <a:path w="36195" h="249554">
                  <a:moveTo>
                    <a:pt x="35763" y="0"/>
                  </a:moveTo>
                  <a:lnTo>
                    <a:pt x="0" y="1282"/>
                  </a:lnTo>
                  <a:lnTo>
                    <a:pt x="0" y="249275"/>
                  </a:lnTo>
                  <a:lnTo>
                    <a:pt x="35763" y="2480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5145403" y="3149129"/>
              <a:ext cx="36195" cy="249554"/>
            </a:xfrm>
            <a:custGeom>
              <a:avLst/>
              <a:gdLst/>
              <a:ahLst/>
              <a:cxnLst/>
              <a:rect l="l" t="t" r="r" b="b"/>
              <a:pathLst>
                <a:path w="36195" h="249554">
                  <a:moveTo>
                    <a:pt x="0" y="249275"/>
                  </a:moveTo>
                  <a:lnTo>
                    <a:pt x="35770" y="24799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5143500" y="31243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5143504" y="31243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4995494" y="3307714"/>
              <a:ext cx="1905" cy="102870"/>
            </a:xfrm>
            <a:custGeom>
              <a:avLst/>
              <a:gdLst/>
              <a:ahLst/>
              <a:cxnLst/>
              <a:rect l="l" t="t" r="r" b="b"/>
              <a:pathLst>
                <a:path w="1904" h="102870">
                  <a:moveTo>
                    <a:pt x="0" y="0"/>
                  </a:moveTo>
                  <a:lnTo>
                    <a:pt x="0" y="78028"/>
                  </a:lnTo>
                  <a:lnTo>
                    <a:pt x="1866" y="10241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4995493" y="3307763"/>
              <a:ext cx="1905" cy="102870"/>
            </a:xfrm>
            <a:custGeom>
              <a:avLst/>
              <a:gdLst/>
              <a:ahLst/>
              <a:cxnLst/>
              <a:rect l="l" t="t" r="r" b="b"/>
              <a:pathLst>
                <a:path w="1904" h="102870">
                  <a:moveTo>
                    <a:pt x="1869" y="102324"/>
                  </a:moveTo>
                  <a:lnTo>
                    <a:pt x="0" y="7799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2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4997513" y="3330993"/>
              <a:ext cx="36195" cy="79375"/>
            </a:xfrm>
            <a:custGeom>
              <a:avLst/>
              <a:gdLst/>
              <a:ahLst/>
              <a:cxnLst/>
              <a:rect l="l" t="t" r="r" b="b"/>
              <a:pathLst>
                <a:path w="36195" h="79375">
                  <a:moveTo>
                    <a:pt x="35763" y="0"/>
                  </a:moveTo>
                  <a:lnTo>
                    <a:pt x="0" y="1282"/>
                  </a:lnTo>
                  <a:lnTo>
                    <a:pt x="0" y="79298"/>
                  </a:lnTo>
                  <a:lnTo>
                    <a:pt x="35763" y="78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4997522" y="3330986"/>
              <a:ext cx="36195" cy="79375"/>
            </a:xfrm>
            <a:custGeom>
              <a:avLst/>
              <a:gdLst/>
              <a:ahLst/>
              <a:cxnLst/>
              <a:rect l="l" t="t" r="r" b="b"/>
              <a:pathLst>
                <a:path w="36195" h="79375">
                  <a:moveTo>
                    <a:pt x="0" y="79301"/>
                  </a:moveTo>
                  <a:lnTo>
                    <a:pt x="35770" y="7802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793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4995633" y="33065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4995633" y="33065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4844478" y="3370554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0" y="0"/>
                  </a:moveTo>
                  <a:lnTo>
                    <a:pt x="0" y="20066"/>
                  </a:lnTo>
                  <a:lnTo>
                    <a:pt x="1879" y="4445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844477" y="3370567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1878" y="44485"/>
                  </a:moveTo>
                  <a:lnTo>
                    <a:pt x="0" y="2003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44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4846027" y="3393579"/>
              <a:ext cx="36830" cy="21590"/>
            </a:xfrm>
            <a:custGeom>
              <a:avLst/>
              <a:gdLst/>
              <a:ahLst/>
              <a:cxnLst/>
              <a:rect l="l" t="t" r="r" b="b"/>
              <a:pathLst>
                <a:path w="36829" h="21589">
                  <a:moveTo>
                    <a:pt x="36537" y="0"/>
                  </a:moveTo>
                  <a:lnTo>
                    <a:pt x="0" y="1295"/>
                  </a:lnTo>
                  <a:lnTo>
                    <a:pt x="0" y="21361"/>
                  </a:lnTo>
                  <a:lnTo>
                    <a:pt x="36537" y="20053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4846035" y="3393575"/>
              <a:ext cx="36830" cy="21590"/>
            </a:xfrm>
            <a:custGeom>
              <a:avLst/>
              <a:gdLst/>
              <a:ahLst/>
              <a:cxnLst/>
              <a:rect l="l" t="t" r="r" b="b"/>
              <a:pathLst>
                <a:path w="36829" h="21589">
                  <a:moveTo>
                    <a:pt x="0" y="21368"/>
                  </a:moveTo>
                  <a:lnTo>
                    <a:pt x="36532" y="2006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13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4844160" y="33689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844161" y="33689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4676165" y="3268497"/>
              <a:ext cx="1905" cy="160020"/>
            </a:xfrm>
            <a:custGeom>
              <a:avLst/>
              <a:gdLst/>
              <a:ahLst/>
              <a:cxnLst/>
              <a:rect l="l" t="t" r="r" b="b"/>
              <a:pathLst>
                <a:path w="1904" h="160020">
                  <a:moveTo>
                    <a:pt x="0" y="0"/>
                  </a:moveTo>
                  <a:lnTo>
                    <a:pt x="0" y="135420"/>
                  </a:lnTo>
                  <a:lnTo>
                    <a:pt x="1866" y="15981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4676154" y="3268393"/>
              <a:ext cx="1905" cy="160020"/>
            </a:xfrm>
            <a:custGeom>
              <a:avLst/>
              <a:gdLst/>
              <a:ahLst/>
              <a:cxnLst/>
              <a:rect l="l" t="t" r="r" b="b"/>
              <a:pathLst>
                <a:path w="1904" h="160020">
                  <a:moveTo>
                    <a:pt x="1878" y="159893"/>
                  </a:moveTo>
                  <a:lnTo>
                    <a:pt x="0" y="1354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98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4677664" y="3291636"/>
              <a:ext cx="36830" cy="137160"/>
            </a:xfrm>
            <a:custGeom>
              <a:avLst/>
              <a:gdLst/>
              <a:ahLst/>
              <a:cxnLst/>
              <a:rect l="l" t="t" r="r" b="b"/>
              <a:pathLst>
                <a:path w="36829" h="137160">
                  <a:moveTo>
                    <a:pt x="36525" y="0"/>
                  </a:moveTo>
                  <a:lnTo>
                    <a:pt x="0" y="1295"/>
                  </a:lnTo>
                  <a:lnTo>
                    <a:pt x="0" y="136728"/>
                  </a:lnTo>
                  <a:lnTo>
                    <a:pt x="36525" y="13540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4677669" y="3291628"/>
              <a:ext cx="36830" cy="137160"/>
            </a:xfrm>
            <a:custGeom>
              <a:avLst/>
              <a:gdLst/>
              <a:ahLst/>
              <a:cxnLst/>
              <a:rect l="l" t="t" r="r" b="b"/>
              <a:pathLst>
                <a:path w="36829" h="137160">
                  <a:moveTo>
                    <a:pt x="0" y="136729"/>
                  </a:moveTo>
                  <a:lnTo>
                    <a:pt x="36532" y="13542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3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4675784" y="32673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4675787" y="32673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4534598" y="3335604"/>
              <a:ext cx="1905" cy="95885"/>
            </a:xfrm>
            <a:custGeom>
              <a:avLst/>
              <a:gdLst/>
              <a:ahLst/>
              <a:cxnLst/>
              <a:rect l="l" t="t" r="r" b="b"/>
              <a:pathLst>
                <a:path w="1904" h="95885">
                  <a:moveTo>
                    <a:pt x="0" y="0"/>
                  </a:moveTo>
                  <a:lnTo>
                    <a:pt x="0" y="70777"/>
                  </a:lnTo>
                  <a:lnTo>
                    <a:pt x="1905" y="9568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4534595" y="3335680"/>
              <a:ext cx="2540" cy="95885"/>
            </a:xfrm>
            <a:custGeom>
              <a:avLst/>
              <a:gdLst/>
              <a:ahLst/>
              <a:cxnLst/>
              <a:rect l="l" t="t" r="r" b="b"/>
              <a:pathLst>
                <a:path w="2539" h="95885">
                  <a:moveTo>
                    <a:pt x="1914" y="95686"/>
                  </a:moveTo>
                  <a:lnTo>
                    <a:pt x="0" y="7076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56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4536706" y="3359061"/>
              <a:ext cx="36195" cy="72390"/>
            </a:xfrm>
            <a:custGeom>
              <a:avLst/>
              <a:gdLst/>
              <a:ahLst/>
              <a:cxnLst/>
              <a:rect l="l" t="t" r="r" b="b"/>
              <a:pathLst>
                <a:path w="36195" h="72389">
                  <a:moveTo>
                    <a:pt x="35775" y="0"/>
                  </a:moveTo>
                  <a:lnTo>
                    <a:pt x="0" y="1282"/>
                  </a:lnTo>
                  <a:lnTo>
                    <a:pt x="0" y="72059"/>
                  </a:lnTo>
                  <a:lnTo>
                    <a:pt x="35775" y="7077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4536726" y="3359061"/>
              <a:ext cx="36195" cy="72390"/>
            </a:xfrm>
            <a:custGeom>
              <a:avLst/>
              <a:gdLst/>
              <a:ahLst/>
              <a:cxnLst/>
              <a:rect l="l" t="t" r="r" b="b"/>
              <a:pathLst>
                <a:path w="36195" h="72389">
                  <a:moveTo>
                    <a:pt x="0" y="72051"/>
                  </a:moveTo>
                  <a:lnTo>
                    <a:pt x="35756" y="7077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20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4534814" y="333411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534817" y="33341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4380839" y="3322294"/>
              <a:ext cx="1905" cy="120014"/>
            </a:xfrm>
            <a:custGeom>
              <a:avLst/>
              <a:gdLst/>
              <a:ahLst/>
              <a:cxnLst/>
              <a:rect l="l" t="t" r="r" b="b"/>
              <a:pathLst>
                <a:path w="1904" h="120014">
                  <a:moveTo>
                    <a:pt x="0" y="0"/>
                  </a:moveTo>
                  <a:lnTo>
                    <a:pt x="0" y="95300"/>
                  </a:lnTo>
                  <a:lnTo>
                    <a:pt x="1879" y="11969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4380838" y="3322235"/>
              <a:ext cx="1905" cy="120014"/>
            </a:xfrm>
            <a:custGeom>
              <a:avLst/>
              <a:gdLst/>
              <a:ahLst/>
              <a:cxnLst/>
              <a:rect l="l" t="t" r="r" b="b"/>
              <a:pathLst>
                <a:path w="1904" h="120014">
                  <a:moveTo>
                    <a:pt x="1878" y="119817"/>
                  </a:moveTo>
                  <a:lnTo>
                    <a:pt x="0" y="953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9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4382655" y="3345484"/>
              <a:ext cx="36195" cy="97155"/>
            </a:xfrm>
            <a:custGeom>
              <a:avLst/>
              <a:gdLst/>
              <a:ahLst/>
              <a:cxnLst/>
              <a:rect l="l" t="t" r="r" b="b"/>
              <a:pathLst>
                <a:path w="36195" h="97154">
                  <a:moveTo>
                    <a:pt x="35763" y="0"/>
                  </a:moveTo>
                  <a:lnTo>
                    <a:pt x="0" y="1282"/>
                  </a:lnTo>
                  <a:lnTo>
                    <a:pt x="0" y="96583"/>
                  </a:lnTo>
                  <a:lnTo>
                    <a:pt x="35763" y="9530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382668" y="3345482"/>
              <a:ext cx="36195" cy="97155"/>
            </a:xfrm>
            <a:custGeom>
              <a:avLst/>
              <a:gdLst/>
              <a:ahLst/>
              <a:cxnLst/>
              <a:rect l="l" t="t" r="r" b="b"/>
              <a:pathLst>
                <a:path w="36195" h="97154">
                  <a:moveTo>
                    <a:pt x="0" y="96575"/>
                  </a:moveTo>
                  <a:lnTo>
                    <a:pt x="35756" y="9529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65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380776" y="33212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380775" y="33212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5007267" y="3100120"/>
              <a:ext cx="1905" cy="410845"/>
            </a:xfrm>
            <a:custGeom>
              <a:avLst/>
              <a:gdLst/>
              <a:ahLst/>
              <a:cxnLst/>
              <a:rect l="l" t="t" r="r" b="b"/>
              <a:pathLst>
                <a:path w="1904" h="410845">
                  <a:moveTo>
                    <a:pt x="0" y="0"/>
                  </a:moveTo>
                  <a:lnTo>
                    <a:pt x="0" y="385635"/>
                  </a:lnTo>
                  <a:lnTo>
                    <a:pt x="1905" y="410540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5007263" y="3100131"/>
              <a:ext cx="2540" cy="410845"/>
            </a:xfrm>
            <a:custGeom>
              <a:avLst/>
              <a:gdLst/>
              <a:ahLst/>
              <a:cxnLst/>
              <a:rect l="l" t="t" r="r" b="b"/>
              <a:pathLst>
                <a:path w="2539" h="410845">
                  <a:moveTo>
                    <a:pt x="1914" y="410586"/>
                  </a:moveTo>
                  <a:lnTo>
                    <a:pt x="0" y="38566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105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5009032" y="3123577"/>
              <a:ext cx="36195" cy="387350"/>
            </a:xfrm>
            <a:custGeom>
              <a:avLst/>
              <a:gdLst/>
              <a:ahLst/>
              <a:cxnLst/>
              <a:rect l="l" t="t" r="r" b="b"/>
              <a:pathLst>
                <a:path w="36195" h="387350">
                  <a:moveTo>
                    <a:pt x="35775" y="0"/>
                  </a:moveTo>
                  <a:lnTo>
                    <a:pt x="0" y="1282"/>
                  </a:lnTo>
                  <a:lnTo>
                    <a:pt x="0" y="386930"/>
                  </a:lnTo>
                  <a:lnTo>
                    <a:pt x="35775" y="38564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009043" y="3123577"/>
              <a:ext cx="36195" cy="387350"/>
            </a:xfrm>
            <a:custGeom>
              <a:avLst/>
              <a:gdLst/>
              <a:ahLst/>
              <a:cxnLst/>
              <a:rect l="l" t="t" r="r" b="b"/>
              <a:pathLst>
                <a:path w="36195" h="387350">
                  <a:moveTo>
                    <a:pt x="0" y="386930"/>
                  </a:moveTo>
                  <a:lnTo>
                    <a:pt x="35770" y="3856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869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007140" y="30990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007142" y="30990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4862538" y="3415182"/>
              <a:ext cx="1905" cy="107950"/>
            </a:xfrm>
            <a:custGeom>
              <a:avLst/>
              <a:gdLst/>
              <a:ahLst/>
              <a:cxnLst/>
              <a:rect l="l" t="t" r="r" b="b"/>
              <a:pathLst>
                <a:path w="1904" h="107950">
                  <a:moveTo>
                    <a:pt x="0" y="0"/>
                  </a:moveTo>
                  <a:lnTo>
                    <a:pt x="0" y="83032"/>
                  </a:lnTo>
                  <a:lnTo>
                    <a:pt x="1879" y="10742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862537" y="3415103"/>
              <a:ext cx="1905" cy="107950"/>
            </a:xfrm>
            <a:custGeom>
              <a:avLst/>
              <a:gdLst/>
              <a:ahLst/>
              <a:cxnLst/>
              <a:rect l="l" t="t" r="r" b="b"/>
              <a:pathLst>
                <a:path w="1904" h="107950">
                  <a:moveTo>
                    <a:pt x="1878" y="107515"/>
                  </a:moveTo>
                  <a:lnTo>
                    <a:pt x="0" y="8306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7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864227" y="3438283"/>
              <a:ext cx="36195" cy="84455"/>
            </a:xfrm>
            <a:custGeom>
              <a:avLst/>
              <a:gdLst/>
              <a:ahLst/>
              <a:cxnLst/>
              <a:rect l="l" t="t" r="r" b="b"/>
              <a:pathLst>
                <a:path w="36195" h="84454">
                  <a:moveTo>
                    <a:pt x="35763" y="0"/>
                  </a:moveTo>
                  <a:lnTo>
                    <a:pt x="0" y="1282"/>
                  </a:lnTo>
                  <a:lnTo>
                    <a:pt x="0" y="84315"/>
                  </a:lnTo>
                  <a:lnTo>
                    <a:pt x="35763" y="830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864236" y="3438286"/>
              <a:ext cx="36195" cy="84455"/>
            </a:xfrm>
            <a:custGeom>
              <a:avLst/>
              <a:gdLst/>
              <a:ahLst/>
              <a:cxnLst/>
              <a:rect l="l" t="t" r="r" b="b"/>
              <a:pathLst>
                <a:path w="36195" h="84454">
                  <a:moveTo>
                    <a:pt x="0" y="84318"/>
                  </a:moveTo>
                  <a:lnTo>
                    <a:pt x="35756" y="8304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43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4862347" y="34136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862354" y="34136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4698174" y="3422725"/>
              <a:ext cx="1905" cy="106045"/>
            </a:xfrm>
            <a:custGeom>
              <a:avLst/>
              <a:gdLst/>
              <a:ahLst/>
              <a:cxnLst/>
              <a:rect l="l" t="t" r="r" b="b"/>
              <a:pathLst>
                <a:path w="1904" h="106045">
                  <a:moveTo>
                    <a:pt x="0" y="0"/>
                  </a:moveTo>
                  <a:lnTo>
                    <a:pt x="0" y="81356"/>
                  </a:lnTo>
                  <a:lnTo>
                    <a:pt x="1866" y="10575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698171" y="3422759"/>
              <a:ext cx="1905" cy="106045"/>
            </a:xfrm>
            <a:custGeom>
              <a:avLst/>
              <a:gdLst/>
              <a:ahLst/>
              <a:cxnLst/>
              <a:rect l="l" t="t" r="r" b="b"/>
              <a:pathLst>
                <a:path w="1904" h="106045">
                  <a:moveTo>
                    <a:pt x="1869" y="105622"/>
                  </a:moveTo>
                  <a:lnTo>
                    <a:pt x="0" y="8129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56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699876" y="3446093"/>
              <a:ext cx="36195" cy="83185"/>
            </a:xfrm>
            <a:custGeom>
              <a:avLst/>
              <a:gdLst/>
              <a:ahLst/>
              <a:cxnLst/>
              <a:rect l="l" t="t" r="r" b="b"/>
              <a:pathLst>
                <a:path w="36195" h="83185">
                  <a:moveTo>
                    <a:pt x="35763" y="0"/>
                  </a:moveTo>
                  <a:lnTo>
                    <a:pt x="0" y="1282"/>
                  </a:lnTo>
                  <a:lnTo>
                    <a:pt x="0" y="82651"/>
                  </a:lnTo>
                  <a:lnTo>
                    <a:pt x="35763" y="8136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699892" y="3446096"/>
              <a:ext cx="36195" cy="83185"/>
            </a:xfrm>
            <a:custGeom>
              <a:avLst/>
              <a:gdLst/>
              <a:ahLst/>
              <a:cxnLst/>
              <a:rect l="l" t="t" r="r" b="b"/>
              <a:pathLst>
                <a:path w="36195" h="83185">
                  <a:moveTo>
                    <a:pt x="0" y="82646"/>
                  </a:moveTo>
                  <a:lnTo>
                    <a:pt x="35756" y="813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26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697984" y="34212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4697988" y="34212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549279" y="3459301"/>
              <a:ext cx="1905" cy="81915"/>
            </a:xfrm>
            <a:custGeom>
              <a:avLst/>
              <a:gdLst/>
              <a:ahLst/>
              <a:cxnLst/>
              <a:rect l="l" t="t" r="r" b="b"/>
              <a:pathLst>
                <a:path w="1904" h="81914">
                  <a:moveTo>
                    <a:pt x="0" y="0"/>
                  </a:moveTo>
                  <a:lnTo>
                    <a:pt x="0" y="57391"/>
                  </a:lnTo>
                  <a:lnTo>
                    <a:pt x="1879" y="8178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549279" y="3459300"/>
              <a:ext cx="1905" cy="81915"/>
            </a:xfrm>
            <a:custGeom>
              <a:avLst/>
              <a:gdLst/>
              <a:ahLst/>
              <a:cxnLst/>
              <a:rect l="l" t="t" r="r" b="b"/>
              <a:pathLst>
                <a:path w="1904" h="81914">
                  <a:moveTo>
                    <a:pt x="1869" y="81779"/>
                  </a:moveTo>
                  <a:lnTo>
                    <a:pt x="0" y="574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17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551260" y="3482301"/>
              <a:ext cx="36195" cy="59055"/>
            </a:xfrm>
            <a:custGeom>
              <a:avLst/>
              <a:gdLst/>
              <a:ahLst/>
              <a:cxnLst/>
              <a:rect l="l" t="t" r="r" b="b"/>
              <a:pathLst>
                <a:path w="36195" h="59054">
                  <a:moveTo>
                    <a:pt x="35763" y="0"/>
                  </a:moveTo>
                  <a:lnTo>
                    <a:pt x="0" y="1282"/>
                  </a:lnTo>
                  <a:lnTo>
                    <a:pt x="0" y="58686"/>
                  </a:lnTo>
                  <a:lnTo>
                    <a:pt x="35763" y="574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551265" y="3482297"/>
              <a:ext cx="36195" cy="59055"/>
            </a:xfrm>
            <a:custGeom>
              <a:avLst/>
              <a:gdLst/>
              <a:ahLst/>
              <a:cxnLst/>
              <a:rect l="l" t="t" r="r" b="b"/>
              <a:pathLst>
                <a:path w="36195" h="59054">
                  <a:moveTo>
                    <a:pt x="0" y="58690"/>
                  </a:moveTo>
                  <a:lnTo>
                    <a:pt x="35770" y="574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86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4549394" y="34582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549402" y="34582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3596690" y="354175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3596690" y="354180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3598798" y="356482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3598802" y="356482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3596919" y="35404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3596920" y="35405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4866690" y="3560939"/>
              <a:ext cx="1905" cy="66040"/>
            </a:xfrm>
            <a:custGeom>
              <a:avLst/>
              <a:gdLst/>
              <a:ahLst/>
              <a:cxnLst/>
              <a:rect l="l" t="t" r="r" b="b"/>
              <a:pathLst>
                <a:path w="1904" h="66039">
                  <a:moveTo>
                    <a:pt x="0" y="0"/>
                  </a:moveTo>
                  <a:lnTo>
                    <a:pt x="0" y="40690"/>
                  </a:lnTo>
                  <a:lnTo>
                    <a:pt x="1905" y="6559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4866684" y="3560895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39">
                  <a:moveTo>
                    <a:pt x="1914" y="65629"/>
                  </a:moveTo>
                  <a:lnTo>
                    <a:pt x="0" y="4071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56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868379" y="3584346"/>
              <a:ext cx="36830" cy="42545"/>
            </a:xfrm>
            <a:custGeom>
              <a:avLst/>
              <a:gdLst/>
              <a:ahLst/>
              <a:cxnLst/>
              <a:rect l="l" t="t" r="r" b="b"/>
              <a:pathLst>
                <a:path w="36829" h="42545">
                  <a:moveTo>
                    <a:pt x="36525" y="0"/>
                  </a:moveTo>
                  <a:lnTo>
                    <a:pt x="0" y="1320"/>
                  </a:lnTo>
                  <a:lnTo>
                    <a:pt x="0" y="41995"/>
                  </a:lnTo>
                  <a:lnTo>
                    <a:pt x="36525" y="4068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4868388" y="3584350"/>
              <a:ext cx="36830" cy="42545"/>
            </a:xfrm>
            <a:custGeom>
              <a:avLst/>
              <a:gdLst/>
              <a:ahLst/>
              <a:cxnLst/>
              <a:rect l="l" t="t" r="r" b="b"/>
              <a:pathLst>
                <a:path w="36829" h="42545">
                  <a:moveTo>
                    <a:pt x="0" y="41989"/>
                  </a:moveTo>
                  <a:lnTo>
                    <a:pt x="36532" y="4068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19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866487" y="355967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866483" y="355967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703317" y="3482860"/>
              <a:ext cx="1905" cy="154305"/>
            </a:xfrm>
            <a:custGeom>
              <a:avLst/>
              <a:gdLst/>
              <a:ahLst/>
              <a:cxnLst/>
              <a:rect l="l" t="t" r="r" b="b"/>
              <a:pathLst>
                <a:path w="1904" h="154304">
                  <a:moveTo>
                    <a:pt x="0" y="0"/>
                  </a:moveTo>
                  <a:lnTo>
                    <a:pt x="0" y="129287"/>
                  </a:lnTo>
                  <a:lnTo>
                    <a:pt x="1879" y="15368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703317" y="3482874"/>
              <a:ext cx="1905" cy="154305"/>
            </a:xfrm>
            <a:custGeom>
              <a:avLst/>
              <a:gdLst/>
              <a:ahLst/>
              <a:cxnLst/>
              <a:rect l="l" t="t" r="r" b="b"/>
              <a:pathLst>
                <a:path w="1904" h="154304">
                  <a:moveTo>
                    <a:pt x="1869" y="153688"/>
                  </a:moveTo>
                  <a:lnTo>
                    <a:pt x="0" y="12935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36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705108" y="3505987"/>
              <a:ext cx="36195" cy="130810"/>
            </a:xfrm>
            <a:custGeom>
              <a:avLst/>
              <a:gdLst/>
              <a:ahLst/>
              <a:cxnLst/>
              <a:rect l="l" t="t" r="r" b="b"/>
              <a:pathLst>
                <a:path w="36195" h="130810">
                  <a:moveTo>
                    <a:pt x="35763" y="0"/>
                  </a:moveTo>
                  <a:lnTo>
                    <a:pt x="0" y="1282"/>
                  </a:lnTo>
                  <a:lnTo>
                    <a:pt x="0" y="130568"/>
                  </a:lnTo>
                  <a:lnTo>
                    <a:pt x="35763" y="1292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705122" y="3505983"/>
              <a:ext cx="36195" cy="130810"/>
            </a:xfrm>
            <a:custGeom>
              <a:avLst/>
              <a:gdLst/>
              <a:ahLst/>
              <a:cxnLst/>
              <a:rect l="l" t="t" r="r" b="b"/>
              <a:pathLst>
                <a:path w="36195" h="130810">
                  <a:moveTo>
                    <a:pt x="0" y="130568"/>
                  </a:moveTo>
                  <a:lnTo>
                    <a:pt x="35756" y="129301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30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703242" y="34815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4703242" y="34815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4569320" y="3579088"/>
              <a:ext cx="1905" cy="156845"/>
            </a:xfrm>
            <a:custGeom>
              <a:avLst/>
              <a:gdLst/>
              <a:ahLst/>
              <a:cxnLst/>
              <a:rect l="l" t="t" r="r" b="b"/>
              <a:pathLst>
                <a:path w="1904" h="156845">
                  <a:moveTo>
                    <a:pt x="0" y="0"/>
                  </a:moveTo>
                  <a:lnTo>
                    <a:pt x="0" y="131523"/>
                  </a:lnTo>
                  <a:lnTo>
                    <a:pt x="1905" y="15643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4569318" y="3579042"/>
              <a:ext cx="2540" cy="156845"/>
            </a:xfrm>
            <a:custGeom>
              <a:avLst/>
              <a:gdLst/>
              <a:ahLst/>
              <a:cxnLst/>
              <a:rect l="l" t="t" r="r" b="b"/>
              <a:pathLst>
                <a:path w="2539" h="156845">
                  <a:moveTo>
                    <a:pt x="1914" y="156561"/>
                  </a:moveTo>
                  <a:lnTo>
                    <a:pt x="0" y="131515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1565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4571542" y="3602545"/>
              <a:ext cx="36195" cy="133350"/>
            </a:xfrm>
            <a:custGeom>
              <a:avLst/>
              <a:gdLst/>
              <a:ahLst/>
              <a:cxnLst/>
              <a:rect l="l" t="t" r="r" b="b"/>
              <a:pathLst>
                <a:path w="36195" h="133350">
                  <a:moveTo>
                    <a:pt x="35763" y="0"/>
                  </a:moveTo>
                  <a:lnTo>
                    <a:pt x="0" y="1282"/>
                  </a:lnTo>
                  <a:lnTo>
                    <a:pt x="0" y="132797"/>
                  </a:lnTo>
                  <a:lnTo>
                    <a:pt x="35763" y="1315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4571549" y="3602541"/>
              <a:ext cx="36195" cy="133350"/>
            </a:xfrm>
            <a:custGeom>
              <a:avLst/>
              <a:gdLst/>
              <a:ahLst/>
              <a:cxnLst/>
              <a:rect l="l" t="t" r="r" b="b"/>
              <a:pathLst>
                <a:path w="36195" h="133350">
                  <a:moveTo>
                    <a:pt x="0" y="132801"/>
                  </a:moveTo>
                  <a:lnTo>
                    <a:pt x="35756" y="1315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28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4569637" y="357795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569641" y="35779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429150" y="3773115"/>
              <a:ext cx="1905" cy="83820"/>
            </a:xfrm>
            <a:custGeom>
              <a:avLst/>
              <a:gdLst/>
              <a:ahLst/>
              <a:cxnLst/>
              <a:rect l="l" t="t" r="r" b="b"/>
              <a:pathLst>
                <a:path w="1904" h="83820">
                  <a:moveTo>
                    <a:pt x="0" y="0"/>
                  </a:moveTo>
                  <a:lnTo>
                    <a:pt x="0" y="59075"/>
                  </a:lnTo>
                  <a:lnTo>
                    <a:pt x="1879" y="83463"/>
                  </a:lnTo>
                  <a:lnTo>
                    <a:pt x="1879" y="24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429156" y="3773204"/>
              <a:ext cx="1905" cy="83820"/>
            </a:xfrm>
            <a:custGeom>
              <a:avLst/>
              <a:gdLst/>
              <a:ahLst/>
              <a:cxnLst/>
              <a:rect l="l" t="t" r="r" b="b"/>
              <a:pathLst>
                <a:path w="1904" h="83820">
                  <a:moveTo>
                    <a:pt x="1869" y="83301"/>
                  </a:moveTo>
                  <a:lnTo>
                    <a:pt x="0" y="589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33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431309" y="3796425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60">
                  <a:moveTo>
                    <a:pt x="35763" y="0"/>
                  </a:moveTo>
                  <a:lnTo>
                    <a:pt x="0" y="1280"/>
                  </a:lnTo>
                  <a:lnTo>
                    <a:pt x="0" y="60350"/>
                  </a:lnTo>
                  <a:lnTo>
                    <a:pt x="35763" y="590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431325" y="3796426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60">
                  <a:moveTo>
                    <a:pt x="0" y="60349"/>
                  </a:moveTo>
                  <a:lnTo>
                    <a:pt x="35756" y="59074"/>
                  </a:lnTo>
                  <a:lnTo>
                    <a:pt x="35756" y="0"/>
                  </a:lnTo>
                  <a:lnTo>
                    <a:pt x="0" y="1280"/>
                  </a:lnTo>
                  <a:lnTo>
                    <a:pt x="0" y="603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429417" y="37719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5"/>
                  </a:lnTo>
                  <a:lnTo>
                    <a:pt x="1879" y="25667"/>
                  </a:lnTo>
                  <a:lnTo>
                    <a:pt x="37642" y="2438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429424" y="37719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7"/>
                  </a:moveTo>
                  <a:lnTo>
                    <a:pt x="37646" y="24387"/>
                  </a:lnTo>
                  <a:lnTo>
                    <a:pt x="35772" y="0"/>
                  </a:lnTo>
                  <a:lnTo>
                    <a:pt x="0" y="1274"/>
                  </a:lnTo>
                  <a:lnTo>
                    <a:pt x="1874" y="256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1266252" y="1482602"/>
              <a:ext cx="1791335" cy="1665605"/>
            </a:xfrm>
            <a:custGeom>
              <a:avLst/>
              <a:gdLst/>
              <a:ahLst/>
              <a:cxnLst/>
              <a:rect l="l" t="t" r="r" b="b"/>
              <a:pathLst>
                <a:path w="1791335" h="1665605">
                  <a:moveTo>
                    <a:pt x="918348" y="16736"/>
                  </a:moveTo>
                  <a:lnTo>
                    <a:pt x="927665" y="33301"/>
                  </a:lnTo>
                  <a:lnTo>
                    <a:pt x="953651" y="32372"/>
                  </a:lnTo>
                  <a:lnTo>
                    <a:pt x="933429" y="43535"/>
                  </a:lnTo>
                  <a:lnTo>
                    <a:pt x="942761" y="60110"/>
                  </a:lnTo>
                  <a:lnTo>
                    <a:pt x="920939" y="50449"/>
                  </a:lnTo>
                  <a:lnTo>
                    <a:pt x="900718" y="61612"/>
                  </a:lnTo>
                  <a:lnTo>
                    <a:pt x="907443" y="44464"/>
                  </a:lnTo>
                  <a:lnTo>
                    <a:pt x="885622" y="34803"/>
                  </a:lnTo>
                  <a:lnTo>
                    <a:pt x="911608" y="33874"/>
                  </a:lnTo>
                  <a:lnTo>
                    <a:pt x="918348" y="16736"/>
                  </a:lnTo>
                  <a:close/>
                </a:path>
                <a:path w="1791335" h="1665605">
                  <a:moveTo>
                    <a:pt x="1355208" y="1620588"/>
                  </a:moveTo>
                  <a:lnTo>
                    <a:pt x="1364524" y="1637163"/>
                  </a:lnTo>
                  <a:lnTo>
                    <a:pt x="1390511" y="1636234"/>
                  </a:lnTo>
                  <a:lnTo>
                    <a:pt x="1370289" y="1647398"/>
                  </a:lnTo>
                  <a:lnTo>
                    <a:pt x="1379620" y="1663962"/>
                  </a:lnTo>
                  <a:lnTo>
                    <a:pt x="1357798" y="1654301"/>
                  </a:lnTo>
                  <a:lnTo>
                    <a:pt x="1337577" y="1665465"/>
                  </a:lnTo>
                  <a:lnTo>
                    <a:pt x="1344303" y="1648326"/>
                  </a:lnTo>
                  <a:lnTo>
                    <a:pt x="1322482" y="1638665"/>
                  </a:lnTo>
                  <a:lnTo>
                    <a:pt x="1348468" y="1637737"/>
                  </a:lnTo>
                  <a:lnTo>
                    <a:pt x="1355208" y="1620588"/>
                  </a:lnTo>
                  <a:close/>
                </a:path>
                <a:path w="1791335" h="1665605">
                  <a:moveTo>
                    <a:pt x="1347913" y="1515733"/>
                  </a:moveTo>
                  <a:lnTo>
                    <a:pt x="1357229" y="1532307"/>
                  </a:lnTo>
                  <a:lnTo>
                    <a:pt x="1383215" y="1531369"/>
                  </a:lnTo>
                  <a:lnTo>
                    <a:pt x="1362994" y="1542542"/>
                  </a:lnTo>
                  <a:lnTo>
                    <a:pt x="1372325" y="1559107"/>
                  </a:lnTo>
                  <a:lnTo>
                    <a:pt x="1350489" y="1549446"/>
                  </a:lnTo>
                  <a:lnTo>
                    <a:pt x="1330268" y="1560610"/>
                  </a:lnTo>
                  <a:lnTo>
                    <a:pt x="1337008" y="1543471"/>
                  </a:lnTo>
                  <a:lnTo>
                    <a:pt x="1315187" y="1533810"/>
                  </a:lnTo>
                  <a:lnTo>
                    <a:pt x="1341172" y="1532871"/>
                  </a:lnTo>
                  <a:lnTo>
                    <a:pt x="1347913" y="1515733"/>
                  </a:lnTo>
                  <a:close/>
                </a:path>
                <a:path w="1791335" h="1665605">
                  <a:moveTo>
                    <a:pt x="538042" y="1055505"/>
                  </a:moveTo>
                  <a:lnTo>
                    <a:pt x="547373" y="1072079"/>
                  </a:lnTo>
                  <a:lnTo>
                    <a:pt x="573359" y="1071140"/>
                  </a:lnTo>
                  <a:lnTo>
                    <a:pt x="553138" y="1082314"/>
                  </a:lnTo>
                  <a:lnTo>
                    <a:pt x="562454" y="1098879"/>
                  </a:lnTo>
                  <a:lnTo>
                    <a:pt x="540633" y="1089218"/>
                  </a:lnTo>
                  <a:lnTo>
                    <a:pt x="520411" y="1100381"/>
                  </a:lnTo>
                  <a:lnTo>
                    <a:pt x="527152" y="1083243"/>
                  </a:lnTo>
                  <a:lnTo>
                    <a:pt x="505330" y="1073582"/>
                  </a:lnTo>
                  <a:lnTo>
                    <a:pt x="531316" y="1072643"/>
                  </a:lnTo>
                  <a:lnTo>
                    <a:pt x="538042" y="1055505"/>
                  </a:lnTo>
                  <a:close/>
                </a:path>
                <a:path w="1791335" h="1665605">
                  <a:moveTo>
                    <a:pt x="697689" y="1047718"/>
                  </a:moveTo>
                  <a:lnTo>
                    <a:pt x="707020" y="1064292"/>
                  </a:lnTo>
                  <a:lnTo>
                    <a:pt x="732992" y="1063364"/>
                  </a:lnTo>
                  <a:lnTo>
                    <a:pt x="712770" y="1074528"/>
                  </a:lnTo>
                  <a:lnTo>
                    <a:pt x="722101" y="1091092"/>
                  </a:lnTo>
                  <a:lnTo>
                    <a:pt x="700279" y="1081431"/>
                  </a:lnTo>
                  <a:lnTo>
                    <a:pt x="680058" y="1092595"/>
                  </a:lnTo>
                  <a:lnTo>
                    <a:pt x="686784" y="1075457"/>
                  </a:lnTo>
                  <a:lnTo>
                    <a:pt x="664977" y="1065795"/>
                  </a:lnTo>
                  <a:lnTo>
                    <a:pt x="690949" y="1064867"/>
                  </a:lnTo>
                  <a:lnTo>
                    <a:pt x="697689" y="1047718"/>
                  </a:lnTo>
                  <a:close/>
                </a:path>
                <a:path w="1791335" h="1665605">
                  <a:moveTo>
                    <a:pt x="846944" y="1073608"/>
                  </a:moveTo>
                  <a:lnTo>
                    <a:pt x="856275" y="1090173"/>
                  </a:lnTo>
                  <a:lnTo>
                    <a:pt x="882261" y="1089244"/>
                  </a:lnTo>
                  <a:lnTo>
                    <a:pt x="862040" y="1100417"/>
                  </a:lnTo>
                  <a:lnTo>
                    <a:pt x="871357" y="1116982"/>
                  </a:lnTo>
                  <a:lnTo>
                    <a:pt x="849535" y="1107321"/>
                  </a:lnTo>
                  <a:lnTo>
                    <a:pt x="829314" y="1118485"/>
                  </a:lnTo>
                  <a:lnTo>
                    <a:pt x="836054" y="1101346"/>
                  </a:lnTo>
                  <a:lnTo>
                    <a:pt x="814232" y="1091675"/>
                  </a:lnTo>
                  <a:lnTo>
                    <a:pt x="840218" y="1090747"/>
                  </a:lnTo>
                  <a:lnTo>
                    <a:pt x="846944" y="1073608"/>
                  </a:lnTo>
                  <a:close/>
                </a:path>
                <a:path w="1791335" h="1665605">
                  <a:moveTo>
                    <a:pt x="830530" y="1177751"/>
                  </a:moveTo>
                  <a:lnTo>
                    <a:pt x="839861" y="1194325"/>
                  </a:lnTo>
                  <a:lnTo>
                    <a:pt x="865847" y="1193386"/>
                  </a:lnTo>
                  <a:lnTo>
                    <a:pt x="845626" y="1204560"/>
                  </a:lnTo>
                  <a:lnTo>
                    <a:pt x="854942" y="1221125"/>
                  </a:lnTo>
                  <a:lnTo>
                    <a:pt x="833121" y="1211464"/>
                  </a:lnTo>
                  <a:lnTo>
                    <a:pt x="812899" y="1222627"/>
                  </a:lnTo>
                  <a:lnTo>
                    <a:pt x="819640" y="1205489"/>
                  </a:lnTo>
                  <a:lnTo>
                    <a:pt x="797817" y="1195818"/>
                  </a:lnTo>
                  <a:lnTo>
                    <a:pt x="823804" y="1194899"/>
                  </a:lnTo>
                  <a:lnTo>
                    <a:pt x="830530" y="1177751"/>
                  </a:lnTo>
                  <a:close/>
                </a:path>
                <a:path w="1791335" h="1665605">
                  <a:moveTo>
                    <a:pt x="1050105" y="1612240"/>
                  </a:moveTo>
                  <a:lnTo>
                    <a:pt x="1059422" y="1628815"/>
                  </a:lnTo>
                  <a:lnTo>
                    <a:pt x="1085408" y="1627876"/>
                  </a:lnTo>
                  <a:lnTo>
                    <a:pt x="1065187" y="1639050"/>
                  </a:lnTo>
                  <a:lnTo>
                    <a:pt x="1074517" y="1655614"/>
                  </a:lnTo>
                  <a:lnTo>
                    <a:pt x="1052696" y="1645953"/>
                  </a:lnTo>
                  <a:lnTo>
                    <a:pt x="1032475" y="1657117"/>
                  </a:lnTo>
                  <a:lnTo>
                    <a:pt x="1039201" y="1639978"/>
                  </a:lnTo>
                  <a:lnTo>
                    <a:pt x="1017378" y="1630308"/>
                  </a:lnTo>
                  <a:lnTo>
                    <a:pt x="1043365" y="1629379"/>
                  </a:lnTo>
                  <a:lnTo>
                    <a:pt x="1050105" y="1612240"/>
                  </a:lnTo>
                  <a:close/>
                </a:path>
                <a:path w="1791335" h="1665605">
                  <a:moveTo>
                    <a:pt x="1180695" y="1405142"/>
                  </a:moveTo>
                  <a:lnTo>
                    <a:pt x="1190025" y="1421706"/>
                  </a:lnTo>
                  <a:lnTo>
                    <a:pt x="1216011" y="1420777"/>
                  </a:lnTo>
                  <a:lnTo>
                    <a:pt x="1195791" y="1431951"/>
                  </a:lnTo>
                  <a:lnTo>
                    <a:pt x="1205107" y="1448516"/>
                  </a:lnTo>
                  <a:lnTo>
                    <a:pt x="1183285" y="1438845"/>
                  </a:lnTo>
                  <a:lnTo>
                    <a:pt x="1163064" y="1450018"/>
                  </a:lnTo>
                  <a:lnTo>
                    <a:pt x="1169805" y="1432879"/>
                  </a:lnTo>
                  <a:lnTo>
                    <a:pt x="1147968" y="1423209"/>
                  </a:lnTo>
                  <a:lnTo>
                    <a:pt x="1173954" y="1422280"/>
                  </a:lnTo>
                  <a:lnTo>
                    <a:pt x="1180695" y="1405142"/>
                  </a:lnTo>
                  <a:close/>
                </a:path>
                <a:path w="1791335" h="1665605">
                  <a:moveTo>
                    <a:pt x="213086" y="818371"/>
                  </a:moveTo>
                  <a:lnTo>
                    <a:pt x="222402" y="834936"/>
                  </a:lnTo>
                  <a:lnTo>
                    <a:pt x="248388" y="834007"/>
                  </a:lnTo>
                  <a:lnTo>
                    <a:pt x="228167" y="845181"/>
                  </a:lnTo>
                  <a:lnTo>
                    <a:pt x="237498" y="861745"/>
                  </a:lnTo>
                  <a:lnTo>
                    <a:pt x="215676" y="852084"/>
                  </a:lnTo>
                  <a:lnTo>
                    <a:pt x="195455" y="863248"/>
                  </a:lnTo>
                  <a:lnTo>
                    <a:pt x="202181" y="846110"/>
                  </a:lnTo>
                  <a:lnTo>
                    <a:pt x="180359" y="836439"/>
                  </a:lnTo>
                  <a:lnTo>
                    <a:pt x="206345" y="835510"/>
                  </a:lnTo>
                  <a:lnTo>
                    <a:pt x="213086" y="818371"/>
                  </a:lnTo>
                  <a:close/>
                </a:path>
                <a:path w="1791335" h="1665605">
                  <a:moveTo>
                    <a:pt x="211755" y="711743"/>
                  </a:moveTo>
                  <a:lnTo>
                    <a:pt x="221071" y="728308"/>
                  </a:lnTo>
                  <a:lnTo>
                    <a:pt x="247057" y="727379"/>
                  </a:lnTo>
                  <a:lnTo>
                    <a:pt x="226837" y="738552"/>
                  </a:lnTo>
                  <a:lnTo>
                    <a:pt x="236167" y="755117"/>
                  </a:lnTo>
                  <a:lnTo>
                    <a:pt x="214345" y="745446"/>
                  </a:lnTo>
                  <a:lnTo>
                    <a:pt x="194124" y="756619"/>
                  </a:lnTo>
                  <a:lnTo>
                    <a:pt x="200850" y="739471"/>
                  </a:lnTo>
                  <a:lnTo>
                    <a:pt x="179028" y="729810"/>
                  </a:lnTo>
                  <a:lnTo>
                    <a:pt x="205014" y="728881"/>
                  </a:lnTo>
                  <a:lnTo>
                    <a:pt x="211755" y="711743"/>
                  </a:lnTo>
                  <a:close/>
                </a:path>
                <a:path w="1791335" h="1665605">
                  <a:moveTo>
                    <a:pt x="210503" y="606141"/>
                  </a:moveTo>
                  <a:lnTo>
                    <a:pt x="219834" y="622706"/>
                  </a:lnTo>
                  <a:lnTo>
                    <a:pt x="245821" y="621787"/>
                  </a:lnTo>
                  <a:lnTo>
                    <a:pt x="225600" y="632950"/>
                  </a:lnTo>
                  <a:lnTo>
                    <a:pt x="234916" y="649515"/>
                  </a:lnTo>
                  <a:lnTo>
                    <a:pt x="213094" y="639854"/>
                  </a:lnTo>
                  <a:lnTo>
                    <a:pt x="192873" y="651018"/>
                  </a:lnTo>
                  <a:lnTo>
                    <a:pt x="199613" y="633879"/>
                  </a:lnTo>
                  <a:lnTo>
                    <a:pt x="177791" y="624208"/>
                  </a:lnTo>
                  <a:lnTo>
                    <a:pt x="203778" y="623289"/>
                  </a:lnTo>
                  <a:lnTo>
                    <a:pt x="210503" y="606141"/>
                  </a:lnTo>
                  <a:close/>
                </a:path>
                <a:path w="1791335" h="1665605">
                  <a:moveTo>
                    <a:pt x="55201" y="590879"/>
                  </a:moveTo>
                  <a:lnTo>
                    <a:pt x="64531" y="607443"/>
                  </a:lnTo>
                  <a:lnTo>
                    <a:pt x="90503" y="606515"/>
                  </a:lnTo>
                  <a:lnTo>
                    <a:pt x="70297" y="617688"/>
                  </a:lnTo>
                  <a:lnTo>
                    <a:pt x="79613" y="634253"/>
                  </a:lnTo>
                  <a:lnTo>
                    <a:pt x="57791" y="624582"/>
                  </a:lnTo>
                  <a:lnTo>
                    <a:pt x="37570" y="635756"/>
                  </a:lnTo>
                  <a:lnTo>
                    <a:pt x="44311" y="618617"/>
                  </a:lnTo>
                  <a:lnTo>
                    <a:pt x="22474" y="608947"/>
                  </a:lnTo>
                  <a:lnTo>
                    <a:pt x="48460" y="608018"/>
                  </a:lnTo>
                  <a:lnTo>
                    <a:pt x="55201" y="590879"/>
                  </a:lnTo>
                  <a:close/>
                </a:path>
                <a:path w="1791335" h="1665605">
                  <a:moveTo>
                    <a:pt x="197885" y="501476"/>
                  </a:moveTo>
                  <a:lnTo>
                    <a:pt x="207215" y="518041"/>
                  </a:lnTo>
                  <a:lnTo>
                    <a:pt x="233202" y="517112"/>
                  </a:lnTo>
                  <a:lnTo>
                    <a:pt x="212981" y="528285"/>
                  </a:lnTo>
                  <a:lnTo>
                    <a:pt x="222297" y="544850"/>
                  </a:lnTo>
                  <a:lnTo>
                    <a:pt x="200475" y="535179"/>
                  </a:lnTo>
                  <a:lnTo>
                    <a:pt x="180254" y="546353"/>
                  </a:lnTo>
                  <a:lnTo>
                    <a:pt x="186995" y="529214"/>
                  </a:lnTo>
                  <a:lnTo>
                    <a:pt x="165173" y="519543"/>
                  </a:lnTo>
                  <a:lnTo>
                    <a:pt x="191159" y="518615"/>
                  </a:lnTo>
                  <a:lnTo>
                    <a:pt x="197885" y="501476"/>
                  </a:lnTo>
                  <a:close/>
                </a:path>
                <a:path w="1791335" h="1665605">
                  <a:moveTo>
                    <a:pt x="346506" y="509176"/>
                  </a:moveTo>
                  <a:lnTo>
                    <a:pt x="355836" y="525741"/>
                  </a:lnTo>
                  <a:lnTo>
                    <a:pt x="381822" y="524812"/>
                  </a:lnTo>
                  <a:lnTo>
                    <a:pt x="361601" y="535976"/>
                  </a:lnTo>
                  <a:lnTo>
                    <a:pt x="370918" y="552550"/>
                  </a:lnTo>
                  <a:lnTo>
                    <a:pt x="349096" y="542879"/>
                  </a:lnTo>
                  <a:lnTo>
                    <a:pt x="328875" y="554053"/>
                  </a:lnTo>
                  <a:lnTo>
                    <a:pt x="335615" y="536904"/>
                  </a:lnTo>
                  <a:lnTo>
                    <a:pt x="313793" y="527243"/>
                  </a:lnTo>
                  <a:lnTo>
                    <a:pt x="339779" y="526315"/>
                  </a:lnTo>
                  <a:lnTo>
                    <a:pt x="346506" y="509176"/>
                  </a:lnTo>
                  <a:close/>
                </a:path>
                <a:path w="1791335" h="1665605">
                  <a:moveTo>
                    <a:pt x="328368" y="620662"/>
                  </a:moveTo>
                  <a:lnTo>
                    <a:pt x="337698" y="637226"/>
                  </a:lnTo>
                  <a:lnTo>
                    <a:pt x="363685" y="636307"/>
                  </a:lnTo>
                  <a:lnTo>
                    <a:pt x="343464" y="647471"/>
                  </a:lnTo>
                  <a:lnTo>
                    <a:pt x="352780" y="664036"/>
                  </a:lnTo>
                  <a:lnTo>
                    <a:pt x="330958" y="654375"/>
                  </a:lnTo>
                  <a:lnTo>
                    <a:pt x="310737" y="665538"/>
                  </a:lnTo>
                  <a:lnTo>
                    <a:pt x="317477" y="648399"/>
                  </a:lnTo>
                  <a:lnTo>
                    <a:pt x="295656" y="638738"/>
                  </a:lnTo>
                  <a:lnTo>
                    <a:pt x="321642" y="637810"/>
                  </a:lnTo>
                  <a:lnTo>
                    <a:pt x="328368" y="620662"/>
                  </a:lnTo>
                  <a:close/>
                </a:path>
                <a:path w="1791335" h="1665605">
                  <a:moveTo>
                    <a:pt x="354730" y="725365"/>
                  </a:moveTo>
                  <a:lnTo>
                    <a:pt x="364046" y="741930"/>
                  </a:lnTo>
                  <a:lnTo>
                    <a:pt x="390032" y="741001"/>
                  </a:lnTo>
                  <a:lnTo>
                    <a:pt x="369812" y="752175"/>
                  </a:lnTo>
                  <a:lnTo>
                    <a:pt x="379142" y="768739"/>
                  </a:lnTo>
                  <a:lnTo>
                    <a:pt x="357320" y="759068"/>
                  </a:lnTo>
                  <a:lnTo>
                    <a:pt x="337099" y="770242"/>
                  </a:lnTo>
                  <a:lnTo>
                    <a:pt x="343825" y="753094"/>
                  </a:lnTo>
                  <a:lnTo>
                    <a:pt x="322003" y="743433"/>
                  </a:lnTo>
                  <a:lnTo>
                    <a:pt x="347990" y="742504"/>
                  </a:lnTo>
                  <a:lnTo>
                    <a:pt x="354730" y="725365"/>
                  </a:lnTo>
                  <a:close/>
                </a:path>
                <a:path w="1791335" h="1665605">
                  <a:moveTo>
                    <a:pt x="376688" y="832297"/>
                  </a:moveTo>
                  <a:lnTo>
                    <a:pt x="386005" y="848872"/>
                  </a:lnTo>
                  <a:lnTo>
                    <a:pt x="411991" y="847943"/>
                  </a:lnTo>
                  <a:lnTo>
                    <a:pt x="391770" y="859107"/>
                  </a:lnTo>
                  <a:lnTo>
                    <a:pt x="401100" y="875671"/>
                  </a:lnTo>
                  <a:lnTo>
                    <a:pt x="379279" y="866010"/>
                  </a:lnTo>
                  <a:lnTo>
                    <a:pt x="359058" y="877174"/>
                  </a:lnTo>
                  <a:lnTo>
                    <a:pt x="365784" y="860035"/>
                  </a:lnTo>
                  <a:lnTo>
                    <a:pt x="343962" y="850374"/>
                  </a:lnTo>
                  <a:lnTo>
                    <a:pt x="369948" y="849446"/>
                  </a:lnTo>
                  <a:lnTo>
                    <a:pt x="376688" y="832297"/>
                  </a:lnTo>
                  <a:close/>
                </a:path>
                <a:path w="1791335" h="1665605">
                  <a:moveTo>
                    <a:pt x="508634" y="732356"/>
                  </a:moveTo>
                  <a:lnTo>
                    <a:pt x="517965" y="748921"/>
                  </a:lnTo>
                  <a:lnTo>
                    <a:pt x="543951" y="747992"/>
                  </a:lnTo>
                  <a:lnTo>
                    <a:pt x="523730" y="759156"/>
                  </a:lnTo>
                  <a:lnTo>
                    <a:pt x="533046" y="775720"/>
                  </a:lnTo>
                  <a:lnTo>
                    <a:pt x="511224" y="766059"/>
                  </a:lnTo>
                  <a:lnTo>
                    <a:pt x="491004" y="777233"/>
                  </a:lnTo>
                  <a:lnTo>
                    <a:pt x="497744" y="760084"/>
                  </a:lnTo>
                  <a:lnTo>
                    <a:pt x="475922" y="750423"/>
                  </a:lnTo>
                  <a:lnTo>
                    <a:pt x="501908" y="749495"/>
                  </a:lnTo>
                  <a:lnTo>
                    <a:pt x="508634" y="732356"/>
                  </a:lnTo>
                  <a:close/>
                </a:path>
                <a:path w="1791335" h="1665605">
                  <a:moveTo>
                    <a:pt x="481225" y="415368"/>
                  </a:moveTo>
                  <a:lnTo>
                    <a:pt x="490556" y="431942"/>
                  </a:lnTo>
                  <a:lnTo>
                    <a:pt x="516543" y="431013"/>
                  </a:lnTo>
                  <a:lnTo>
                    <a:pt x="496321" y="442177"/>
                  </a:lnTo>
                  <a:lnTo>
                    <a:pt x="505637" y="458742"/>
                  </a:lnTo>
                  <a:lnTo>
                    <a:pt x="483816" y="449081"/>
                  </a:lnTo>
                  <a:lnTo>
                    <a:pt x="463595" y="460244"/>
                  </a:lnTo>
                  <a:lnTo>
                    <a:pt x="470335" y="443106"/>
                  </a:lnTo>
                  <a:lnTo>
                    <a:pt x="448514" y="433445"/>
                  </a:lnTo>
                  <a:lnTo>
                    <a:pt x="474500" y="432516"/>
                  </a:lnTo>
                  <a:lnTo>
                    <a:pt x="481225" y="415368"/>
                  </a:lnTo>
                  <a:close/>
                </a:path>
                <a:path w="1791335" h="1665605">
                  <a:moveTo>
                    <a:pt x="345254" y="403575"/>
                  </a:moveTo>
                  <a:lnTo>
                    <a:pt x="354585" y="420149"/>
                  </a:lnTo>
                  <a:lnTo>
                    <a:pt x="380571" y="419220"/>
                  </a:lnTo>
                  <a:lnTo>
                    <a:pt x="360350" y="430384"/>
                  </a:lnTo>
                  <a:lnTo>
                    <a:pt x="369666" y="446949"/>
                  </a:lnTo>
                  <a:lnTo>
                    <a:pt x="347845" y="437288"/>
                  </a:lnTo>
                  <a:lnTo>
                    <a:pt x="327623" y="448452"/>
                  </a:lnTo>
                  <a:lnTo>
                    <a:pt x="334364" y="431313"/>
                  </a:lnTo>
                  <a:lnTo>
                    <a:pt x="312542" y="421652"/>
                  </a:lnTo>
                  <a:lnTo>
                    <a:pt x="338529" y="420723"/>
                  </a:lnTo>
                  <a:lnTo>
                    <a:pt x="345254" y="403575"/>
                  </a:lnTo>
                  <a:close/>
                </a:path>
                <a:path w="1791335" h="1665605">
                  <a:moveTo>
                    <a:pt x="182466" y="390140"/>
                  </a:moveTo>
                  <a:lnTo>
                    <a:pt x="191783" y="406715"/>
                  </a:lnTo>
                  <a:lnTo>
                    <a:pt x="217768" y="405777"/>
                  </a:lnTo>
                  <a:lnTo>
                    <a:pt x="197548" y="416950"/>
                  </a:lnTo>
                  <a:lnTo>
                    <a:pt x="206878" y="433514"/>
                  </a:lnTo>
                  <a:lnTo>
                    <a:pt x="185057" y="423853"/>
                  </a:lnTo>
                  <a:lnTo>
                    <a:pt x="164835" y="435017"/>
                  </a:lnTo>
                  <a:lnTo>
                    <a:pt x="171562" y="417879"/>
                  </a:lnTo>
                  <a:lnTo>
                    <a:pt x="149739" y="408208"/>
                  </a:lnTo>
                  <a:lnTo>
                    <a:pt x="175726" y="407279"/>
                  </a:lnTo>
                  <a:lnTo>
                    <a:pt x="182466" y="390140"/>
                  </a:lnTo>
                  <a:close/>
                </a:path>
                <a:path w="1791335" h="1665605">
                  <a:moveTo>
                    <a:pt x="385420" y="1045347"/>
                  </a:moveTo>
                  <a:lnTo>
                    <a:pt x="394750" y="1061912"/>
                  </a:lnTo>
                  <a:lnTo>
                    <a:pt x="420737" y="1060993"/>
                  </a:lnTo>
                  <a:lnTo>
                    <a:pt x="400516" y="1072156"/>
                  </a:lnTo>
                  <a:lnTo>
                    <a:pt x="409832" y="1088721"/>
                  </a:lnTo>
                  <a:lnTo>
                    <a:pt x="388010" y="1079060"/>
                  </a:lnTo>
                  <a:lnTo>
                    <a:pt x="367789" y="1090224"/>
                  </a:lnTo>
                  <a:lnTo>
                    <a:pt x="374530" y="1073085"/>
                  </a:lnTo>
                  <a:lnTo>
                    <a:pt x="352708" y="1063424"/>
                  </a:lnTo>
                  <a:lnTo>
                    <a:pt x="378680" y="1062496"/>
                  </a:lnTo>
                  <a:lnTo>
                    <a:pt x="385420" y="1045347"/>
                  </a:lnTo>
                  <a:close/>
                </a:path>
                <a:path w="1791335" h="1665605">
                  <a:moveTo>
                    <a:pt x="509815" y="946197"/>
                  </a:moveTo>
                  <a:lnTo>
                    <a:pt x="519131" y="962762"/>
                  </a:lnTo>
                  <a:lnTo>
                    <a:pt x="545117" y="961833"/>
                  </a:lnTo>
                  <a:lnTo>
                    <a:pt x="524897" y="973006"/>
                  </a:lnTo>
                  <a:lnTo>
                    <a:pt x="534227" y="989571"/>
                  </a:lnTo>
                  <a:lnTo>
                    <a:pt x="512405" y="979900"/>
                  </a:lnTo>
                  <a:lnTo>
                    <a:pt x="492184" y="991073"/>
                  </a:lnTo>
                  <a:lnTo>
                    <a:pt x="498910" y="973925"/>
                  </a:lnTo>
                  <a:lnTo>
                    <a:pt x="477088" y="964264"/>
                  </a:lnTo>
                  <a:lnTo>
                    <a:pt x="503074" y="963335"/>
                  </a:lnTo>
                  <a:lnTo>
                    <a:pt x="509815" y="946197"/>
                  </a:lnTo>
                  <a:close/>
                </a:path>
                <a:path w="1791335" h="1665605">
                  <a:moveTo>
                    <a:pt x="522227" y="839587"/>
                  </a:moveTo>
                  <a:lnTo>
                    <a:pt x="531544" y="856162"/>
                  </a:lnTo>
                  <a:lnTo>
                    <a:pt x="557530" y="855233"/>
                  </a:lnTo>
                  <a:lnTo>
                    <a:pt x="537309" y="866397"/>
                  </a:lnTo>
                  <a:lnTo>
                    <a:pt x="546639" y="882961"/>
                  </a:lnTo>
                  <a:lnTo>
                    <a:pt x="524818" y="873300"/>
                  </a:lnTo>
                  <a:lnTo>
                    <a:pt x="504596" y="884464"/>
                  </a:lnTo>
                  <a:lnTo>
                    <a:pt x="511323" y="867325"/>
                  </a:lnTo>
                  <a:lnTo>
                    <a:pt x="489501" y="857664"/>
                  </a:lnTo>
                  <a:lnTo>
                    <a:pt x="515487" y="856736"/>
                  </a:lnTo>
                  <a:lnTo>
                    <a:pt x="522227" y="839587"/>
                  </a:lnTo>
                  <a:close/>
                </a:path>
                <a:path w="1791335" h="1665605">
                  <a:moveTo>
                    <a:pt x="689142" y="747758"/>
                  </a:moveTo>
                  <a:lnTo>
                    <a:pt x="698458" y="764323"/>
                  </a:lnTo>
                  <a:lnTo>
                    <a:pt x="724444" y="763394"/>
                  </a:lnTo>
                  <a:lnTo>
                    <a:pt x="704224" y="774568"/>
                  </a:lnTo>
                  <a:lnTo>
                    <a:pt x="713554" y="791132"/>
                  </a:lnTo>
                  <a:lnTo>
                    <a:pt x="691732" y="781461"/>
                  </a:lnTo>
                  <a:lnTo>
                    <a:pt x="671511" y="792635"/>
                  </a:lnTo>
                  <a:lnTo>
                    <a:pt x="678237" y="775496"/>
                  </a:lnTo>
                  <a:lnTo>
                    <a:pt x="656415" y="765826"/>
                  </a:lnTo>
                  <a:lnTo>
                    <a:pt x="682401" y="764897"/>
                  </a:lnTo>
                  <a:lnTo>
                    <a:pt x="689142" y="747758"/>
                  </a:lnTo>
                  <a:close/>
                </a:path>
                <a:path w="1791335" h="1665605">
                  <a:moveTo>
                    <a:pt x="645580" y="319990"/>
                  </a:moveTo>
                  <a:lnTo>
                    <a:pt x="654910" y="336554"/>
                  </a:lnTo>
                  <a:lnTo>
                    <a:pt x="680896" y="335625"/>
                  </a:lnTo>
                  <a:lnTo>
                    <a:pt x="660675" y="346789"/>
                  </a:lnTo>
                  <a:lnTo>
                    <a:pt x="669992" y="363364"/>
                  </a:lnTo>
                  <a:lnTo>
                    <a:pt x="648170" y="353703"/>
                  </a:lnTo>
                  <a:lnTo>
                    <a:pt x="627949" y="364866"/>
                  </a:lnTo>
                  <a:lnTo>
                    <a:pt x="634689" y="347718"/>
                  </a:lnTo>
                  <a:lnTo>
                    <a:pt x="612867" y="338057"/>
                  </a:lnTo>
                  <a:lnTo>
                    <a:pt x="638853" y="337128"/>
                  </a:lnTo>
                  <a:lnTo>
                    <a:pt x="645580" y="319990"/>
                  </a:lnTo>
                  <a:close/>
                </a:path>
                <a:path w="1791335" h="1665605">
                  <a:moveTo>
                    <a:pt x="780020" y="222550"/>
                  </a:moveTo>
                  <a:lnTo>
                    <a:pt x="789351" y="239125"/>
                  </a:lnTo>
                  <a:lnTo>
                    <a:pt x="815338" y="238196"/>
                  </a:lnTo>
                  <a:lnTo>
                    <a:pt x="795102" y="249360"/>
                  </a:lnTo>
                  <a:lnTo>
                    <a:pt x="804432" y="265924"/>
                  </a:lnTo>
                  <a:lnTo>
                    <a:pt x="782611" y="256263"/>
                  </a:lnTo>
                  <a:lnTo>
                    <a:pt x="762389" y="267427"/>
                  </a:lnTo>
                  <a:lnTo>
                    <a:pt x="769116" y="250289"/>
                  </a:lnTo>
                  <a:lnTo>
                    <a:pt x="747308" y="240627"/>
                  </a:lnTo>
                  <a:lnTo>
                    <a:pt x="773280" y="239689"/>
                  </a:lnTo>
                  <a:lnTo>
                    <a:pt x="780020" y="222550"/>
                  </a:lnTo>
                  <a:close/>
                </a:path>
                <a:path w="1791335" h="1665605">
                  <a:moveTo>
                    <a:pt x="775608" y="115512"/>
                  </a:moveTo>
                  <a:lnTo>
                    <a:pt x="784938" y="132076"/>
                  </a:lnTo>
                  <a:lnTo>
                    <a:pt x="810924" y="131147"/>
                  </a:lnTo>
                  <a:lnTo>
                    <a:pt x="790703" y="142311"/>
                  </a:lnTo>
                  <a:lnTo>
                    <a:pt x="800020" y="158886"/>
                  </a:lnTo>
                  <a:lnTo>
                    <a:pt x="778198" y="149215"/>
                  </a:lnTo>
                  <a:lnTo>
                    <a:pt x="757977" y="160388"/>
                  </a:lnTo>
                  <a:lnTo>
                    <a:pt x="764718" y="143250"/>
                  </a:lnTo>
                  <a:lnTo>
                    <a:pt x="742895" y="133579"/>
                  </a:lnTo>
                  <a:lnTo>
                    <a:pt x="768882" y="132650"/>
                  </a:lnTo>
                  <a:lnTo>
                    <a:pt x="775608" y="115512"/>
                  </a:lnTo>
                  <a:close/>
                </a:path>
                <a:path w="1791335" h="1665605">
                  <a:moveTo>
                    <a:pt x="925228" y="126296"/>
                  </a:moveTo>
                  <a:lnTo>
                    <a:pt x="934558" y="142861"/>
                  </a:lnTo>
                  <a:lnTo>
                    <a:pt x="960545" y="141932"/>
                  </a:lnTo>
                  <a:lnTo>
                    <a:pt x="940323" y="153096"/>
                  </a:lnTo>
                  <a:lnTo>
                    <a:pt x="949640" y="169670"/>
                  </a:lnTo>
                  <a:lnTo>
                    <a:pt x="927818" y="160000"/>
                  </a:lnTo>
                  <a:lnTo>
                    <a:pt x="907597" y="171173"/>
                  </a:lnTo>
                  <a:lnTo>
                    <a:pt x="914337" y="154025"/>
                  </a:lnTo>
                  <a:lnTo>
                    <a:pt x="892516" y="144364"/>
                  </a:lnTo>
                  <a:lnTo>
                    <a:pt x="918502" y="143435"/>
                  </a:lnTo>
                  <a:lnTo>
                    <a:pt x="925228" y="126296"/>
                  </a:lnTo>
                  <a:close/>
                </a:path>
                <a:path w="1791335" h="1665605">
                  <a:moveTo>
                    <a:pt x="928760" y="231806"/>
                  </a:moveTo>
                  <a:lnTo>
                    <a:pt x="938091" y="248371"/>
                  </a:lnTo>
                  <a:lnTo>
                    <a:pt x="964077" y="247442"/>
                  </a:lnTo>
                  <a:lnTo>
                    <a:pt x="943856" y="258615"/>
                  </a:lnTo>
                  <a:lnTo>
                    <a:pt x="953173" y="275180"/>
                  </a:lnTo>
                  <a:lnTo>
                    <a:pt x="931350" y="265510"/>
                  </a:lnTo>
                  <a:lnTo>
                    <a:pt x="911130" y="276683"/>
                  </a:lnTo>
                  <a:lnTo>
                    <a:pt x="917870" y="259544"/>
                  </a:lnTo>
                  <a:lnTo>
                    <a:pt x="896048" y="249873"/>
                  </a:lnTo>
                  <a:lnTo>
                    <a:pt x="922034" y="248945"/>
                  </a:lnTo>
                  <a:lnTo>
                    <a:pt x="928760" y="231806"/>
                  </a:lnTo>
                  <a:close/>
                </a:path>
                <a:path w="1791335" h="1665605">
                  <a:moveTo>
                    <a:pt x="949838" y="337209"/>
                  </a:moveTo>
                  <a:lnTo>
                    <a:pt x="959155" y="353784"/>
                  </a:lnTo>
                  <a:lnTo>
                    <a:pt x="985141" y="352855"/>
                  </a:lnTo>
                  <a:lnTo>
                    <a:pt x="964920" y="364019"/>
                  </a:lnTo>
                  <a:lnTo>
                    <a:pt x="974251" y="380583"/>
                  </a:lnTo>
                  <a:lnTo>
                    <a:pt x="952429" y="370922"/>
                  </a:lnTo>
                  <a:lnTo>
                    <a:pt x="932208" y="382086"/>
                  </a:lnTo>
                  <a:lnTo>
                    <a:pt x="938934" y="364948"/>
                  </a:lnTo>
                  <a:lnTo>
                    <a:pt x="917112" y="355287"/>
                  </a:lnTo>
                  <a:lnTo>
                    <a:pt x="943099" y="354358"/>
                  </a:lnTo>
                  <a:lnTo>
                    <a:pt x="949838" y="337209"/>
                  </a:lnTo>
                  <a:close/>
                </a:path>
                <a:path w="1791335" h="1665605">
                  <a:moveTo>
                    <a:pt x="948113" y="443957"/>
                  </a:moveTo>
                  <a:lnTo>
                    <a:pt x="957444" y="460521"/>
                  </a:lnTo>
                  <a:lnTo>
                    <a:pt x="983430" y="459593"/>
                  </a:lnTo>
                  <a:lnTo>
                    <a:pt x="963209" y="470766"/>
                  </a:lnTo>
                  <a:lnTo>
                    <a:pt x="972525" y="487331"/>
                  </a:lnTo>
                  <a:lnTo>
                    <a:pt x="950704" y="477670"/>
                  </a:lnTo>
                  <a:lnTo>
                    <a:pt x="930483" y="488834"/>
                  </a:lnTo>
                  <a:lnTo>
                    <a:pt x="937223" y="471695"/>
                  </a:lnTo>
                  <a:lnTo>
                    <a:pt x="915401" y="462024"/>
                  </a:lnTo>
                  <a:lnTo>
                    <a:pt x="941387" y="461095"/>
                  </a:lnTo>
                  <a:lnTo>
                    <a:pt x="948113" y="443957"/>
                  </a:lnTo>
                  <a:close/>
                </a:path>
                <a:path w="1791335" h="1665605">
                  <a:moveTo>
                    <a:pt x="1014951" y="618505"/>
                  </a:moveTo>
                  <a:lnTo>
                    <a:pt x="1024267" y="635070"/>
                  </a:lnTo>
                  <a:lnTo>
                    <a:pt x="1050253" y="634141"/>
                  </a:lnTo>
                  <a:lnTo>
                    <a:pt x="1030032" y="645305"/>
                  </a:lnTo>
                  <a:lnTo>
                    <a:pt x="1039363" y="661879"/>
                  </a:lnTo>
                  <a:lnTo>
                    <a:pt x="1017541" y="652208"/>
                  </a:lnTo>
                  <a:lnTo>
                    <a:pt x="997320" y="663382"/>
                  </a:lnTo>
                  <a:lnTo>
                    <a:pt x="1004046" y="646243"/>
                  </a:lnTo>
                  <a:lnTo>
                    <a:pt x="982224" y="636573"/>
                  </a:lnTo>
                  <a:lnTo>
                    <a:pt x="1008210" y="635644"/>
                  </a:lnTo>
                  <a:lnTo>
                    <a:pt x="1014951" y="618505"/>
                  </a:lnTo>
                  <a:close/>
                </a:path>
                <a:path w="1791335" h="1665605">
                  <a:moveTo>
                    <a:pt x="1048961" y="713564"/>
                  </a:moveTo>
                  <a:lnTo>
                    <a:pt x="1058277" y="730129"/>
                  </a:lnTo>
                  <a:lnTo>
                    <a:pt x="1084263" y="729200"/>
                  </a:lnTo>
                  <a:lnTo>
                    <a:pt x="1064042" y="740374"/>
                  </a:lnTo>
                  <a:lnTo>
                    <a:pt x="1073372" y="756928"/>
                  </a:lnTo>
                  <a:lnTo>
                    <a:pt x="1051551" y="747267"/>
                  </a:lnTo>
                  <a:lnTo>
                    <a:pt x="1031330" y="758441"/>
                  </a:lnTo>
                  <a:lnTo>
                    <a:pt x="1038055" y="741293"/>
                  </a:lnTo>
                  <a:lnTo>
                    <a:pt x="1016234" y="731632"/>
                  </a:lnTo>
                  <a:lnTo>
                    <a:pt x="1042220" y="730703"/>
                  </a:lnTo>
                  <a:lnTo>
                    <a:pt x="1048961" y="713564"/>
                  </a:lnTo>
                  <a:close/>
                </a:path>
                <a:path w="1791335" h="1665605">
                  <a:moveTo>
                    <a:pt x="32726" y="377800"/>
                  </a:moveTo>
                  <a:lnTo>
                    <a:pt x="42042" y="394365"/>
                  </a:lnTo>
                  <a:lnTo>
                    <a:pt x="68029" y="393436"/>
                  </a:lnTo>
                  <a:lnTo>
                    <a:pt x="47808" y="404609"/>
                  </a:lnTo>
                  <a:lnTo>
                    <a:pt x="57138" y="421174"/>
                  </a:lnTo>
                  <a:lnTo>
                    <a:pt x="35317" y="411513"/>
                  </a:lnTo>
                  <a:lnTo>
                    <a:pt x="15096" y="422676"/>
                  </a:lnTo>
                  <a:lnTo>
                    <a:pt x="21822" y="405538"/>
                  </a:lnTo>
                  <a:lnTo>
                    <a:pt x="0" y="395867"/>
                  </a:lnTo>
                  <a:lnTo>
                    <a:pt x="25986" y="394939"/>
                  </a:lnTo>
                  <a:lnTo>
                    <a:pt x="32726" y="377800"/>
                  </a:lnTo>
                  <a:close/>
                </a:path>
                <a:path w="1791335" h="1665605">
                  <a:moveTo>
                    <a:pt x="176612" y="284193"/>
                  </a:moveTo>
                  <a:lnTo>
                    <a:pt x="185929" y="300758"/>
                  </a:lnTo>
                  <a:lnTo>
                    <a:pt x="211915" y="299830"/>
                  </a:lnTo>
                  <a:lnTo>
                    <a:pt x="191693" y="310993"/>
                  </a:lnTo>
                  <a:lnTo>
                    <a:pt x="201025" y="327567"/>
                  </a:lnTo>
                  <a:lnTo>
                    <a:pt x="179202" y="317897"/>
                  </a:lnTo>
                  <a:lnTo>
                    <a:pt x="158982" y="329070"/>
                  </a:lnTo>
                  <a:lnTo>
                    <a:pt x="165707" y="311922"/>
                  </a:lnTo>
                  <a:lnTo>
                    <a:pt x="143886" y="302261"/>
                  </a:lnTo>
                  <a:lnTo>
                    <a:pt x="169872" y="301332"/>
                  </a:lnTo>
                  <a:lnTo>
                    <a:pt x="176612" y="284193"/>
                  </a:lnTo>
                  <a:close/>
                </a:path>
                <a:path w="1791335" h="1665605">
                  <a:moveTo>
                    <a:pt x="323350" y="297162"/>
                  </a:moveTo>
                  <a:lnTo>
                    <a:pt x="332681" y="313726"/>
                  </a:lnTo>
                  <a:lnTo>
                    <a:pt x="358652" y="312798"/>
                  </a:lnTo>
                  <a:lnTo>
                    <a:pt x="338432" y="323971"/>
                  </a:lnTo>
                  <a:lnTo>
                    <a:pt x="347762" y="340535"/>
                  </a:lnTo>
                  <a:lnTo>
                    <a:pt x="325940" y="330865"/>
                  </a:lnTo>
                  <a:lnTo>
                    <a:pt x="305720" y="342038"/>
                  </a:lnTo>
                  <a:lnTo>
                    <a:pt x="312460" y="324899"/>
                  </a:lnTo>
                  <a:lnTo>
                    <a:pt x="290623" y="315229"/>
                  </a:lnTo>
                  <a:lnTo>
                    <a:pt x="316610" y="314300"/>
                  </a:lnTo>
                  <a:lnTo>
                    <a:pt x="323350" y="297162"/>
                  </a:lnTo>
                  <a:close/>
                </a:path>
                <a:path w="1791335" h="1665605">
                  <a:moveTo>
                    <a:pt x="343367" y="190280"/>
                  </a:moveTo>
                  <a:lnTo>
                    <a:pt x="352698" y="206854"/>
                  </a:lnTo>
                  <a:lnTo>
                    <a:pt x="378670" y="205926"/>
                  </a:lnTo>
                  <a:lnTo>
                    <a:pt x="358449" y="217090"/>
                  </a:lnTo>
                  <a:lnTo>
                    <a:pt x="367779" y="233654"/>
                  </a:lnTo>
                  <a:lnTo>
                    <a:pt x="345958" y="223993"/>
                  </a:lnTo>
                  <a:lnTo>
                    <a:pt x="325736" y="235157"/>
                  </a:lnTo>
                  <a:lnTo>
                    <a:pt x="332477" y="218018"/>
                  </a:lnTo>
                  <a:lnTo>
                    <a:pt x="310641" y="208357"/>
                  </a:lnTo>
                  <a:lnTo>
                    <a:pt x="336627" y="207429"/>
                  </a:lnTo>
                  <a:lnTo>
                    <a:pt x="343367" y="190280"/>
                  </a:lnTo>
                  <a:close/>
                </a:path>
                <a:path w="1791335" h="1665605">
                  <a:moveTo>
                    <a:pt x="634883" y="210565"/>
                  </a:moveTo>
                  <a:lnTo>
                    <a:pt x="644214" y="227139"/>
                  </a:lnTo>
                  <a:lnTo>
                    <a:pt x="670201" y="226211"/>
                  </a:lnTo>
                  <a:lnTo>
                    <a:pt x="649979" y="237374"/>
                  </a:lnTo>
                  <a:lnTo>
                    <a:pt x="659295" y="253939"/>
                  </a:lnTo>
                  <a:lnTo>
                    <a:pt x="637474" y="244278"/>
                  </a:lnTo>
                  <a:lnTo>
                    <a:pt x="617252" y="255442"/>
                  </a:lnTo>
                  <a:lnTo>
                    <a:pt x="623993" y="238303"/>
                  </a:lnTo>
                  <a:lnTo>
                    <a:pt x="602171" y="228642"/>
                  </a:lnTo>
                  <a:lnTo>
                    <a:pt x="628157" y="227704"/>
                  </a:lnTo>
                  <a:lnTo>
                    <a:pt x="634883" y="210565"/>
                  </a:lnTo>
                  <a:close/>
                </a:path>
                <a:path w="1791335" h="1665605">
                  <a:moveTo>
                    <a:pt x="620584" y="103880"/>
                  </a:moveTo>
                  <a:lnTo>
                    <a:pt x="629915" y="120444"/>
                  </a:lnTo>
                  <a:lnTo>
                    <a:pt x="655901" y="119516"/>
                  </a:lnTo>
                  <a:lnTo>
                    <a:pt x="635665" y="130680"/>
                  </a:lnTo>
                  <a:lnTo>
                    <a:pt x="644996" y="147244"/>
                  </a:lnTo>
                  <a:lnTo>
                    <a:pt x="623174" y="137583"/>
                  </a:lnTo>
                  <a:lnTo>
                    <a:pt x="602954" y="148757"/>
                  </a:lnTo>
                  <a:lnTo>
                    <a:pt x="609693" y="131608"/>
                  </a:lnTo>
                  <a:lnTo>
                    <a:pt x="587872" y="121947"/>
                  </a:lnTo>
                  <a:lnTo>
                    <a:pt x="613844" y="121019"/>
                  </a:lnTo>
                  <a:lnTo>
                    <a:pt x="620584" y="103880"/>
                  </a:lnTo>
                  <a:close/>
                </a:path>
                <a:path w="1791335" h="1665605">
                  <a:moveTo>
                    <a:pt x="471924" y="95661"/>
                  </a:moveTo>
                  <a:lnTo>
                    <a:pt x="481240" y="112226"/>
                  </a:lnTo>
                  <a:lnTo>
                    <a:pt x="507226" y="111297"/>
                  </a:lnTo>
                  <a:lnTo>
                    <a:pt x="487005" y="122461"/>
                  </a:lnTo>
                  <a:lnTo>
                    <a:pt x="496336" y="139035"/>
                  </a:lnTo>
                  <a:lnTo>
                    <a:pt x="474514" y="129374"/>
                  </a:lnTo>
                  <a:lnTo>
                    <a:pt x="454293" y="140538"/>
                  </a:lnTo>
                  <a:lnTo>
                    <a:pt x="461019" y="123400"/>
                  </a:lnTo>
                  <a:lnTo>
                    <a:pt x="439197" y="113729"/>
                  </a:lnTo>
                  <a:lnTo>
                    <a:pt x="465183" y="112800"/>
                  </a:lnTo>
                  <a:lnTo>
                    <a:pt x="471924" y="95661"/>
                  </a:lnTo>
                  <a:close/>
                </a:path>
                <a:path w="1791335" h="1665605">
                  <a:moveTo>
                    <a:pt x="629393" y="0"/>
                  </a:moveTo>
                  <a:lnTo>
                    <a:pt x="638709" y="16564"/>
                  </a:lnTo>
                  <a:lnTo>
                    <a:pt x="664695" y="15636"/>
                  </a:lnTo>
                  <a:lnTo>
                    <a:pt x="644475" y="26809"/>
                  </a:lnTo>
                  <a:lnTo>
                    <a:pt x="653805" y="43373"/>
                  </a:lnTo>
                  <a:lnTo>
                    <a:pt x="631984" y="33712"/>
                  </a:lnTo>
                  <a:lnTo>
                    <a:pt x="611762" y="44876"/>
                  </a:lnTo>
                  <a:lnTo>
                    <a:pt x="618489" y="27738"/>
                  </a:lnTo>
                  <a:lnTo>
                    <a:pt x="596666" y="18067"/>
                  </a:lnTo>
                  <a:lnTo>
                    <a:pt x="622653" y="17148"/>
                  </a:lnTo>
                  <a:lnTo>
                    <a:pt x="629393" y="0"/>
                  </a:lnTo>
                  <a:close/>
                </a:path>
                <a:path w="1791335" h="1665605">
                  <a:moveTo>
                    <a:pt x="767432" y="9118"/>
                  </a:moveTo>
                  <a:lnTo>
                    <a:pt x="776762" y="25682"/>
                  </a:lnTo>
                  <a:lnTo>
                    <a:pt x="802749" y="24763"/>
                  </a:lnTo>
                  <a:lnTo>
                    <a:pt x="782528" y="35927"/>
                  </a:lnTo>
                  <a:lnTo>
                    <a:pt x="791844" y="52492"/>
                  </a:lnTo>
                  <a:lnTo>
                    <a:pt x="770023" y="42831"/>
                  </a:lnTo>
                  <a:lnTo>
                    <a:pt x="749801" y="53994"/>
                  </a:lnTo>
                  <a:lnTo>
                    <a:pt x="756542" y="36856"/>
                  </a:lnTo>
                  <a:lnTo>
                    <a:pt x="734720" y="27185"/>
                  </a:lnTo>
                  <a:lnTo>
                    <a:pt x="760706" y="26266"/>
                  </a:lnTo>
                  <a:lnTo>
                    <a:pt x="767432" y="9118"/>
                  </a:lnTo>
                  <a:close/>
                </a:path>
                <a:path w="1791335" h="1665605">
                  <a:moveTo>
                    <a:pt x="1080778" y="25502"/>
                  </a:moveTo>
                  <a:lnTo>
                    <a:pt x="1090108" y="42067"/>
                  </a:lnTo>
                  <a:lnTo>
                    <a:pt x="1116094" y="41138"/>
                  </a:lnTo>
                  <a:lnTo>
                    <a:pt x="1095873" y="52302"/>
                  </a:lnTo>
                  <a:lnTo>
                    <a:pt x="1105190" y="68876"/>
                  </a:lnTo>
                  <a:lnTo>
                    <a:pt x="1083368" y="59206"/>
                  </a:lnTo>
                  <a:lnTo>
                    <a:pt x="1063147" y="70379"/>
                  </a:lnTo>
                  <a:lnTo>
                    <a:pt x="1069887" y="53230"/>
                  </a:lnTo>
                  <a:lnTo>
                    <a:pt x="1048065" y="43569"/>
                  </a:lnTo>
                  <a:lnTo>
                    <a:pt x="1074051" y="42641"/>
                  </a:lnTo>
                  <a:lnTo>
                    <a:pt x="1080778" y="25502"/>
                  </a:lnTo>
                  <a:close/>
                </a:path>
                <a:path w="1791335" h="1665605">
                  <a:moveTo>
                    <a:pt x="1086831" y="134052"/>
                  </a:moveTo>
                  <a:lnTo>
                    <a:pt x="1096162" y="150617"/>
                  </a:lnTo>
                  <a:lnTo>
                    <a:pt x="1122148" y="149688"/>
                  </a:lnTo>
                  <a:lnTo>
                    <a:pt x="1101927" y="160852"/>
                  </a:lnTo>
                  <a:lnTo>
                    <a:pt x="1111243" y="177417"/>
                  </a:lnTo>
                  <a:lnTo>
                    <a:pt x="1089421" y="167756"/>
                  </a:lnTo>
                  <a:lnTo>
                    <a:pt x="1069201" y="178929"/>
                  </a:lnTo>
                  <a:lnTo>
                    <a:pt x="1075941" y="161781"/>
                  </a:lnTo>
                  <a:lnTo>
                    <a:pt x="1054119" y="152120"/>
                  </a:lnTo>
                  <a:lnTo>
                    <a:pt x="1080105" y="151191"/>
                  </a:lnTo>
                  <a:lnTo>
                    <a:pt x="1086831" y="134052"/>
                  </a:lnTo>
                  <a:close/>
                </a:path>
                <a:path w="1791335" h="1665605">
                  <a:moveTo>
                    <a:pt x="1095807" y="240928"/>
                  </a:moveTo>
                  <a:lnTo>
                    <a:pt x="1105137" y="257492"/>
                  </a:lnTo>
                  <a:lnTo>
                    <a:pt x="1131123" y="256564"/>
                  </a:lnTo>
                  <a:lnTo>
                    <a:pt x="1110903" y="267737"/>
                  </a:lnTo>
                  <a:lnTo>
                    <a:pt x="1120219" y="284302"/>
                  </a:lnTo>
                  <a:lnTo>
                    <a:pt x="1098397" y="274631"/>
                  </a:lnTo>
                  <a:lnTo>
                    <a:pt x="1078176" y="285805"/>
                  </a:lnTo>
                  <a:lnTo>
                    <a:pt x="1084917" y="268666"/>
                  </a:lnTo>
                  <a:lnTo>
                    <a:pt x="1063094" y="258995"/>
                  </a:lnTo>
                  <a:lnTo>
                    <a:pt x="1089066" y="258067"/>
                  </a:lnTo>
                  <a:lnTo>
                    <a:pt x="1095807" y="240928"/>
                  </a:lnTo>
                  <a:close/>
                </a:path>
                <a:path w="1791335" h="1665605">
                  <a:moveTo>
                    <a:pt x="1566871" y="363553"/>
                  </a:moveTo>
                  <a:lnTo>
                    <a:pt x="1576202" y="380127"/>
                  </a:lnTo>
                  <a:lnTo>
                    <a:pt x="1602188" y="379198"/>
                  </a:lnTo>
                  <a:lnTo>
                    <a:pt x="1581967" y="390362"/>
                  </a:lnTo>
                  <a:lnTo>
                    <a:pt x="1591283" y="406927"/>
                  </a:lnTo>
                  <a:lnTo>
                    <a:pt x="1569461" y="397266"/>
                  </a:lnTo>
                  <a:lnTo>
                    <a:pt x="1549240" y="408429"/>
                  </a:lnTo>
                  <a:lnTo>
                    <a:pt x="1555981" y="391290"/>
                  </a:lnTo>
                  <a:lnTo>
                    <a:pt x="1534159" y="381629"/>
                  </a:lnTo>
                  <a:lnTo>
                    <a:pt x="1560144" y="380691"/>
                  </a:lnTo>
                  <a:lnTo>
                    <a:pt x="1566871" y="363553"/>
                  </a:lnTo>
                  <a:close/>
                </a:path>
                <a:path w="1791335" h="1665605">
                  <a:moveTo>
                    <a:pt x="1563280" y="465686"/>
                  </a:moveTo>
                  <a:lnTo>
                    <a:pt x="1572596" y="482251"/>
                  </a:lnTo>
                  <a:lnTo>
                    <a:pt x="1598582" y="481322"/>
                  </a:lnTo>
                  <a:lnTo>
                    <a:pt x="1578361" y="492486"/>
                  </a:lnTo>
                  <a:lnTo>
                    <a:pt x="1587692" y="509050"/>
                  </a:lnTo>
                  <a:lnTo>
                    <a:pt x="1565870" y="499389"/>
                  </a:lnTo>
                  <a:lnTo>
                    <a:pt x="1545649" y="510553"/>
                  </a:lnTo>
                  <a:lnTo>
                    <a:pt x="1552375" y="493415"/>
                  </a:lnTo>
                  <a:lnTo>
                    <a:pt x="1530553" y="483754"/>
                  </a:lnTo>
                  <a:lnTo>
                    <a:pt x="1556540" y="482825"/>
                  </a:lnTo>
                  <a:lnTo>
                    <a:pt x="1563280" y="465686"/>
                  </a:lnTo>
                  <a:close/>
                </a:path>
                <a:path w="1791335" h="1665605">
                  <a:moveTo>
                    <a:pt x="1409079" y="464947"/>
                  </a:moveTo>
                  <a:lnTo>
                    <a:pt x="1418410" y="481521"/>
                  </a:lnTo>
                  <a:lnTo>
                    <a:pt x="1444397" y="480592"/>
                  </a:lnTo>
                  <a:lnTo>
                    <a:pt x="1424175" y="491756"/>
                  </a:lnTo>
                  <a:lnTo>
                    <a:pt x="1433492" y="508321"/>
                  </a:lnTo>
                  <a:lnTo>
                    <a:pt x="1411684" y="498659"/>
                  </a:lnTo>
                  <a:lnTo>
                    <a:pt x="1391449" y="509824"/>
                  </a:lnTo>
                  <a:lnTo>
                    <a:pt x="1398189" y="492685"/>
                  </a:lnTo>
                  <a:lnTo>
                    <a:pt x="1376368" y="483024"/>
                  </a:lnTo>
                  <a:lnTo>
                    <a:pt x="1402354" y="482095"/>
                  </a:lnTo>
                  <a:lnTo>
                    <a:pt x="1409079" y="464947"/>
                  </a:lnTo>
                  <a:close/>
                </a:path>
                <a:path w="1791335" h="1665605">
                  <a:moveTo>
                    <a:pt x="1755491" y="891782"/>
                  </a:moveTo>
                  <a:lnTo>
                    <a:pt x="1764822" y="908347"/>
                  </a:lnTo>
                  <a:lnTo>
                    <a:pt x="1790808" y="907418"/>
                  </a:lnTo>
                  <a:lnTo>
                    <a:pt x="1770587" y="918591"/>
                  </a:lnTo>
                  <a:lnTo>
                    <a:pt x="1779903" y="935156"/>
                  </a:lnTo>
                  <a:lnTo>
                    <a:pt x="1758082" y="925495"/>
                  </a:lnTo>
                  <a:lnTo>
                    <a:pt x="1737860" y="936659"/>
                  </a:lnTo>
                  <a:lnTo>
                    <a:pt x="1744601" y="919520"/>
                  </a:lnTo>
                  <a:lnTo>
                    <a:pt x="1722779" y="909849"/>
                  </a:lnTo>
                  <a:lnTo>
                    <a:pt x="1748765" y="908921"/>
                  </a:lnTo>
                  <a:lnTo>
                    <a:pt x="1755491" y="891782"/>
                  </a:lnTo>
                  <a:close/>
                </a:path>
                <a:path w="1791335" h="1665605">
                  <a:moveTo>
                    <a:pt x="1450602" y="886027"/>
                  </a:moveTo>
                  <a:lnTo>
                    <a:pt x="1459919" y="902592"/>
                  </a:lnTo>
                  <a:lnTo>
                    <a:pt x="1485905" y="901663"/>
                  </a:lnTo>
                  <a:lnTo>
                    <a:pt x="1465684" y="912837"/>
                  </a:lnTo>
                  <a:lnTo>
                    <a:pt x="1475015" y="929401"/>
                  </a:lnTo>
                  <a:lnTo>
                    <a:pt x="1453193" y="919740"/>
                  </a:lnTo>
                  <a:lnTo>
                    <a:pt x="1432972" y="930904"/>
                  </a:lnTo>
                  <a:lnTo>
                    <a:pt x="1439698" y="913765"/>
                  </a:lnTo>
                  <a:lnTo>
                    <a:pt x="1417876" y="904095"/>
                  </a:lnTo>
                  <a:lnTo>
                    <a:pt x="1443862" y="903166"/>
                  </a:lnTo>
                  <a:lnTo>
                    <a:pt x="1450602" y="886027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2437091" y="2197533"/>
              <a:ext cx="155460" cy="1096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2751618" y="2056530"/>
              <a:ext cx="1863725" cy="1764664"/>
            </a:xfrm>
            <a:custGeom>
              <a:avLst/>
              <a:gdLst/>
              <a:ahLst/>
              <a:cxnLst/>
              <a:rect l="l" t="t" r="r" b="b"/>
              <a:pathLst>
                <a:path w="1863725" h="1764664">
                  <a:moveTo>
                    <a:pt x="190915" y="1054447"/>
                  </a:moveTo>
                  <a:lnTo>
                    <a:pt x="200231" y="1071012"/>
                  </a:lnTo>
                  <a:lnTo>
                    <a:pt x="226217" y="1070083"/>
                  </a:lnTo>
                  <a:lnTo>
                    <a:pt x="205996" y="1081256"/>
                  </a:lnTo>
                  <a:lnTo>
                    <a:pt x="215327" y="1097821"/>
                  </a:lnTo>
                  <a:lnTo>
                    <a:pt x="193504" y="1088150"/>
                  </a:lnTo>
                  <a:lnTo>
                    <a:pt x="173284" y="1099323"/>
                  </a:lnTo>
                  <a:lnTo>
                    <a:pt x="180009" y="1082175"/>
                  </a:lnTo>
                  <a:lnTo>
                    <a:pt x="158188" y="1072514"/>
                  </a:lnTo>
                  <a:lnTo>
                    <a:pt x="184174" y="1071586"/>
                  </a:lnTo>
                  <a:lnTo>
                    <a:pt x="190915" y="1054447"/>
                  </a:lnTo>
                  <a:close/>
                </a:path>
                <a:path w="1863725" h="1764664">
                  <a:moveTo>
                    <a:pt x="32712" y="1051250"/>
                  </a:moveTo>
                  <a:lnTo>
                    <a:pt x="42042" y="1067814"/>
                  </a:lnTo>
                  <a:lnTo>
                    <a:pt x="68029" y="1066886"/>
                  </a:lnTo>
                  <a:lnTo>
                    <a:pt x="47808" y="1078059"/>
                  </a:lnTo>
                  <a:lnTo>
                    <a:pt x="57124" y="1094624"/>
                  </a:lnTo>
                  <a:lnTo>
                    <a:pt x="35302" y="1084953"/>
                  </a:lnTo>
                  <a:lnTo>
                    <a:pt x="15081" y="1096127"/>
                  </a:lnTo>
                  <a:lnTo>
                    <a:pt x="21822" y="1078988"/>
                  </a:lnTo>
                  <a:lnTo>
                    <a:pt x="0" y="1069317"/>
                  </a:lnTo>
                  <a:lnTo>
                    <a:pt x="25986" y="1068388"/>
                  </a:lnTo>
                  <a:lnTo>
                    <a:pt x="32712" y="1051250"/>
                  </a:lnTo>
                  <a:close/>
                </a:path>
                <a:path w="1863725" h="1764664">
                  <a:moveTo>
                    <a:pt x="209908" y="1261920"/>
                  </a:moveTo>
                  <a:lnTo>
                    <a:pt x="219224" y="1278485"/>
                  </a:lnTo>
                  <a:lnTo>
                    <a:pt x="245211" y="1277566"/>
                  </a:lnTo>
                  <a:lnTo>
                    <a:pt x="224990" y="1288729"/>
                  </a:lnTo>
                  <a:lnTo>
                    <a:pt x="234320" y="1305294"/>
                  </a:lnTo>
                  <a:lnTo>
                    <a:pt x="212499" y="1295633"/>
                  </a:lnTo>
                  <a:lnTo>
                    <a:pt x="192277" y="1306796"/>
                  </a:lnTo>
                  <a:lnTo>
                    <a:pt x="199004" y="1289658"/>
                  </a:lnTo>
                  <a:lnTo>
                    <a:pt x="177181" y="1279987"/>
                  </a:lnTo>
                  <a:lnTo>
                    <a:pt x="203168" y="1279068"/>
                  </a:lnTo>
                  <a:lnTo>
                    <a:pt x="209908" y="1261920"/>
                  </a:lnTo>
                  <a:close/>
                </a:path>
                <a:path w="1863725" h="1764664">
                  <a:moveTo>
                    <a:pt x="199249" y="1162906"/>
                  </a:moveTo>
                  <a:lnTo>
                    <a:pt x="208565" y="1179470"/>
                  </a:lnTo>
                  <a:lnTo>
                    <a:pt x="234551" y="1178542"/>
                  </a:lnTo>
                  <a:lnTo>
                    <a:pt x="214331" y="1189715"/>
                  </a:lnTo>
                  <a:lnTo>
                    <a:pt x="223661" y="1206280"/>
                  </a:lnTo>
                  <a:lnTo>
                    <a:pt x="201840" y="1196619"/>
                  </a:lnTo>
                  <a:lnTo>
                    <a:pt x="181618" y="1207782"/>
                  </a:lnTo>
                  <a:lnTo>
                    <a:pt x="188345" y="1190644"/>
                  </a:lnTo>
                  <a:lnTo>
                    <a:pt x="166522" y="1180973"/>
                  </a:lnTo>
                  <a:lnTo>
                    <a:pt x="192508" y="1180044"/>
                  </a:lnTo>
                  <a:lnTo>
                    <a:pt x="199249" y="1162906"/>
                  </a:lnTo>
                  <a:close/>
                </a:path>
                <a:path w="1863725" h="1764664">
                  <a:moveTo>
                    <a:pt x="261949" y="1104986"/>
                  </a:moveTo>
                  <a:lnTo>
                    <a:pt x="271265" y="1121551"/>
                  </a:lnTo>
                  <a:lnTo>
                    <a:pt x="297252" y="1120622"/>
                  </a:lnTo>
                  <a:lnTo>
                    <a:pt x="277030" y="1131786"/>
                  </a:lnTo>
                  <a:lnTo>
                    <a:pt x="286362" y="1148360"/>
                  </a:lnTo>
                  <a:lnTo>
                    <a:pt x="264540" y="1138699"/>
                  </a:lnTo>
                  <a:lnTo>
                    <a:pt x="244319" y="1149863"/>
                  </a:lnTo>
                  <a:lnTo>
                    <a:pt x="251045" y="1132724"/>
                  </a:lnTo>
                  <a:lnTo>
                    <a:pt x="229223" y="1123054"/>
                  </a:lnTo>
                  <a:lnTo>
                    <a:pt x="255209" y="1122125"/>
                  </a:lnTo>
                  <a:lnTo>
                    <a:pt x="261949" y="1104986"/>
                  </a:lnTo>
                  <a:close/>
                </a:path>
                <a:path w="1863725" h="1764664">
                  <a:moveTo>
                    <a:pt x="354678" y="1159961"/>
                  </a:moveTo>
                  <a:lnTo>
                    <a:pt x="364008" y="1176525"/>
                  </a:lnTo>
                  <a:lnTo>
                    <a:pt x="389994" y="1175596"/>
                  </a:lnTo>
                  <a:lnTo>
                    <a:pt x="369773" y="1186760"/>
                  </a:lnTo>
                  <a:lnTo>
                    <a:pt x="379090" y="1203334"/>
                  </a:lnTo>
                  <a:lnTo>
                    <a:pt x="357267" y="1193664"/>
                  </a:lnTo>
                  <a:lnTo>
                    <a:pt x="337046" y="1204827"/>
                  </a:lnTo>
                  <a:lnTo>
                    <a:pt x="343787" y="1187689"/>
                  </a:lnTo>
                  <a:lnTo>
                    <a:pt x="321965" y="1178028"/>
                  </a:lnTo>
                  <a:lnTo>
                    <a:pt x="347951" y="1177099"/>
                  </a:lnTo>
                  <a:lnTo>
                    <a:pt x="354678" y="1159961"/>
                  </a:lnTo>
                  <a:close/>
                </a:path>
                <a:path w="1863725" h="1764664">
                  <a:moveTo>
                    <a:pt x="667666" y="1161776"/>
                  </a:moveTo>
                  <a:lnTo>
                    <a:pt x="676998" y="1178350"/>
                  </a:lnTo>
                  <a:lnTo>
                    <a:pt x="702983" y="1177411"/>
                  </a:lnTo>
                  <a:lnTo>
                    <a:pt x="682762" y="1188585"/>
                  </a:lnTo>
                  <a:lnTo>
                    <a:pt x="692079" y="1205150"/>
                  </a:lnTo>
                  <a:lnTo>
                    <a:pt x="670257" y="1195489"/>
                  </a:lnTo>
                  <a:lnTo>
                    <a:pt x="650036" y="1206652"/>
                  </a:lnTo>
                  <a:lnTo>
                    <a:pt x="656776" y="1189514"/>
                  </a:lnTo>
                  <a:lnTo>
                    <a:pt x="634954" y="1179843"/>
                  </a:lnTo>
                  <a:lnTo>
                    <a:pt x="660940" y="1178914"/>
                  </a:lnTo>
                  <a:lnTo>
                    <a:pt x="667666" y="1161776"/>
                  </a:lnTo>
                  <a:close/>
                </a:path>
                <a:path w="1863725" h="1764664">
                  <a:moveTo>
                    <a:pt x="741492" y="1109700"/>
                  </a:moveTo>
                  <a:lnTo>
                    <a:pt x="750822" y="1126264"/>
                  </a:lnTo>
                  <a:lnTo>
                    <a:pt x="776809" y="1125335"/>
                  </a:lnTo>
                  <a:lnTo>
                    <a:pt x="756588" y="1136509"/>
                  </a:lnTo>
                  <a:lnTo>
                    <a:pt x="765919" y="1153073"/>
                  </a:lnTo>
                  <a:lnTo>
                    <a:pt x="744083" y="1143413"/>
                  </a:lnTo>
                  <a:lnTo>
                    <a:pt x="723861" y="1154576"/>
                  </a:lnTo>
                  <a:lnTo>
                    <a:pt x="730602" y="1137437"/>
                  </a:lnTo>
                  <a:lnTo>
                    <a:pt x="708780" y="1127767"/>
                  </a:lnTo>
                  <a:lnTo>
                    <a:pt x="734767" y="1126848"/>
                  </a:lnTo>
                  <a:lnTo>
                    <a:pt x="741492" y="1109700"/>
                  </a:lnTo>
                  <a:close/>
                </a:path>
                <a:path w="1863725" h="1764664">
                  <a:moveTo>
                    <a:pt x="995172" y="1262997"/>
                  </a:moveTo>
                  <a:lnTo>
                    <a:pt x="1004488" y="1279562"/>
                  </a:lnTo>
                  <a:lnTo>
                    <a:pt x="1030474" y="1278633"/>
                  </a:lnTo>
                  <a:lnTo>
                    <a:pt x="1010253" y="1289807"/>
                  </a:lnTo>
                  <a:lnTo>
                    <a:pt x="1019584" y="1306371"/>
                  </a:lnTo>
                  <a:lnTo>
                    <a:pt x="997762" y="1296700"/>
                  </a:lnTo>
                  <a:lnTo>
                    <a:pt x="977541" y="1307874"/>
                  </a:lnTo>
                  <a:lnTo>
                    <a:pt x="984267" y="1290736"/>
                  </a:lnTo>
                  <a:lnTo>
                    <a:pt x="962445" y="1281065"/>
                  </a:lnTo>
                  <a:lnTo>
                    <a:pt x="988431" y="1280136"/>
                  </a:lnTo>
                  <a:lnTo>
                    <a:pt x="995172" y="1262997"/>
                  </a:lnTo>
                  <a:close/>
                </a:path>
                <a:path w="1863725" h="1764664">
                  <a:moveTo>
                    <a:pt x="1007751" y="1367153"/>
                  </a:moveTo>
                  <a:lnTo>
                    <a:pt x="1017067" y="1383718"/>
                  </a:lnTo>
                  <a:lnTo>
                    <a:pt x="1043053" y="1382790"/>
                  </a:lnTo>
                  <a:lnTo>
                    <a:pt x="1022832" y="1393953"/>
                  </a:lnTo>
                  <a:lnTo>
                    <a:pt x="1032163" y="1410527"/>
                  </a:lnTo>
                  <a:lnTo>
                    <a:pt x="1010341" y="1400857"/>
                  </a:lnTo>
                  <a:lnTo>
                    <a:pt x="990120" y="1412020"/>
                  </a:lnTo>
                  <a:lnTo>
                    <a:pt x="996846" y="1394882"/>
                  </a:lnTo>
                  <a:lnTo>
                    <a:pt x="975024" y="1385221"/>
                  </a:lnTo>
                  <a:lnTo>
                    <a:pt x="1001010" y="1384292"/>
                  </a:lnTo>
                  <a:lnTo>
                    <a:pt x="1007751" y="1367153"/>
                  </a:lnTo>
                  <a:close/>
                </a:path>
                <a:path w="1863725" h="1764664">
                  <a:moveTo>
                    <a:pt x="1017327" y="1471927"/>
                  </a:moveTo>
                  <a:lnTo>
                    <a:pt x="1026644" y="1488492"/>
                  </a:lnTo>
                  <a:lnTo>
                    <a:pt x="1052630" y="1487563"/>
                  </a:lnTo>
                  <a:lnTo>
                    <a:pt x="1032409" y="1498737"/>
                  </a:lnTo>
                  <a:lnTo>
                    <a:pt x="1041740" y="1515301"/>
                  </a:lnTo>
                  <a:lnTo>
                    <a:pt x="1019917" y="1505630"/>
                  </a:lnTo>
                  <a:lnTo>
                    <a:pt x="999697" y="1516804"/>
                  </a:lnTo>
                  <a:lnTo>
                    <a:pt x="1006423" y="1499666"/>
                  </a:lnTo>
                  <a:lnTo>
                    <a:pt x="984601" y="1489995"/>
                  </a:lnTo>
                  <a:lnTo>
                    <a:pt x="1010587" y="1489066"/>
                  </a:lnTo>
                  <a:lnTo>
                    <a:pt x="1017327" y="1471927"/>
                  </a:lnTo>
                  <a:close/>
                </a:path>
                <a:path w="1863725" h="1764664">
                  <a:moveTo>
                    <a:pt x="1034629" y="1577995"/>
                  </a:moveTo>
                  <a:lnTo>
                    <a:pt x="1043960" y="1594559"/>
                  </a:lnTo>
                  <a:lnTo>
                    <a:pt x="1069946" y="1593631"/>
                  </a:lnTo>
                  <a:lnTo>
                    <a:pt x="1049725" y="1604794"/>
                  </a:lnTo>
                  <a:lnTo>
                    <a:pt x="1059042" y="1621369"/>
                  </a:lnTo>
                  <a:lnTo>
                    <a:pt x="1037219" y="1611698"/>
                  </a:lnTo>
                  <a:lnTo>
                    <a:pt x="1016999" y="1622872"/>
                  </a:lnTo>
                  <a:lnTo>
                    <a:pt x="1023738" y="1605723"/>
                  </a:lnTo>
                  <a:lnTo>
                    <a:pt x="1001917" y="1596062"/>
                  </a:lnTo>
                  <a:lnTo>
                    <a:pt x="1027889" y="1595134"/>
                  </a:lnTo>
                  <a:lnTo>
                    <a:pt x="1034629" y="1577995"/>
                  </a:lnTo>
                  <a:close/>
                </a:path>
                <a:path w="1863725" h="1764664">
                  <a:moveTo>
                    <a:pt x="1502665" y="1561787"/>
                  </a:moveTo>
                  <a:lnTo>
                    <a:pt x="1511981" y="1578351"/>
                  </a:lnTo>
                  <a:lnTo>
                    <a:pt x="1537967" y="1577423"/>
                  </a:lnTo>
                  <a:lnTo>
                    <a:pt x="1517746" y="1588586"/>
                  </a:lnTo>
                  <a:lnTo>
                    <a:pt x="1527077" y="1605160"/>
                  </a:lnTo>
                  <a:lnTo>
                    <a:pt x="1505255" y="1595490"/>
                  </a:lnTo>
                  <a:lnTo>
                    <a:pt x="1485034" y="1606653"/>
                  </a:lnTo>
                  <a:lnTo>
                    <a:pt x="1491760" y="1589515"/>
                  </a:lnTo>
                  <a:lnTo>
                    <a:pt x="1469938" y="1579854"/>
                  </a:lnTo>
                  <a:lnTo>
                    <a:pt x="1495924" y="1578925"/>
                  </a:lnTo>
                  <a:lnTo>
                    <a:pt x="1502665" y="1561787"/>
                  </a:lnTo>
                  <a:close/>
                </a:path>
                <a:path w="1863725" h="1764664">
                  <a:moveTo>
                    <a:pt x="1491831" y="1460688"/>
                  </a:moveTo>
                  <a:lnTo>
                    <a:pt x="1501163" y="1477263"/>
                  </a:lnTo>
                  <a:lnTo>
                    <a:pt x="1527149" y="1476334"/>
                  </a:lnTo>
                  <a:lnTo>
                    <a:pt x="1506927" y="1487498"/>
                  </a:lnTo>
                  <a:lnTo>
                    <a:pt x="1516244" y="1504062"/>
                  </a:lnTo>
                  <a:lnTo>
                    <a:pt x="1494436" y="1494401"/>
                  </a:lnTo>
                  <a:lnTo>
                    <a:pt x="1474201" y="1505565"/>
                  </a:lnTo>
                  <a:lnTo>
                    <a:pt x="1480941" y="1488426"/>
                  </a:lnTo>
                  <a:lnTo>
                    <a:pt x="1459120" y="1478765"/>
                  </a:lnTo>
                  <a:lnTo>
                    <a:pt x="1485105" y="1477827"/>
                  </a:lnTo>
                  <a:lnTo>
                    <a:pt x="1491831" y="1460688"/>
                  </a:lnTo>
                  <a:close/>
                </a:path>
                <a:path w="1863725" h="1764664">
                  <a:moveTo>
                    <a:pt x="126877" y="419769"/>
                  </a:moveTo>
                  <a:lnTo>
                    <a:pt x="136207" y="436333"/>
                  </a:lnTo>
                  <a:lnTo>
                    <a:pt x="162194" y="435404"/>
                  </a:lnTo>
                  <a:lnTo>
                    <a:pt x="141973" y="446578"/>
                  </a:lnTo>
                  <a:lnTo>
                    <a:pt x="151289" y="463143"/>
                  </a:lnTo>
                  <a:lnTo>
                    <a:pt x="129467" y="453472"/>
                  </a:lnTo>
                  <a:lnTo>
                    <a:pt x="109246" y="464645"/>
                  </a:lnTo>
                  <a:lnTo>
                    <a:pt x="115987" y="447507"/>
                  </a:lnTo>
                  <a:lnTo>
                    <a:pt x="94164" y="437836"/>
                  </a:lnTo>
                  <a:lnTo>
                    <a:pt x="120151" y="436907"/>
                  </a:lnTo>
                  <a:lnTo>
                    <a:pt x="126877" y="419769"/>
                  </a:lnTo>
                  <a:close/>
                </a:path>
                <a:path w="1863725" h="1764664">
                  <a:moveTo>
                    <a:pt x="122063" y="317425"/>
                  </a:moveTo>
                  <a:lnTo>
                    <a:pt x="131393" y="333990"/>
                  </a:lnTo>
                  <a:lnTo>
                    <a:pt x="157379" y="333061"/>
                  </a:lnTo>
                  <a:lnTo>
                    <a:pt x="137159" y="344234"/>
                  </a:lnTo>
                  <a:lnTo>
                    <a:pt x="146475" y="360799"/>
                  </a:lnTo>
                  <a:lnTo>
                    <a:pt x="124653" y="351128"/>
                  </a:lnTo>
                  <a:lnTo>
                    <a:pt x="104432" y="362302"/>
                  </a:lnTo>
                  <a:lnTo>
                    <a:pt x="111172" y="345153"/>
                  </a:lnTo>
                  <a:lnTo>
                    <a:pt x="89350" y="335492"/>
                  </a:lnTo>
                  <a:lnTo>
                    <a:pt x="115336" y="334563"/>
                  </a:lnTo>
                  <a:lnTo>
                    <a:pt x="122063" y="317425"/>
                  </a:lnTo>
                  <a:close/>
                </a:path>
                <a:path w="1863725" h="1764664">
                  <a:moveTo>
                    <a:pt x="92332" y="0"/>
                  </a:moveTo>
                  <a:lnTo>
                    <a:pt x="101663" y="16574"/>
                  </a:lnTo>
                  <a:lnTo>
                    <a:pt x="127650" y="15645"/>
                  </a:lnTo>
                  <a:lnTo>
                    <a:pt x="107428" y="26809"/>
                  </a:lnTo>
                  <a:lnTo>
                    <a:pt x="116744" y="43373"/>
                  </a:lnTo>
                  <a:lnTo>
                    <a:pt x="94923" y="33712"/>
                  </a:lnTo>
                  <a:lnTo>
                    <a:pt x="74702" y="44876"/>
                  </a:lnTo>
                  <a:lnTo>
                    <a:pt x="81442" y="27737"/>
                  </a:lnTo>
                  <a:lnTo>
                    <a:pt x="59606" y="18077"/>
                  </a:lnTo>
                  <a:lnTo>
                    <a:pt x="85592" y="17138"/>
                  </a:lnTo>
                  <a:lnTo>
                    <a:pt x="92332" y="0"/>
                  </a:lnTo>
                  <a:close/>
                </a:path>
                <a:path w="1863725" h="1764664">
                  <a:moveTo>
                    <a:pt x="523419" y="1260606"/>
                  </a:moveTo>
                  <a:lnTo>
                    <a:pt x="532749" y="1277170"/>
                  </a:lnTo>
                  <a:lnTo>
                    <a:pt x="558721" y="1276242"/>
                  </a:lnTo>
                  <a:lnTo>
                    <a:pt x="538501" y="1287415"/>
                  </a:lnTo>
                  <a:lnTo>
                    <a:pt x="547831" y="1303980"/>
                  </a:lnTo>
                  <a:lnTo>
                    <a:pt x="526010" y="1294319"/>
                  </a:lnTo>
                  <a:lnTo>
                    <a:pt x="505788" y="1305482"/>
                  </a:lnTo>
                  <a:lnTo>
                    <a:pt x="512529" y="1288344"/>
                  </a:lnTo>
                  <a:lnTo>
                    <a:pt x="490692" y="1278673"/>
                  </a:lnTo>
                  <a:lnTo>
                    <a:pt x="516678" y="1277744"/>
                  </a:lnTo>
                  <a:lnTo>
                    <a:pt x="523419" y="1260606"/>
                  </a:lnTo>
                  <a:close/>
                </a:path>
                <a:path w="1863725" h="1764664">
                  <a:moveTo>
                    <a:pt x="848024" y="1373893"/>
                  </a:moveTo>
                  <a:lnTo>
                    <a:pt x="857355" y="1390467"/>
                  </a:lnTo>
                  <a:lnTo>
                    <a:pt x="883342" y="1389538"/>
                  </a:lnTo>
                  <a:lnTo>
                    <a:pt x="863106" y="1400702"/>
                  </a:lnTo>
                  <a:lnTo>
                    <a:pt x="872436" y="1417267"/>
                  </a:lnTo>
                  <a:lnTo>
                    <a:pt x="850615" y="1407606"/>
                  </a:lnTo>
                  <a:lnTo>
                    <a:pt x="830393" y="1418769"/>
                  </a:lnTo>
                  <a:lnTo>
                    <a:pt x="837134" y="1401631"/>
                  </a:lnTo>
                  <a:lnTo>
                    <a:pt x="815312" y="1391970"/>
                  </a:lnTo>
                  <a:lnTo>
                    <a:pt x="841299" y="1391041"/>
                  </a:lnTo>
                  <a:lnTo>
                    <a:pt x="848024" y="1373893"/>
                  </a:lnTo>
                  <a:close/>
                </a:path>
                <a:path w="1863725" h="1764664">
                  <a:moveTo>
                    <a:pt x="841410" y="1267973"/>
                  </a:moveTo>
                  <a:lnTo>
                    <a:pt x="850740" y="1284537"/>
                  </a:lnTo>
                  <a:lnTo>
                    <a:pt x="876712" y="1283609"/>
                  </a:lnTo>
                  <a:lnTo>
                    <a:pt x="856506" y="1294782"/>
                  </a:lnTo>
                  <a:lnTo>
                    <a:pt x="865822" y="1311347"/>
                  </a:lnTo>
                  <a:lnTo>
                    <a:pt x="844001" y="1301686"/>
                  </a:lnTo>
                  <a:lnTo>
                    <a:pt x="823779" y="1312850"/>
                  </a:lnTo>
                  <a:lnTo>
                    <a:pt x="830520" y="1295711"/>
                  </a:lnTo>
                  <a:lnTo>
                    <a:pt x="808683" y="1286040"/>
                  </a:lnTo>
                  <a:lnTo>
                    <a:pt x="834670" y="1285121"/>
                  </a:lnTo>
                  <a:lnTo>
                    <a:pt x="841410" y="1267973"/>
                  </a:lnTo>
                  <a:close/>
                </a:path>
                <a:path w="1863725" h="1764664">
                  <a:moveTo>
                    <a:pt x="828672" y="1161752"/>
                  </a:moveTo>
                  <a:lnTo>
                    <a:pt x="837988" y="1178317"/>
                  </a:lnTo>
                  <a:lnTo>
                    <a:pt x="863974" y="1177388"/>
                  </a:lnTo>
                  <a:lnTo>
                    <a:pt x="843753" y="1188552"/>
                  </a:lnTo>
                  <a:lnTo>
                    <a:pt x="853084" y="1205126"/>
                  </a:lnTo>
                  <a:lnTo>
                    <a:pt x="831262" y="1195455"/>
                  </a:lnTo>
                  <a:lnTo>
                    <a:pt x="811041" y="1206629"/>
                  </a:lnTo>
                  <a:lnTo>
                    <a:pt x="817767" y="1189480"/>
                  </a:lnTo>
                  <a:lnTo>
                    <a:pt x="795945" y="1179819"/>
                  </a:lnTo>
                  <a:lnTo>
                    <a:pt x="821931" y="1178891"/>
                  </a:lnTo>
                  <a:lnTo>
                    <a:pt x="828672" y="1161752"/>
                  </a:lnTo>
                  <a:close/>
                </a:path>
                <a:path w="1863725" h="1764664">
                  <a:moveTo>
                    <a:pt x="1153721" y="1260971"/>
                  </a:moveTo>
                  <a:lnTo>
                    <a:pt x="1163052" y="1277545"/>
                  </a:lnTo>
                  <a:lnTo>
                    <a:pt x="1189024" y="1276617"/>
                  </a:lnTo>
                  <a:lnTo>
                    <a:pt x="1168817" y="1287780"/>
                  </a:lnTo>
                  <a:lnTo>
                    <a:pt x="1178133" y="1304345"/>
                  </a:lnTo>
                  <a:lnTo>
                    <a:pt x="1156312" y="1294684"/>
                  </a:lnTo>
                  <a:lnTo>
                    <a:pt x="1136091" y="1305848"/>
                  </a:lnTo>
                  <a:lnTo>
                    <a:pt x="1142831" y="1288709"/>
                  </a:lnTo>
                  <a:lnTo>
                    <a:pt x="1120995" y="1279048"/>
                  </a:lnTo>
                  <a:lnTo>
                    <a:pt x="1146981" y="1278120"/>
                  </a:lnTo>
                  <a:lnTo>
                    <a:pt x="1153721" y="1260971"/>
                  </a:lnTo>
                  <a:close/>
                </a:path>
                <a:path w="1863725" h="1764664">
                  <a:moveTo>
                    <a:pt x="1168502" y="1364008"/>
                  </a:moveTo>
                  <a:lnTo>
                    <a:pt x="1177833" y="1380573"/>
                  </a:lnTo>
                  <a:lnTo>
                    <a:pt x="1203819" y="1379644"/>
                  </a:lnTo>
                  <a:lnTo>
                    <a:pt x="1183598" y="1390808"/>
                  </a:lnTo>
                  <a:lnTo>
                    <a:pt x="1192915" y="1407382"/>
                  </a:lnTo>
                  <a:lnTo>
                    <a:pt x="1171092" y="1397711"/>
                  </a:lnTo>
                  <a:lnTo>
                    <a:pt x="1150872" y="1408885"/>
                  </a:lnTo>
                  <a:lnTo>
                    <a:pt x="1157611" y="1391736"/>
                  </a:lnTo>
                  <a:lnTo>
                    <a:pt x="1135790" y="1382075"/>
                  </a:lnTo>
                  <a:lnTo>
                    <a:pt x="1161776" y="1381147"/>
                  </a:lnTo>
                  <a:lnTo>
                    <a:pt x="1168502" y="1364008"/>
                  </a:lnTo>
                  <a:close/>
                </a:path>
                <a:path w="1863725" h="1764664">
                  <a:moveTo>
                    <a:pt x="1180295" y="1467663"/>
                  </a:moveTo>
                  <a:lnTo>
                    <a:pt x="1189611" y="1484228"/>
                  </a:lnTo>
                  <a:lnTo>
                    <a:pt x="1215597" y="1483299"/>
                  </a:lnTo>
                  <a:lnTo>
                    <a:pt x="1195377" y="1494472"/>
                  </a:lnTo>
                  <a:lnTo>
                    <a:pt x="1204707" y="1511037"/>
                  </a:lnTo>
                  <a:lnTo>
                    <a:pt x="1182885" y="1501366"/>
                  </a:lnTo>
                  <a:lnTo>
                    <a:pt x="1162664" y="1512539"/>
                  </a:lnTo>
                  <a:lnTo>
                    <a:pt x="1169390" y="1495391"/>
                  </a:lnTo>
                  <a:lnTo>
                    <a:pt x="1147568" y="1485730"/>
                  </a:lnTo>
                  <a:lnTo>
                    <a:pt x="1173554" y="1484801"/>
                  </a:lnTo>
                  <a:lnTo>
                    <a:pt x="1180295" y="1467663"/>
                  </a:lnTo>
                  <a:close/>
                </a:path>
                <a:path w="1863725" h="1764664">
                  <a:moveTo>
                    <a:pt x="1189270" y="1574538"/>
                  </a:moveTo>
                  <a:lnTo>
                    <a:pt x="1198587" y="1591113"/>
                  </a:lnTo>
                  <a:lnTo>
                    <a:pt x="1224573" y="1590184"/>
                  </a:lnTo>
                  <a:lnTo>
                    <a:pt x="1204352" y="1601348"/>
                  </a:lnTo>
                  <a:lnTo>
                    <a:pt x="1213683" y="1617912"/>
                  </a:lnTo>
                  <a:lnTo>
                    <a:pt x="1191847" y="1608252"/>
                  </a:lnTo>
                  <a:lnTo>
                    <a:pt x="1171625" y="1619415"/>
                  </a:lnTo>
                  <a:lnTo>
                    <a:pt x="1178366" y="1602277"/>
                  </a:lnTo>
                  <a:lnTo>
                    <a:pt x="1156544" y="1592616"/>
                  </a:lnTo>
                  <a:lnTo>
                    <a:pt x="1182531" y="1591687"/>
                  </a:lnTo>
                  <a:lnTo>
                    <a:pt x="1189270" y="1574538"/>
                  </a:lnTo>
                  <a:close/>
                </a:path>
                <a:path w="1863725" h="1764664">
                  <a:moveTo>
                    <a:pt x="1202530" y="1677630"/>
                  </a:moveTo>
                  <a:lnTo>
                    <a:pt x="1211847" y="1694195"/>
                  </a:lnTo>
                  <a:lnTo>
                    <a:pt x="1237833" y="1693266"/>
                  </a:lnTo>
                  <a:lnTo>
                    <a:pt x="1217612" y="1704435"/>
                  </a:lnTo>
                  <a:lnTo>
                    <a:pt x="1226942" y="1720999"/>
                  </a:lnTo>
                  <a:lnTo>
                    <a:pt x="1205121" y="1711335"/>
                  </a:lnTo>
                  <a:lnTo>
                    <a:pt x="1184900" y="1722503"/>
                  </a:lnTo>
                  <a:lnTo>
                    <a:pt x="1191626" y="1705362"/>
                  </a:lnTo>
                  <a:lnTo>
                    <a:pt x="1169804" y="1695698"/>
                  </a:lnTo>
                  <a:lnTo>
                    <a:pt x="1195790" y="1694769"/>
                  </a:lnTo>
                  <a:lnTo>
                    <a:pt x="1202530" y="1677630"/>
                  </a:lnTo>
                  <a:close/>
                </a:path>
                <a:path w="1863725" h="1764664">
                  <a:moveTo>
                    <a:pt x="1369261" y="1672711"/>
                  </a:moveTo>
                  <a:lnTo>
                    <a:pt x="1378577" y="1689280"/>
                  </a:lnTo>
                  <a:lnTo>
                    <a:pt x="1404563" y="1688347"/>
                  </a:lnTo>
                  <a:lnTo>
                    <a:pt x="1384342" y="1699514"/>
                  </a:lnTo>
                  <a:lnTo>
                    <a:pt x="1393673" y="1716083"/>
                  </a:lnTo>
                  <a:lnTo>
                    <a:pt x="1371851" y="1706419"/>
                  </a:lnTo>
                  <a:lnTo>
                    <a:pt x="1351630" y="1717587"/>
                  </a:lnTo>
                  <a:lnTo>
                    <a:pt x="1358356" y="1700446"/>
                  </a:lnTo>
                  <a:lnTo>
                    <a:pt x="1336534" y="1690777"/>
                  </a:lnTo>
                  <a:lnTo>
                    <a:pt x="1362520" y="1689850"/>
                  </a:lnTo>
                  <a:lnTo>
                    <a:pt x="1369261" y="1672711"/>
                  </a:lnTo>
                  <a:close/>
                </a:path>
                <a:path w="1863725" h="1764664">
                  <a:moveTo>
                    <a:pt x="1521607" y="1669346"/>
                  </a:moveTo>
                  <a:lnTo>
                    <a:pt x="1530937" y="1685910"/>
                  </a:lnTo>
                  <a:lnTo>
                    <a:pt x="1556923" y="1684983"/>
                  </a:lnTo>
                  <a:lnTo>
                    <a:pt x="1536688" y="1696151"/>
                  </a:lnTo>
                  <a:lnTo>
                    <a:pt x="1546019" y="1712720"/>
                  </a:lnTo>
                  <a:lnTo>
                    <a:pt x="1524197" y="1703056"/>
                  </a:lnTo>
                  <a:lnTo>
                    <a:pt x="1503976" y="1714223"/>
                  </a:lnTo>
                  <a:lnTo>
                    <a:pt x="1510716" y="1697083"/>
                  </a:lnTo>
                  <a:lnTo>
                    <a:pt x="1488894" y="1687414"/>
                  </a:lnTo>
                  <a:lnTo>
                    <a:pt x="1514880" y="1686486"/>
                  </a:lnTo>
                  <a:lnTo>
                    <a:pt x="1521607" y="1669346"/>
                  </a:lnTo>
                  <a:close/>
                </a:path>
                <a:path w="1863725" h="1764664">
                  <a:moveTo>
                    <a:pt x="1587278" y="1719561"/>
                  </a:moveTo>
                  <a:lnTo>
                    <a:pt x="1596594" y="1736126"/>
                  </a:lnTo>
                  <a:lnTo>
                    <a:pt x="1622581" y="1735198"/>
                  </a:lnTo>
                  <a:lnTo>
                    <a:pt x="1602360" y="1746365"/>
                  </a:lnTo>
                  <a:lnTo>
                    <a:pt x="1611690" y="1762934"/>
                  </a:lnTo>
                  <a:lnTo>
                    <a:pt x="1589868" y="1753265"/>
                  </a:lnTo>
                  <a:lnTo>
                    <a:pt x="1569648" y="1764437"/>
                  </a:lnTo>
                  <a:lnTo>
                    <a:pt x="1576373" y="1747292"/>
                  </a:lnTo>
                  <a:lnTo>
                    <a:pt x="1554552" y="1737628"/>
                  </a:lnTo>
                  <a:lnTo>
                    <a:pt x="1580538" y="1736701"/>
                  </a:lnTo>
                  <a:lnTo>
                    <a:pt x="1587278" y="1719561"/>
                  </a:lnTo>
                  <a:close/>
                </a:path>
                <a:path w="1863725" h="1764664">
                  <a:moveTo>
                    <a:pt x="1355599" y="1574324"/>
                  </a:moveTo>
                  <a:lnTo>
                    <a:pt x="1364915" y="1590889"/>
                  </a:lnTo>
                  <a:lnTo>
                    <a:pt x="1390902" y="1589960"/>
                  </a:lnTo>
                  <a:lnTo>
                    <a:pt x="1370680" y="1601124"/>
                  </a:lnTo>
                  <a:lnTo>
                    <a:pt x="1380012" y="1617698"/>
                  </a:lnTo>
                  <a:lnTo>
                    <a:pt x="1358189" y="1608027"/>
                  </a:lnTo>
                  <a:lnTo>
                    <a:pt x="1337954" y="1619201"/>
                  </a:lnTo>
                  <a:lnTo>
                    <a:pt x="1344694" y="1602053"/>
                  </a:lnTo>
                  <a:lnTo>
                    <a:pt x="1322873" y="1592392"/>
                  </a:lnTo>
                  <a:lnTo>
                    <a:pt x="1348859" y="1591463"/>
                  </a:lnTo>
                  <a:lnTo>
                    <a:pt x="1355599" y="1574324"/>
                  </a:lnTo>
                  <a:close/>
                </a:path>
                <a:path w="1863725" h="1764664">
                  <a:moveTo>
                    <a:pt x="1338244" y="1467748"/>
                  </a:moveTo>
                  <a:lnTo>
                    <a:pt x="1347575" y="1484312"/>
                  </a:lnTo>
                  <a:lnTo>
                    <a:pt x="1373546" y="1483384"/>
                  </a:lnTo>
                  <a:lnTo>
                    <a:pt x="1353325" y="1494548"/>
                  </a:lnTo>
                  <a:lnTo>
                    <a:pt x="1362656" y="1511122"/>
                  </a:lnTo>
                  <a:lnTo>
                    <a:pt x="1340834" y="1501451"/>
                  </a:lnTo>
                  <a:lnTo>
                    <a:pt x="1320613" y="1512615"/>
                  </a:lnTo>
                  <a:lnTo>
                    <a:pt x="1327353" y="1495476"/>
                  </a:lnTo>
                  <a:lnTo>
                    <a:pt x="1305532" y="1485815"/>
                  </a:lnTo>
                  <a:lnTo>
                    <a:pt x="1331504" y="1484887"/>
                  </a:lnTo>
                  <a:lnTo>
                    <a:pt x="1338244" y="1467748"/>
                  </a:lnTo>
                  <a:close/>
                </a:path>
                <a:path w="1863725" h="1764664">
                  <a:moveTo>
                    <a:pt x="1329388" y="1362419"/>
                  </a:moveTo>
                  <a:lnTo>
                    <a:pt x="1338718" y="1378983"/>
                  </a:lnTo>
                  <a:lnTo>
                    <a:pt x="1364704" y="1378054"/>
                  </a:lnTo>
                  <a:lnTo>
                    <a:pt x="1344483" y="1389218"/>
                  </a:lnTo>
                  <a:lnTo>
                    <a:pt x="1353800" y="1405793"/>
                  </a:lnTo>
                  <a:lnTo>
                    <a:pt x="1331978" y="1396132"/>
                  </a:lnTo>
                  <a:lnTo>
                    <a:pt x="1311757" y="1407295"/>
                  </a:lnTo>
                  <a:lnTo>
                    <a:pt x="1318497" y="1390156"/>
                  </a:lnTo>
                  <a:lnTo>
                    <a:pt x="1296675" y="1380486"/>
                  </a:lnTo>
                  <a:lnTo>
                    <a:pt x="1322647" y="1379557"/>
                  </a:lnTo>
                  <a:lnTo>
                    <a:pt x="1329388" y="1362419"/>
                  </a:lnTo>
                  <a:close/>
                </a:path>
                <a:path w="1863725" h="1764664">
                  <a:moveTo>
                    <a:pt x="1667353" y="1560061"/>
                  </a:moveTo>
                  <a:lnTo>
                    <a:pt x="1676669" y="1576626"/>
                  </a:lnTo>
                  <a:lnTo>
                    <a:pt x="1702655" y="1575697"/>
                  </a:lnTo>
                  <a:lnTo>
                    <a:pt x="1682434" y="1586861"/>
                  </a:lnTo>
                  <a:lnTo>
                    <a:pt x="1691764" y="1603425"/>
                  </a:lnTo>
                  <a:lnTo>
                    <a:pt x="1669928" y="1593765"/>
                  </a:lnTo>
                  <a:lnTo>
                    <a:pt x="1649708" y="1604938"/>
                  </a:lnTo>
                  <a:lnTo>
                    <a:pt x="1656447" y="1587790"/>
                  </a:lnTo>
                  <a:lnTo>
                    <a:pt x="1634626" y="1578129"/>
                  </a:lnTo>
                  <a:lnTo>
                    <a:pt x="1660612" y="1577200"/>
                  </a:lnTo>
                  <a:lnTo>
                    <a:pt x="1667353" y="1560061"/>
                  </a:lnTo>
                  <a:close/>
                </a:path>
                <a:path w="1863725" h="1764664">
                  <a:moveTo>
                    <a:pt x="1658055" y="1458918"/>
                  </a:moveTo>
                  <a:lnTo>
                    <a:pt x="1667370" y="1475473"/>
                  </a:lnTo>
                  <a:lnTo>
                    <a:pt x="1693357" y="1474554"/>
                  </a:lnTo>
                  <a:lnTo>
                    <a:pt x="1673136" y="1485718"/>
                  </a:lnTo>
                  <a:lnTo>
                    <a:pt x="1682467" y="1502282"/>
                  </a:lnTo>
                  <a:lnTo>
                    <a:pt x="1660631" y="1492621"/>
                  </a:lnTo>
                  <a:lnTo>
                    <a:pt x="1640425" y="1503794"/>
                  </a:lnTo>
                  <a:lnTo>
                    <a:pt x="1647150" y="1486646"/>
                  </a:lnTo>
                  <a:lnTo>
                    <a:pt x="1625328" y="1476985"/>
                  </a:lnTo>
                  <a:lnTo>
                    <a:pt x="1651315" y="1476057"/>
                  </a:lnTo>
                  <a:lnTo>
                    <a:pt x="1658055" y="1458918"/>
                  </a:lnTo>
                  <a:close/>
                </a:path>
                <a:path w="1863725" h="1764664">
                  <a:moveTo>
                    <a:pt x="1683694" y="1663553"/>
                  </a:moveTo>
                  <a:lnTo>
                    <a:pt x="1693025" y="1680121"/>
                  </a:lnTo>
                  <a:lnTo>
                    <a:pt x="1718996" y="1679189"/>
                  </a:lnTo>
                  <a:lnTo>
                    <a:pt x="1698776" y="1690360"/>
                  </a:lnTo>
                  <a:lnTo>
                    <a:pt x="1708106" y="1706926"/>
                  </a:lnTo>
                  <a:lnTo>
                    <a:pt x="1686284" y="1697261"/>
                  </a:lnTo>
                  <a:lnTo>
                    <a:pt x="1666063" y="1708428"/>
                  </a:lnTo>
                  <a:lnTo>
                    <a:pt x="1672804" y="1691288"/>
                  </a:lnTo>
                  <a:lnTo>
                    <a:pt x="1650967" y="1681624"/>
                  </a:lnTo>
                  <a:lnTo>
                    <a:pt x="1676953" y="1680692"/>
                  </a:lnTo>
                  <a:lnTo>
                    <a:pt x="1683694" y="1663553"/>
                  </a:lnTo>
                  <a:close/>
                </a:path>
                <a:path w="1863725" h="1764664">
                  <a:moveTo>
                    <a:pt x="1828067" y="1546506"/>
                  </a:moveTo>
                  <a:lnTo>
                    <a:pt x="1837397" y="1563070"/>
                  </a:lnTo>
                  <a:lnTo>
                    <a:pt x="1863383" y="1562141"/>
                  </a:lnTo>
                  <a:lnTo>
                    <a:pt x="1843163" y="1573315"/>
                  </a:lnTo>
                  <a:lnTo>
                    <a:pt x="1852479" y="1589880"/>
                  </a:lnTo>
                  <a:lnTo>
                    <a:pt x="1830657" y="1580219"/>
                  </a:lnTo>
                  <a:lnTo>
                    <a:pt x="1810436" y="1591382"/>
                  </a:lnTo>
                  <a:lnTo>
                    <a:pt x="1817176" y="1574243"/>
                  </a:lnTo>
                  <a:lnTo>
                    <a:pt x="1795354" y="1564573"/>
                  </a:lnTo>
                  <a:lnTo>
                    <a:pt x="1821340" y="1563644"/>
                  </a:lnTo>
                  <a:lnTo>
                    <a:pt x="1828067" y="1546506"/>
                  </a:lnTo>
                  <a:close/>
                </a:path>
                <a:path w="1863725" h="1764664">
                  <a:moveTo>
                    <a:pt x="1310043" y="1259544"/>
                  </a:moveTo>
                  <a:lnTo>
                    <a:pt x="1319360" y="1276119"/>
                  </a:lnTo>
                  <a:lnTo>
                    <a:pt x="1345346" y="1275190"/>
                  </a:lnTo>
                  <a:lnTo>
                    <a:pt x="1325125" y="1286354"/>
                  </a:lnTo>
                  <a:lnTo>
                    <a:pt x="1334456" y="1302918"/>
                  </a:lnTo>
                  <a:lnTo>
                    <a:pt x="1312634" y="1293257"/>
                  </a:lnTo>
                  <a:lnTo>
                    <a:pt x="1292413" y="1304421"/>
                  </a:lnTo>
                  <a:lnTo>
                    <a:pt x="1299139" y="1287283"/>
                  </a:lnTo>
                  <a:lnTo>
                    <a:pt x="1277317" y="1277622"/>
                  </a:lnTo>
                  <a:lnTo>
                    <a:pt x="1303304" y="1276693"/>
                  </a:lnTo>
                  <a:lnTo>
                    <a:pt x="1310043" y="1259544"/>
                  </a:lnTo>
                  <a:close/>
                </a:path>
                <a:path w="1863725" h="1764664">
                  <a:moveTo>
                    <a:pt x="1488675" y="1349964"/>
                  </a:moveTo>
                  <a:lnTo>
                    <a:pt x="1497991" y="1366529"/>
                  </a:lnTo>
                  <a:lnTo>
                    <a:pt x="1523978" y="1365600"/>
                  </a:lnTo>
                  <a:lnTo>
                    <a:pt x="1503756" y="1376764"/>
                  </a:lnTo>
                  <a:lnTo>
                    <a:pt x="1513088" y="1393338"/>
                  </a:lnTo>
                  <a:lnTo>
                    <a:pt x="1491265" y="1383667"/>
                  </a:lnTo>
                  <a:lnTo>
                    <a:pt x="1471045" y="1394841"/>
                  </a:lnTo>
                  <a:lnTo>
                    <a:pt x="1477770" y="1377693"/>
                  </a:lnTo>
                  <a:lnTo>
                    <a:pt x="1455949" y="1368032"/>
                  </a:lnTo>
                  <a:lnTo>
                    <a:pt x="1481935" y="1367103"/>
                  </a:lnTo>
                  <a:lnTo>
                    <a:pt x="1488675" y="1349964"/>
                  </a:lnTo>
                  <a:close/>
                </a:path>
                <a:path w="1863725" h="1764664">
                  <a:moveTo>
                    <a:pt x="1820835" y="280641"/>
                  </a:moveTo>
                  <a:lnTo>
                    <a:pt x="1830151" y="297206"/>
                  </a:lnTo>
                  <a:lnTo>
                    <a:pt x="1856138" y="296287"/>
                  </a:lnTo>
                  <a:lnTo>
                    <a:pt x="1835917" y="307451"/>
                  </a:lnTo>
                  <a:lnTo>
                    <a:pt x="1845247" y="324015"/>
                  </a:lnTo>
                  <a:lnTo>
                    <a:pt x="1823426" y="314354"/>
                  </a:lnTo>
                  <a:lnTo>
                    <a:pt x="1803205" y="325518"/>
                  </a:lnTo>
                  <a:lnTo>
                    <a:pt x="1809931" y="308380"/>
                  </a:lnTo>
                  <a:lnTo>
                    <a:pt x="1788109" y="298719"/>
                  </a:lnTo>
                  <a:lnTo>
                    <a:pt x="1814095" y="297790"/>
                  </a:lnTo>
                  <a:lnTo>
                    <a:pt x="1820835" y="280641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4" name="object 704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2015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705" name="object 70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706" name="Picture 705">
            <a:extLst>
              <a:ext uri="{FF2B5EF4-FFF2-40B4-BE49-F238E27FC236}">
                <a16:creationId xmlns:a16="http://schemas.microsoft.com/office/drawing/2014/main" id="{0C7E72CF-37B0-F747-843C-418D6A4FF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96631" y="168417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96629" y="168424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98752" y="1707197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98747" y="170719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96885" y="16828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96885" y="16828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77288" y="172745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77287" y="172742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78888" y="1750466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37" y="0"/>
                  </a:moveTo>
                  <a:lnTo>
                    <a:pt x="0" y="1295"/>
                  </a:lnTo>
                  <a:lnTo>
                    <a:pt x="0" y="2413"/>
                  </a:lnTo>
                  <a:lnTo>
                    <a:pt x="36537" y="111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78893" y="1750462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77034" y="17261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77035" y="17261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52573" y="184143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52570" y="184142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54732" y="186458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54730" y="186458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52852" y="18403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52848" y="18403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04439" y="186015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04438" y="186010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06369" y="188346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75" y="54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06374" y="188345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04490" y="18591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04490" y="18591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17736" y="196536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17734" y="196540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19768" y="198870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19763" y="198870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17863" y="19638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17873" y="19638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827680" y="206848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27671" y="206847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29293" y="209180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29302" y="209180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827401" y="20674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27406" y="20674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85160" y="2057399"/>
              <a:ext cx="2540" cy="38100"/>
            </a:xfrm>
            <a:custGeom>
              <a:avLst/>
              <a:gdLst/>
              <a:ahLst/>
              <a:cxnLst/>
              <a:rect l="l" t="t" r="r" b="b"/>
              <a:pathLst>
                <a:path w="2539" h="38100">
                  <a:moveTo>
                    <a:pt x="0" y="0"/>
                  </a:moveTo>
                  <a:lnTo>
                    <a:pt x="0" y="12814"/>
                  </a:lnTo>
                  <a:lnTo>
                    <a:pt x="1917" y="3773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85158" y="2057408"/>
              <a:ext cx="2540" cy="38100"/>
            </a:xfrm>
            <a:custGeom>
              <a:avLst/>
              <a:gdLst/>
              <a:ahLst/>
              <a:cxnLst/>
              <a:rect l="l" t="t" r="r" b="b"/>
              <a:pathLst>
                <a:path w="2539" h="38100">
                  <a:moveTo>
                    <a:pt x="1914" y="37728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7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987306" y="2080882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35763" y="0"/>
                  </a:moveTo>
                  <a:lnTo>
                    <a:pt x="0" y="1282"/>
                  </a:lnTo>
                  <a:lnTo>
                    <a:pt x="0" y="14097"/>
                  </a:lnTo>
                  <a:lnTo>
                    <a:pt x="35763" y="1282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987310" y="2080882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4" h="14605">
                  <a:moveTo>
                    <a:pt x="0" y="14092"/>
                  </a:moveTo>
                  <a:lnTo>
                    <a:pt x="35770" y="1282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0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85401" y="20559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85411" y="20558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33370" y="2166937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33371" y="216699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835567" y="219000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35580" y="218999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33700" y="21653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833709" y="21653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992602" y="2168867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51"/>
                  </a:lnTo>
                  <a:lnTo>
                    <a:pt x="1866" y="316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992591" y="216884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994634" y="2191867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75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75" y="723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994651" y="2191867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16"/>
                  </a:moveTo>
                  <a:lnTo>
                    <a:pt x="35756" y="723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992780" y="21678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92777" y="21678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33600" y="224039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33601" y="224046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935276" y="226349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935279" y="2263497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933397" y="22392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933397" y="22392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92642" y="224868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092649" y="224870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94712" y="227185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094710" y="227184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92833" y="22474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92837" y="22474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999943" y="2273845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62"/>
                  </a:lnTo>
                  <a:lnTo>
                    <a:pt x="1866" y="2995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99942" y="227389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69" y="29909"/>
                  </a:moveTo>
                  <a:lnTo>
                    <a:pt x="0" y="545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9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001822" y="2296845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63" y="0"/>
                  </a:moveTo>
                  <a:lnTo>
                    <a:pt x="0" y="1270"/>
                  </a:lnTo>
                  <a:lnTo>
                    <a:pt x="0" y="6845"/>
                  </a:lnTo>
                  <a:lnTo>
                    <a:pt x="35763" y="55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001820" y="2296840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54"/>
                  </a:moveTo>
                  <a:lnTo>
                    <a:pt x="35770" y="556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999955" y="22726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999963" y="22725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841751" y="227707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841756" y="227713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711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843923" y="230033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82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843926" y="230033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842031" y="22757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42034" y="2275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923377" y="234960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23373" y="234959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925294" y="237305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925295" y="237305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923389" y="23484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923386" y="234844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079421" y="235309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0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079426" y="235310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393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81529" y="237622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75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75" y="501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081537" y="237622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6"/>
                  </a:moveTo>
                  <a:lnTo>
                    <a:pt x="35770" y="500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079663" y="23516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079666" y="23516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237360" y="1840014"/>
              <a:ext cx="525960" cy="8807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856039" y="238432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856041" y="238439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484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6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858236" y="240767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858234" y="240767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856344" y="23830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856335" y="23830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007144" y="2363761"/>
              <a:ext cx="1905" cy="51435"/>
            </a:xfrm>
            <a:custGeom>
              <a:avLst/>
              <a:gdLst/>
              <a:ahLst/>
              <a:cxnLst/>
              <a:rect l="l" t="t" r="r" b="b"/>
              <a:pathLst>
                <a:path w="1905" h="51435">
                  <a:moveTo>
                    <a:pt x="0" y="0"/>
                  </a:moveTo>
                  <a:lnTo>
                    <a:pt x="0" y="26758"/>
                  </a:lnTo>
                  <a:lnTo>
                    <a:pt x="1866" y="511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007148" y="2363860"/>
              <a:ext cx="1905" cy="51435"/>
            </a:xfrm>
            <a:custGeom>
              <a:avLst/>
              <a:gdLst/>
              <a:ahLst/>
              <a:cxnLst/>
              <a:rect l="l" t="t" r="r" b="b"/>
              <a:pathLst>
                <a:path w="1905" h="51435">
                  <a:moveTo>
                    <a:pt x="1869" y="51088"/>
                  </a:moveTo>
                  <a:lnTo>
                    <a:pt x="0" y="2663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10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008833" y="2386863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4" h="28575">
                  <a:moveTo>
                    <a:pt x="35763" y="0"/>
                  </a:moveTo>
                  <a:lnTo>
                    <a:pt x="0" y="1282"/>
                  </a:lnTo>
                  <a:lnTo>
                    <a:pt x="0" y="28028"/>
                  </a:lnTo>
                  <a:lnTo>
                    <a:pt x="35763" y="267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008845" y="2386858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4" h="28575">
                  <a:moveTo>
                    <a:pt x="0" y="28032"/>
                  </a:moveTo>
                  <a:lnTo>
                    <a:pt x="35756" y="2675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80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006966" y="23625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006973" y="23625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317078" y="240483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4457"/>
                  </a:lnTo>
                  <a:lnTo>
                    <a:pt x="1905" y="2937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317077" y="2404866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905" y="293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293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18641" y="2428303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308"/>
                  </a:lnTo>
                  <a:lnTo>
                    <a:pt x="0" y="5765"/>
                  </a:lnTo>
                  <a:lnTo>
                    <a:pt x="36525" y="44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18639" y="2428304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5766"/>
                  </a:moveTo>
                  <a:lnTo>
                    <a:pt x="36527" y="4460"/>
                  </a:lnTo>
                  <a:lnTo>
                    <a:pt x="36527" y="0"/>
                  </a:lnTo>
                  <a:lnTo>
                    <a:pt x="0" y="1305"/>
                  </a:lnTo>
                  <a:lnTo>
                    <a:pt x="0" y="5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16736" y="240344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20"/>
                  </a:lnTo>
                  <a:lnTo>
                    <a:pt x="1905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316738" y="240345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3" y="26220"/>
                  </a:moveTo>
                  <a:lnTo>
                    <a:pt x="38432" y="24915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913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63446" y="2410459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0" y="0"/>
                  </a:moveTo>
                  <a:lnTo>
                    <a:pt x="0" y="13385"/>
                  </a:lnTo>
                  <a:lnTo>
                    <a:pt x="1866" y="3776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3437" y="2410454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1878" y="37763"/>
                  </a:moveTo>
                  <a:lnTo>
                    <a:pt x="0" y="1331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7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5465" y="2433510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35763" y="0"/>
                  </a:moveTo>
                  <a:lnTo>
                    <a:pt x="0" y="1282"/>
                  </a:lnTo>
                  <a:lnTo>
                    <a:pt x="0" y="14655"/>
                  </a:lnTo>
                  <a:lnTo>
                    <a:pt x="35763" y="133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465462" y="2433509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4" h="15239">
                  <a:moveTo>
                    <a:pt x="0" y="14650"/>
                  </a:moveTo>
                  <a:lnTo>
                    <a:pt x="35770" y="1337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6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463586" y="24092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463596" y="24092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623072" y="243527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23066" y="243525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25092" y="245824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625094" y="245825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623225" y="24341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623224" y="24341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761591" y="244897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61585" y="244888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63585" y="247202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63580" y="247203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761718" y="24476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61712" y="24476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087245" y="246223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087249" y="246226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088997" y="2485504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089007" y="248550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7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087117" y="24607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087111" y="24607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017189" y="2476360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0" y="0"/>
                  </a:moveTo>
                  <a:lnTo>
                    <a:pt x="0" y="10591"/>
                  </a:lnTo>
                  <a:lnTo>
                    <a:pt x="1917" y="3549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017194" y="2476463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1914" y="35445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54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019323" y="2499740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70"/>
                  </a:lnTo>
                  <a:lnTo>
                    <a:pt x="0" y="11861"/>
                  </a:lnTo>
                  <a:lnTo>
                    <a:pt x="35763" y="105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019332" y="2499740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61"/>
                  </a:moveTo>
                  <a:lnTo>
                    <a:pt x="35756" y="1058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8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017431" y="24749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017424" y="24749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864002" y="249072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864000" y="249063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65640" y="2513926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2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65647" y="2513927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5"/>
                  </a:moveTo>
                  <a:lnTo>
                    <a:pt x="36517" y="221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5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863748" y="24891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863758" y="24891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928939" y="253517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928936" y="253524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931136" y="255838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931142" y="255839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929257" y="25340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929260" y="25340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896307" y="1608175"/>
              <a:ext cx="1905" cy="964565"/>
            </a:xfrm>
            <a:custGeom>
              <a:avLst/>
              <a:gdLst/>
              <a:ahLst/>
              <a:cxnLst/>
              <a:rect l="l" t="t" r="r" b="b"/>
              <a:pathLst>
                <a:path w="1904" h="964564">
                  <a:moveTo>
                    <a:pt x="0" y="0"/>
                  </a:moveTo>
                  <a:lnTo>
                    <a:pt x="0" y="940155"/>
                  </a:lnTo>
                  <a:lnTo>
                    <a:pt x="1879" y="96453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896307" y="1608151"/>
              <a:ext cx="1905" cy="965200"/>
            </a:xfrm>
            <a:custGeom>
              <a:avLst/>
              <a:gdLst/>
              <a:ahLst/>
              <a:cxnLst/>
              <a:rect l="l" t="t" r="r" b="b"/>
              <a:pathLst>
                <a:path w="1904" h="965200">
                  <a:moveTo>
                    <a:pt x="1878" y="964582"/>
                  </a:moveTo>
                  <a:lnTo>
                    <a:pt x="0" y="9401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645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898059" y="1631314"/>
              <a:ext cx="36195" cy="941705"/>
            </a:xfrm>
            <a:custGeom>
              <a:avLst/>
              <a:gdLst/>
              <a:ahLst/>
              <a:cxnLst/>
              <a:rect l="l" t="t" r="r" b="b"/>
              <a:pathLst>
                <a:path w="36195" h="941705">
                  <a:moveTo>
                    <a:pt x="35763" y="0"/>
                  </a:moveTo>
                  <a:lnTo>
                    <a:pt x="0" y="1270"/>
                  </a:lnTo>
                  <a:lnTo>
                    <a:pt x="0" y="941425"/>
                  </a:lnTo>
                  <a:lnTo>
                    <a:pt x="35763" y="94014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898068" y="1631313"/>
              <a:ext cx="36195" cy="941705"/>
            </a:xfrm>
            <a:custGeom>
              <a:avLst/>
              <a:gdLst/>
              <a:ahLst/>
              <a:cxnLst/>
              <a:rect l="l" t="t" r="r" b="b"/>
              <a:pathLst>
                <a:path w="36195" h="941705">
                  <a:moveTo>
                    <a:pt x="0" y="941419"/>
                  </a:moveTo>
                  <a:lnTo>
                    <a:pt x="35756" y="94015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41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896180" y="16067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896190" y="16067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679109" y="257699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679111" y="257705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5343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680938" y="260004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680943" y="260004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679071" y="25754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679080" y="25754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870098" y="259250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870099" y="259244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871940" y="261581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871939" y="261581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4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870047" y="25912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870050" y="25913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81129" y="1962695"/>
              <a:ext cx="1905" cy="671830"/>
            </a:xfrm>
            <a:custGeom>
              <a:avLst/>
              <a:gdLst/>
              <a:ahLst/>
              <a:cxnLst/>
              <a:rect l="l" t="t" r="r" b="b"/>
              <a:pathLst>
                <a:path w="1904" h="671830">
                  <a:moveTo>
                    <a:pt x="0" y="0"/>
                  </a:moveTo>
                  <a:lnTo>
                    <a:pt x="0" y="647014"/>
                  </a:lnTo>
                  <a:lnTo>
                    <a:pt x="1866" y="67141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581124" y="1962782"/>
              <a:ext cx="1905" cy="671830"/>
            </a:xfrm>
            <a:custGeom>
              <a:avLst/>
              <a:gdLst/>
              <a:ahLst/>
              <a:cxnLst/>
              <a:rect l="l" t="t" r="r" b="b"/>
              <a:pathLst>
                <a:path w="1904" h="671830">
                  <a:moveTo>
                    <a:pt x="1869" y="671377"/>
                  </a:moveTo>
                  <a:lnTo>
                    <a:pt x="0" y="64692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713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582640" y="1985670"/>
              <a:ext cx="36830" cy="648335"/>
            </a:xfrm>
            <a:custGeom>
              <a:avLst/>
              <a:gdLst/>
              <a:ahLst/>
              <a:cxnLst/>
              <a:rect l="l" t="t" r="r" b="b"/>
              <a:pathLst>
                <a:path w="36829" h="648335">
                  <a:moveTo>
                    <a:pt x="36525" y="0"/>
                  </a:moveTo>
                  <a:lnTo>
                    <a:pt x="0" y="1308"/>
                  </a:lnTo>
                  <a:lnTo>
                    <a:pt x="0" y="648322"/>
                  </a:lnTo>
                  <a:lnTo>
                    <a:pt x="36525" y="64701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582653" y="1985662"/>
              <a:ext cx="36830" cy="648335"/>
            </a:xfrm>
            <a:custGeom>
              <a:avLst/>
              <a:gdLst/>
              <a:ahLst/>
              <a:cxnLst/>
              <a:rect l="l" t="t" r="r" b="b"/>
              <a:pathLst>
                <a:path w="36829" h="648335">
                  <a:moveTo>
                    <a:pt x="0" y="648325"/>
                  </a:moveTo>
                  <a:lnTo>
                    <a:pt x="36517" y="647020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6483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80773" y="19613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580785" y="196136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385206" y="2453093"/>
              <a:ext cx="1905" cy="185420"/>
            </a:xfrm>
            <a:custGeom>
              <a:avLst/>
              <a:gdLst/>
              <a:ahLst/>
              <a:cxnLst/>
              <a:rect l="l" t="t" r="r" b="b"/>
              <a:pathLst>
                <a:path w="1904" h="185419">
                  <a:moveTo>
                    <a:pt x="0" y="0"/>
                  </a:moveTo>
                  <a:lnTo>
                    <a:pt x="0" y="160502"/>
                  </a:lnTo>
                  <a:lnTo>
                    <a:pt x="1866" y="18489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385202" y="2453136"/>
              <a:ext cx="1905" cy="184785"/>
            </a:xfrm>
            <a:custGeom>
              <a:avLst/>
              <a:gdLst/>
              <a:ahLst/>
              <a:cxnLst/>
              <a:rect l="l" t="t" r="r" b="b"/>
              <a:pathLst>
                <a:path w="1904" h="184785">
                  <a:moveTo>
                    <a:pt x="1869" y="184759"/>
                  </a:moveTo>
                  <a:lnTo>
                    <a:pt x="0" y="16043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47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386857" y="2476296"/>
              <a:ext cx="36830" cy="161925"/>
            </a:xfrm>
            <a:custGeom>
              <a:avLst/>
              <a:gdLst/>
              <a:ahLst/>
              <a:cxnLst/>
              <a:rect l="l" t="t" r="r" b="b"/>
              <a:pathLst>
                <a:path w="36829" h="161925">
                  <a:moveTo>
                    <a:pt x="36525" y="0"/>
                  </a:moveTo>
                  <a:lnTo>
                    <a:pt x="0" y="1308"/>
                  </a:lnTo>
                  <a:lnTo>
                    <a:pt x="0" y="161810"/>
                  </a:lnTo>
                  <a:lnTo>
                    <a:pt x="36525" y="16050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386862" y="2476292"/>
              <a:ext cx="36830" cy="161925"/>
            </a:xfrm>
            <a:custGeom>
              <a:avLst/>
              <a:gdLst/>
              <a:ahLst/>
              <a:cxnLst/>
              <a:rect l="l" t="t" r="r" b="b"/>
              <a:pathLst>
                <a:path w="36829" h="161925">
                  <a:moveTo>
                    <a:pt x="0" y="161811"/>
                  </a:moveTo>
                  <a:lnTo>
                    <a:pt x="36517" y="160505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1618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384965" y="24515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384970" y="245154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881341" y="1353453"/>
              <a:ext cx="1949274" cy="16917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071389" y="2072360"/>
              <a:ext cx="1905" cy="595630"/>
            </a:xfrm>
            <a:custGeom>
              <a:avLst/>
              <a:gdLst/>
              <a:ahLst/>
              <a:cxnLst/>
              <a:rect l="l" t="t" r="r" b="b"/>
              <a:pathLst>
                <a:path w="1904" h="595630">
                  <a:moveTo>
                    <a:pt x="0" y="0"/>
                  </a:moveTo>
                  <a:lnTo>
                    <a:pt x="0" y="570661"/>
                  </a:lnTo>
                  <a:lnTo>
                    <a:pt x="1879" y="59505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071382" y="2072257"/>
              <a:ext cx="1905" cy="595630"/>
            </a:xfrm>
            <a:custGeom>
              <a:avLst/>
              <a:gdLst/>
              <a:ahLst/>
              <a:cxnLst/>
              <a:rect l="l" t="t" r="r" b="b"/>
              <a:pathLst>
                <a:path w="1904" h="595630">
                  <a:moveTo>
                    <a:pt x="1878" y="595148"/>
                  </a:moveTo>
                  <a:lnTo>
                    <a:pt x="0" y="57070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95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073218" y="2095639"/>
              <a:ext cx="36195" cy="572135"/>
            </a:xfrm>
            <a:custGeom>
              <a:avLst/>
              <a:gdLst/>
              <a:ahLst/>
              <a:cxnLst/>
              <a:rect l="l" t="t" r="r" b="b"/>
              <a:pathLst>
                <a:path w="36195" h="572135">
                  <a:moveTo>
                    <a:pt x="35763" y="0"/>
                  </a:moveTo>
                  <a:lnTo>
                    <a:pt x="0" y="1282"/>
                  </a:lnTo>
                  <a:lnTo>
                    <a:pt x="0" y="571944"/>
                  </a:lnTo>
                  <a:lnTo>
                    <a:pt x="35763" y="5706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073229" y="2095639"/>
              <a:ext cx="36195" cy="572135"/>
            </a:xfrm>
            <a:custGeom>
              <a:avLst/>
              <a:gdLst/>
              <a:ahLst/>
              <a:cxnLst/>
              <a:rect l="l" t="t" r="r" b="b"/>
              <a:pathLst>
                <a:path w="36195" h="572135">
                  <a:moveTo>
                    <a:pt x="0" y="571949"/>
                  </a:moveTo>
                  <a:lnTo>
                    <a:pt x="35756" y="57067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19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071326" y="20711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071332" y="20711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906429" y="1922398"/>
              <a:ext cx="2540" cy="749300"/>
            </a:xfrm>
            <a:custGeom>
              <a:avLst/>
              <a:gdLst/>
              <a:ahLst/>
              <a:cxnLst/>
              <a:rect l="l" t="t" r="r" b="b"/>
              <a:pathLst>
                <a:path w="2539" h="749300">
                  <a:moveTo>
                    <a:pt x="0" y="0"/>
                  </a:moveTo>
                  <a:lnTo>
                    <a:pt x="0" y="723925"/>
                  </a:lnTo>
                  <a:lnTo>
                    <a:pt x="1917" y="74883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906426" y="1922459"/>
              <a:ext cx="2540" cy="749300"/>
            </a:xfrm>
            <a:custGeom>
              <a:avLst/>
              <a:gdLst/>
              <a:ahLst/>
              <a:cxnLst/>
              <a:rect l="l" t="t" r="r" b="b"/>
              <a:pathLst>
                <a:path w="2539" h="749300">
                  <a:moveTo>
                    <a:pt x="1914" y="748822"/>
                  </a:moveTo>
                  <a:lnTo>
                    <a:pt x="0" y="72390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488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908664" y="1945817"/>
              <a:ext cx="36195" cy="725805"/>
            </a:xfrm>
            <a:custGeom>
              <a:avLst/>
              <a:gdLst/>
              <a:ahLst/>
              <a:cxnLst/>
              <a:rect l="l" t="t" r="r" b="b"/>
              <a:pathLst>
                <a:path w="36195" h="725805">
                  <a:moveTo>
                    <a:pt x="35763" y="0"/>
                  </a:moveTo>
                  <a:lnTo>
                    <a:pt x="0" y="1282"/>
                  </a:lnTo>
                  <a:lnTo>
                    <a:pt x="0" y="725195"/>
                  </a:lnTo>
                  <a:lnTo>
                    <a:pt x="35763" y="7239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908670" y="1945822"/>
              <a:ext cx="36195" cy="725805"/>
            </a:xfrm>
            <a:custGeom>
              <a:avLst/>
              <a:gdLst/>
              <a:ahLst/>
              <a:cxnLst/>
              <a:rect l="l" t="t" r="r" b="b"/>
              <a:pathLst>
                <a:path w="36195" h="725805">
                  <a:moveTo>
                    <a:pt x="0" y="725195"/>
                  </a:moveTo>
                  <a:lnTo>
                    <a:pt x="35770" y="72391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251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906759" y="192084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906763" y="192085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999645" y="2419832"/>
              <a:ext cx="1905" cy="261620"/>
            </a:xfrm>
            <a:custGeom>
              <a:avLst/>
              <a:gdLst/>
              <a:ahLst/>
              <a:cxnLst/>
              <a:rect l="l" t="t" r="r" b="b"/>
              <a:pathLst>
                <a:path w="1904" h="261619">
                  <a:moveTo>
                    <a:pt x="0" y="0"/>
                  </a:moveTo>
                  <a:lnTo>
                    <a:pt x="0" y="236855"/>
                  </a:lnTo>
                  <a:lnTo>
                    <a:pt x="1879" y="26123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999648" y="2419841"/>
              <a:ext cx="1905" cy="261620"/>
            </a:xfrm>
            <a:custGeom>
              <a:avLst/>
              <a:gdLst/>
              <a:ahLst/>
              <a:cxnLst/>
              <a:rect l="l" t="t" r="r" b="b"/>
              <a:pathLst>
                <a:path w="1904" h="261619">
                  <a:moveTo>
                    <a:pt x="1869" y="261233"/>
                  </a:moveTo>
                  <a:lnTo>
                    <a:pt x="0" y="2369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12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001372" y="2443162"/>
              <a:ext cx="36195" cy="238125"/>
            </a:xfrm>
            <a:custGeom>
              <a:avLst/>
              <a:gdLst/>
              <a:ahLst/>
              <a:cxnLst/>
              <a:rect l="l" t="t" r="r" b="b"/>
              <a:pathLst>
                <a:path w="36195" h="238125">
                  <a:moveTo>
                    <a:pt x="35763" y="0"/>
                  </a:moveTo>
                  <a:lnTo>
                    <a:pt x="0" y="1282"/>
                  </a:lnTo>
                  <a:lnTo>
                    <a:pt x="0" y="238125"/>
                  </a:lnTo>
                  <a:lnTo>
                    <a:pt x="35763" y="2368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001385" y="2443171"/>
              <a:ext cx="36195" cy="238125"/>
            </a:xfrm>
            <a:custGeom>
              <a:avLst/>
              <a:gdLst/>
              <a:ahLst/>
              <a:cxnLst/>
              <a:rect l="l" t="t" r="r" b="b"/>
              <a:pathLst>
                <a:path w="36195" h="238125">
                  <a:moveTo>
                    <a:pt x="0" y="238122"/>
                  </a:moveTo>
                  <a:lnTo>
                    <a:pt x="35756" y="23684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81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999479" y="24187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999482" y="24187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199316" y="2355392"/>
              <a:ext cx="1905" cy="330835"/>
            </a:xfrm>
            <a:custGeom>
              <a:avLst/>
              <a:gdLst/>
              <a:ahLst/>
              <a:cxnLst/>
              <a:rect l="l" t="t" r="r" b="b"/>
              <a:pathLst>
                <a:path w="1904" h="330835">
                  <a:moveTo>
                    <a:pt x="0" y="0"/>
                  </a:moveTo>
                  <a:lnTo>
                    <a:pt x="0" y="305955"/>
                  </a:lnTo>
                  <a:lnTo>
                    <a:pt x="1879" y="3303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199319" y="2355407"/>
              <a:ext cx="1905" cy="330835"/>
            </a:xfrm>
            <a:custGeom>
              <a:avLst/>
              <a:gdLst/>
              <a:ahLst/>
              <a:cxnLst/>
              <a:rect l="l" t="t" r="r" b="b"/>
              <a:pathLst>
                <a:path w="1904" h="330835">
                  <a:moveTo>
                    <a:pt x="1878" y="330343"/>
                  </a:moveTo>
                  <a:lnTo>
                    <a:pt x="0" y="3058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30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201285" y="2378595"/>
              <a:ext cx="36195" cy="307340"/>
            </a:xfrm>
            <a:custGeom>
              <a:avLst/>
              <a:gdLst/>
              <a:ahLst/>
              <a:cxnLst/>
              <a:rect l="l" t="t" r="r" b="b"/>
              <a:pathLst>
                <a:path w="36195" h="307339">
                  <a:moveTo>
                    <a:pt x="35763" y="0"/>
                  </a:moveTo>
                  <a:lnTo>
                    <a:pt x="0" y="1282"/>
                  </a:lnTo>
                  <a:lnTo>
                    <a:pt x="0" y="307225"/>
                  </a:lnTo>
                  <a:lnTo>
                    <a:pt x="35763" y="3059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201300" y="2378595"/>
              <a:ext cx="36195" cy="307340"/>
            </a:xfrm>
            <a:custGeom>
              <a:avLst/>
              <a:gdLst/>
              <a:ahLst/>
              <a:cxnLst/>
              <a:rect l="l" t="t" r="r" b="b"/>
              <a:pathLst>
                <a:path w="36195" h="307339">
                  <a:moveTo>
                    <a:pt x="0" y="307234"/>
                  </a:moveTo>
                  <a:lnTo>
                    <a:pt x="35756" y="30595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072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199405" y="23538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5199405" y="23538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837428" y="2506713"/>
              <a:ext cx="2540" cy="193040"/>
            </a:xfrm>
            <a:custGeom>
              <a:avLst/>
              <a:gdLst/>
              <a:ahLst/>
              <a:cxnLst/>
              <a:rect l="l" t="t" r="r" b="b"/>
              <a:pathLst>
                <a:path w="2539" h="193039">
                  <a:moveTo>
                    <a:pt x="0" y="0"/>
                  </a:moveTo>
                  <a:lnTo>
                    <a:pt x="0" y="167741"/>
                  </a:lnTo>
                  <a:lnTo>
                    <a:pt x="1917" y="19264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837424" y="2506732"/>
              <a:ext cx="2540" cy="193040"/>
            </a:xfrm>
            <a:custGeom>
              <a:avLst/>
              <a:gdLst/>
              <a:ahLst/>
              <a:cxnLst/>
              <a:rect l="l" t="t" r="r" b="b"/>
              <a:pathLst>
                <a:path w="2539" h="193039">
                  <a:moveTo>
                    <a:pt x="1914" y="192578"/>
                  </a:moveTo>
                  <a:lnTo>
                    <a:pt x="0" y="16765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925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839460" y="2530144"/>
              <a:ext cx="36195" cy="169545"/>
            </a:xfrm>
            <a:custGeom>
              <a:avLst/>
              <a:gdLst/>
              <a:ahLst/>
              <a:cxnLst/>
              <a:rect l="l" t="t" r="r" b="b"/>
              <a:pathLst>
                <a:path w="36195" h="169544">
                  <a:moveTo>
                    <a:pt x="35763" y="0"/>
                  </a:moveTo>
                  <a:lnTo>
                    <a:pt x="0" y="1282"/>
                  </a:lnTo>
                  <a:lnTo>
                    <a:pt x="0" y="169024"/>
                  </a:lnTo>
                  <a:lnTo>
                    <a:pt x="35763" y="16774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839469" y="2530137"/>
              <a:ext cx="36195" cy="169545"/>
            </a:xfrm>
            <a:custGeom>
              <a:avLst/>
              <a:gdLst/>
              <a:ahLst/>
              <a:cxnLst/>
              <a:rect l="l" t="t" r="r" b="b"/>
              <a:pathLst>
                <a:path w="36195" h="169544">
                  <a:moveTo>
                    <a:pt x="0" y="169032"/>
                  </a:moveTo>
                  <a:lnTo>
                    <a:pt x="35756" y="167754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690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837554" y="25053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837561" y="25053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697829" y="1924125"/>
              <a:ext cx="1905" cy="782320"/>
            </a:xfrm>
            <a:custGeom>
              <a:avLst/>
              <a:gdLst/>
              <a:ahLst/>
              <a:cxnLst/>
              <a:rect l="l" t="t" r="r" b="b"/>
              <a:pathLst>
                <a:path w="1904" h="782319">
                  <a:moveTo>
                    <a:pt x="0" y="0"/>
                  </a:moveTo>
                  <a:lnTo>
                    <a:pt x="0" y="757910"/>
                  </a:lnTo>
                  <a:lnTo>
                    <a:pt x="1879" y="78230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697825" y="1924073"/>
              <a:ext cx="1905" cy="782955"/>
            </a:xfrm>
            <a:custGeom>
              <a:avLst/>
              <a:gdLst/>
              <a:ahLst/>
              <a:cxnLst/>
              <a:rect l="l" t="t" r="r" b="b"/>
              <a:pathLst>
                <a:path w="1904" h="782955">
                  <a:moveTo>
                    <a:pt x="1878" y="782338"/>
                  </a:moveTo>
                  <a:lnTo>
                    <a:pt x="0" y="7578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823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699607" y="1947252"/>
              <a:ext cx="36195" cy="759460"/>
            </a:xfrm>
            <a:custGeom>
              <a:avLst/>
              <a:gdLst/>
              <a:ahLst/>
              <a:cxnLst/>
              <a:rect l="l" t="t" r="r" b="b"/>
              <a:pathLst>
                <a:path w="36195" h="759460">
                  <a:moveTo>
                    <a:pt x="35763" y="0"/>
                  </a:moveTo>
                  <a:lnTo>
                    <a:pt x="0" y="1282"/>
                  </a:lnTo>
                  <a:lnTo>
                    <a:pt x="0" y="759193"/>
                  </a:lnTo>
                  <a:lnTo>
                    <a:pt x="35763" y="7579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699618" y="1947252"/>
              <a:ext cx="36195" cy="759460"/>
            </a:xfrm>
            <a:custGeom>
              <a:avLst/>
              <a:gdLst/>
              <a:ahLst/>
              <a:cxnLst/>
              <a:rect l="l" t="t" r="r" b="b"/>
              <a:pathLst>
                <a:path w="36195" h="759460">
                  <a:moveTo>
                    <a:pt x="0" y="759199"/>
                  </a:moveTo>
                  <a:lnTo>
                    <a:pt x="35770" y="75792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7591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697740" y="19231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697743" y="19231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539130" y="2100147"/>
              <a:ext cx="1905" cy="630555"/>
            </a:xfrm>
            <a:custGeom>
              <a:avLst/>
              <a:gdLst/>
              <a:ahLst/>
              <a:cxnLst/>
              <a:rect l="l" t="t" r="r" b="b"/>
              <a:pathLst>
                <a:path w="1904" h="630555">
                  <a:moveTo>
                    <a:pt x="0" y="0"/>
                  </a:moveTo>
                  <a:lnTo>
                    <a:pt x="0" y="605777"/>
                  </a:lnTo>
                  <a:lnTo>
                    <a:pt x="1879" y="63017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539132" y="2100152"/>
              <a:ext cx="1905" cy="630555"/>
            </a:xfrm>
            <a:custGeom>
              <a:avLst/>
              <a:gdLst/>
              <a:ahLst/>
              <a:cxnLst/>
              <a:rect l="l" t="t" r="r" b="b"/>
              <a:pathLst>
                <a:path w="1904" h="630555">
                  <a:moveTo>
                    <a:pt x="1878" y="630151"/>
                  </a:moveTo>
                  <a:lnTo>
                    <a:pt x="0" y="60570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301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541200" y="2123173"/>
              <a:ext cx="36195" cy="607060"/>
            </a:xfrm>
            <a:custGeom>
              <a:avLst/>
              <a:gdLst/>
              <a:ahLst/>
              <a:cxnLst/>
              <a:rect l="l" t="t" r="r" b="b"/>
              <a:pathLst>
                <a:path w="36195" h="607060">
                  <a:moveTo>
                    <a:pt x="35763" y="0"/>
                  </a:moveTo>
                  <a:lnTo>
                    <a:pt x="0" y="1282"/>
                  </a:lnTo>
                  <a:lnTo>
                    <a:pt x="0" y="607060"/>
                  </a:lnTo>
                  <a:lnTo>
                    <a:pt x="35763" y="6057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541207" y="2123173"/>
              <a:ext cx="36195" cy="607060"/>
            </a:xfrm>
            <a:custGeom>
              <a:avLst/>
              <a:gdLst/>
              <a:ahLst/>
              <a:cxnLst/>
              <a:rect l="l" t="t" r="r" b="b"/>
              <a:pathLst>
                <a:path w="36195" h="607060">
                  <a:moveTo>
                    <a:pt x="0" y="607057"/>
                  </a:moveTo>
                  <a:lnTo>
                    <a:pt x="35770" y="60577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070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539333" y="20987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539340" y="20987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385942" y="1842884"/>
              <a:ext cx="1905" cy="896619"/>
            </a:xfrm>
            <a:custGeom>
              <a:avLst/>
              <a:gdLst/>
              <a:ahLst/>
              <a:cxnLst/>
              <a:rect l="l" t="t" r="r" b="b"/>
              <a:pathLst>
                <a:path w="1904" h="896619">
                  <a:moveTo>
                    <a:pt x="0" y="0"/>
                  </a:moveTo>
                  <a:lnTo>
                    <a:pt x="0" y="872159"/>
                  </a:lnTo>
                  <a:lnTo>
                    <a:pt x="1879" y="89655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385937" y="1842921"/>
              <a:ext cx="1905" cy="896619"/>
            </a:xfrm>
            <a:custGeom>
              <a:avLst/>
              <a:gdLst/>
              <a:ahLst/>
              <a:cxnLst/>
              <a:rect l="l" t="t" r="r" b="b"/>
              <a:pathLst>
                <a:path w="1904" h="896619">
                  <a:moveTo>
                    <a:pt x="1878" y="896479"/>
                  </a:moveTo>
                  <a:lnTo>
                    <a:pt x="0" y="87215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8964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387797" y="1866264"/>
              <a:ext cx="36195" cy="873760"/>
            </a:xfrm>
            <a:custGeom>
              <a:avLst/>
              <a:gdLst/>
              <a:ahLst/>
              <a:cxnLst/>
              <a:rect l="l" t="t" r="r" b="b"/>
              <a:pathLst>
                <a:path w="36195" h="873760">
                  <a:moveTo>
                    <a:pt x="35763" y="0"/>
                  </a:moveTo>
                  <a:lnTo>
                    <a:pt x="0" y="1270"/>
                  </a:lnTo>
                  <a:lnTo>
                    <a:pt x="0" y="873429"/>
                  </a:lnTo>
                  <a:lnTo>
                    <a:pt x="35763" y="8721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387795" y="1866256"/>
              <a:ext cx="36195" cy="873760"/>
            </a:xfrm>
            <a:custGeom>
              <a:avLst/>
              <a:gdLst/>
              <a:ahLst/>
              <a:cxnLst/>
              <a:rect l="l" t="t" r="r" b="b"/>
              <a:pathLst>
                <a:path w="36195" h="873760">
                  <a:moveTo>
                    <a:pt x="0" y="873445"/>
                  </a:moveTo>
                  <a:lnTo>
                    <a:pt x="35770" y="87215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734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385892" y="18416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385903" y="18416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226532" y="1473720"/>
              <a:ext cx="1905" cy="1285240"/>
            </a:xfrm>
            <a:custGeom>
              <a:avLst/>
              <a:gdLst/>
              <a:ahLst/>
              <a:cxnLst/>
              <a:rect l="l" t="t" r="r" b="b"/>
              <a:pathLst>
                <a:path w="1904" h="1285239">
                  <a:moveTo>
                    <a:pt x="0" y="0"/>
                  </a:moveTo>
                  <a:lnTo>
                    <a:pt x="0" y="1260030"/>
                  </a:lnTo>
                  <a:lnTo>
                    <a:pt x="1905" y="128494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226527" y="1473718"/>
              <a:ext cx="2540" cy="1285240"/>
            </a:xfrm>
            <a:custGeom>
              <a:avLst/>
              <a:gdLst/>
              <a:ahLst/>
              <a:cxnLst/>
              <a:rect l="l" t="t" r="r" b="b"/>
              <a:pathLst>
                <a:path w="2539" h="1285239">
                  <a:moveTo>
                    <a:pt x="1914" y="1285028"/>
                  </a:moveTo>
                  <a:lnTo>
                    <a:pt x="0" y="126010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2850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228234" y="1497139"/>
              <a:ext cx="36195" cy="1261745"/>
            </a:xfrm>
            <a:custGeom>
              <a:avLst/>
              <a:gdLst/>
              <a:ahLst/>
              <a:cxnLst/>
              <a:rect l="l" t="t" r="r" b="b"/>
              <a:pathLst>
                <a:path w="36195" h="1261745">
                  <a:moveTo>
                    <a:pt x="35763" y="0"/>
                  </a:moveTo>
                  <a:lnTo>
                    <a:pt x="0" y="1282"/>
                  </a:lnTo>
                  <a:lnTo>
                    <a:pt x="0" y="1261313"/>
                  </a:lnTo>
                  <a:lnTo>
                    <a:pt x="35763" y="12600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228235" y="1497133"/>
              <a:ext cx="36195" cy="1261745"/>
            </a:xfrm>
            <a:custGeom>
              <a:avLst/>
              <a:gdLst/>
              <a:ahLst/>
              <a:cxnLst/>
              <a:rect l="l" t="t" r="r" b="b"/>
              <a:pathLst>
                <a:path w="36195" h="1261745">
                  <a:moveTo>
                    <a:pt x="0" y="1261316"/>
                  </a:moveTo>
                  <a:lnTo>
                    <a:pt x="35770" y="12600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613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226329" y="14725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226340" y="14725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073218" y="2309901"/>
              <a:ext cx="1905" cy="457200"/>
            </a:xfrm>
            <a:custGeom>
              <a:avLst/>
              <a:gdLst/>
              <a:ahLst/>
              <a:cxnLst/>
              <a:rect l="l" t="t" r="r" b="b"/>
              <a:pathLst>
                <a:path w="1904" h="457200">
                  <a:moveTo>
                    <a:pt x="0" y="0"/>
                  </a:moveTo>
                  <a:lnTo>
                    <a:pt x="0" y="432460"/>
                  </a:lnTo>
                  <a:lnTo>
                    <a:pt x="1879" y="45684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073215" y="2309937"/>
              <a:ext cx="1905" cy="457200"/>
            </a:xfrm>
            <a:custGeom>
              <a:avLst/>
              <a:gdLst/>
              <a:ahLst/>
              <a:cxnLst/>
              <a:rect l="l" t="t" r="r" b="b"/>
              <a:pathLst>
                <a:path w="1904" h="457200">
                  <a:moveTo>
                    <a:pt x="1878" y="456785"/>
                  </a:moveTo>
                  <a:lnTo>
                    <a:pt x="0" y="43233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567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074729" y="2332964"/>
              <a:ext cx="36830" cy="434340"/>
            </a:xfrm>
            <a:custGeom>
              <a:avLst/>
              <a:gdLst/>
              <a:ahLst/>
              <a:cxnLst/>
              <a:rect l="l" t="t" r="r" b="b"/>
              <a:pathLst>
                <a:path w="36829" h="434339">
                  <a:moveTo>
                    <a:pt x="36525" y="0"/>
                  </a:moveTo>
                  <a:lnTo>
                    <a:pt x="0" y="1308"/>
                  </a:lnTo>
                  <a:lnTo>
                    <a:pt x="0" y="433768"/>
                  </a:lnTo>
                  <a:lnTo>
                    <a:pt x="36525" y="43246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074737" y="2332970"/>
              <a:ext cx="36830" cy="434340"/>
            </a:xfrm>
            <a:custGeom>
              <a:avLst/>
              <a:gdLst/>
              <a:ahLst/>
              <a:cxnLst/>
              <a:rect l="l" t="t" r="r" b="b"/>
              <a:pathLst>
                <a:path w="36829" h="434339">
                  <a:moveTo>
                    <a:pt x="0" y="433764"/>
                  </a:moveTo>
                  <a:lnTo>
                    <a:pt x="36532" y="43245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337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072862" y="23084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072861" y="23083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917643" y="2318613"/>
              <a:ext cx="1905" cy="456565"/>
            </a:xfrm>
            <a:custGeom>
              <a:avLst/>
              <a:gdLst/>
              <a:ahLst/>
              <a:cxnLst/>
              <a:rect l="l" t="t" r="r" b="b"/>
              <a:pathLst>
                <a:path w="1904" h="456564">
                  <a:moveTo>
                    <a:pt x="0" y="0"/>
                  </a:moveTo>
                  <a:lnTo>
                    <a:pt x="0" y="431901"/>
                  </a:lnTo>
                  <a:lnTo>
                    <a:pt x="1866" y="45629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917634" y="2318536"/>
              <a:ext cx="1905" cy="456565"/>
            </a:xfrm>
            <a:custGeom>
              <a:avLst/>
              <a:gdLst/>
              <a:ahLst/>
              <a:cxnLst/>
              <a:rect l="l" t="t" r="r" b="b"/>
              <a:pathLst>
                <a:path w="1904" h="456564">
                  <a:moveTo>
                    <a:pt x="1869" y="456286"/>
                  </a:moveTo>
                  <a:lnTo>
                    <a:pt x="0" y="43195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56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919700" y="2341790"/>
              <a:ext cx="36195" cy="433705"/>
            </a:xfrm>
            <a:custGeom>
              <a:avLst/>
              <a:gdLst/>
              <a:ahLst/>
              <a:cxnLst/>
              <a:rect l="l" t="t" r="r" b="b"/>
              <a:pathLst>
                <a:path w="36195" h="433705">
                  <a:moveTo>
                    <a:pt x="35763" y="0"/>
                  </a:moveTo>
                  <a:lnTo>
                    <a:pt x="0" y="1282"/>
                  </a:lnTo>
                  <a:lnTo>
                    <a:pt x="0" y="433184"/>
                  </a:lnTo>
                  <a:lnTo>
                    <a:pt x="35763" y="4319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919717" y="2341789"/>
              <a:ext cx="36195" cy="433705"/>
            </a:xfrm>
            <a:custGeom>
              <a:avLst/>
              <a:gdLst/>
              <a:ahLst/>
              <a:cxnLst/>
              <a:rect l="l" t="t" r="r" b="b"/>
              <a:pathLst>
                <a:path w="36195" h="433705">
                  <a:moveTo>
                    <a:pt x="0" y="433179"/>
                  </a:moveTo>
                  <a:lnTo>
                    <a:pt x="35756" y="43190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331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917821" y="23174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917829" y="2317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018733" y="2222448"/>
              <a:ext cx="1905" cy="560070"/>
            </a:xfrm>
            <a:custGeom>
              <a:avLst/>
              <a:gdLst/>
              <a:ahLst/>
              <a:cxnLst/>
              <a:rect l="l" t="t" r="r" b="b"/>
              <a:pathLst>
                <a:path w="1904" h="560069">
                  <a:moveTo>
                    <a:pt x="0" y="0"/>
                  </a:moveTo>
                  <a:lnTo>
                    <a:pt x="0" y="535546"/>
                  </a:lnTo>
                  <a:lnTo>
                    <a:pt x="1866" y="55994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6018725" y="2222436"/>
              <a:ext cx="1905" cy="560070"/>
            </a:xfrm>
            <a:custGeom>
              <a:avLst/>
              <a:gdLst/>
              <a:ahLst/>
              <a:cxnLst/>
              <a:rect l="l" t="t" r="r" b="b"/>
              <a:pathLst>
                <a:path w="1904" h="560069">
                  <a:moveTo>
                    <a:pt x="1878" y="560018"/>
                  </a:moveTo>
                  <a:lnTo>
                    <a:pt x="0" y="53557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600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020600" y="2245766"/>
              <a:ext cx="36195" cy="537210"/>
            </a:xfrm>
            <a:custGeom>
              <a:avLst/>
              <a:gdLst/>
              <a:ahLst/>
              <a:cxnLst/>
              <a:rect l="l" t="t" r="r" b="b"/>
              <a:pathLst>
                <a:path w="36195" h="537210">
                  <a:moveTo>
                    <a:pt x="35763" y="0"/>
                  </a:moveTo>
                  <a:lnTo>
                    <a:pt x="0" y="1270"/>
                  </a:lnTo>
                  <a:lnTo>
                    <a:pt x="0" y="536829"/>
                  </a:lnTo>
                  <a:lnTo>
                    <a:pt x="35763" y="5355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020620" y="2245765"/>
              <a:ext cx="36195" cy="537210"/>
            </a:xfrm>
            <a:custGeom>
              <a:avLst/>
              <a:gdLst/>
              <a:ahLst/>
              <a:cxnLst/>
              <a:rect l="l" t="t" r="r" b="b"/>
              <a:pathLst>
                <a:path w="36195" h="537210">
                  <a:moveTo>
                    <a:pt x="0" y="536830"/>
                  </a:moveTo>
                  <a:lnTo>
                    <a:pt x="35756" y="53555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368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018707" y="22209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6018719" y="22209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850077" y="1570126"/>
              <a:ext cx="2540" cy="1229360"/>
            </a:xfrm>
            <a:custGeom>
              <a:avLst/>
              <a:gdLst/>
              <a:ahLst/>
              <a:cxnLst/>
              <a:rect l="l" t="t" r="r" b="b"/>
              <a:pathLst>
                <a:path w="2539" h="1229360">
                  <a:moveTo>
                    <a:pt x="0" y="0"/>
                  </a:moveTo>
                  <a:lnTo>
                    <a:pt x="0" y="1204302"/>
                  </a:lnTo>
                  <a:lnTo>
                    <a:pt x="1917" y="122922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850075" y="1570166"/>
              <a:ext cx="2540" cy="1229360"/>
            </a:xfrm>
            <a:custGeom>
              <a:avLst/>
              <a:gdLst/>
              <a:ahLst/>
              <a:cxnLst/>
              <a:rect l="l" t="t" r="r" b="b"/>
              <a:pathLst>
                <a:path w="2539" h="1229360">
                  <a:moveTo>
                    <a:pt x="1914" y="1229226"/>
                  </a:moveTo>
                  <a:lnTo>
                    <a:pt x="0" y="12043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229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851715" y="1593583"/>
              <a:ext cx="36830" cy="1205865"/>
            </a:xfrm>
            <a:custGeom>
              <a:avLst/>
              <a:gdLst/>
              <a:ahLst/>
              <a:cxnLst/>
              <a:rect l="l" t="t" r="r" b="b"/>
              <a:pathLst>
                <a:path w="36829" h="1205864">
                  <a:moveTo>
                    <a:pt x="36525" y="0"/>
                  </a:moveTo>
                  <a:lnTo>
                    <a:pt x="0" y="1308"/>
                  </a:lnTo>
                  <a:lnTo>
                    <a:pt x="0" y="1205611"/>
                  </a:lnTo>
                  <a:lnTo>
                    <a:pt x="36525" y="120430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851723" y="1593580"/>
              <a:ext cx="36830" cy="1205865"/>
            </a:xfrm>
            <a:custGeom>
              <a:avLst/>
              <a:gdLst/>
              <a:ahLst/>
              <a:cxnLst/>
              <a:rect l="l" t="t" r="r" b="b"/>
              <a:pathLst>
                <a:path w="36829" h="1205864">
                  <a:moveTo>
                    <a:pt x="0" y="1205614"/>
                  </a:moveTo>
                  <a:lnTo>
                    <a:pt x="36532" y="120430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2056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849810" y="156885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849817" y="156885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704243" y="2462225"/>
              <a:ext cx="1905" cy="354330"/>
            </a:xfrm>
            <a:custGeom>
              <a:avLst/>
              <a:gdLst/>
              <a:ahLst/>
              <a:cxnLst/>
              <a:rect l="l" t="t" r="r" b="b"/>
              <a:pathLst>
                <a:path w="1904" h="354330">
                  <a:moveTo>
                    <a:pt x="0" y="0"/>
                  </a:moveTo>
                  <a:lnTo>
                    <a:pt x="0" y="329920"/>
                  </a:lnTo>
                  <a:lnTo>
                    <a:pt x="1879" y="35430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704241" y="2462230"/>
              <a:ext cx="1905" cy="354330"/>
            </a:xfrm>
            <a:custGeom>
              <a:avLst/>
              <a:gdLst/>
              <a:ahLst/>
              <a:cxnLst/>
              <a:rect l="l" t="t" r="r" b="b"/>
              <a:pathLst>
                <a:path w="1904" h="354330">
                  <a:moveTo>
                    <a:pt x="1878" y="354312"/>
                  </a:moveTo>
                  <a:lnTo>
                    <a:pt x="0" y="3298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543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705780" y="2485300"/>
              <a:ext cx="36830" cy="331470"/>
            </a:xfrm>
            <a:custGeom>
              <a:avLst/>
              <a:gdLst/>
              <a:ahLst/>
              <a:cxnLst/>
              <a:rect l="l" t="t" r="r" b="b"/>
              <a:pathLst>
                <a:path w="36829" h="331469">
                  <a:moveTo>
                    <a:pt x="36525" y="0"/>
                  </a:moveTo>
                  <a:lnTo>
                    <a:pt x="0" y="1308"/>
                  </a:lnTo>
                  <a:lnTo>
                    <a:pt x="0" y="331216"/>
                  </a:lnTo>
                  <a:lnTo>
                    <a:pt x="36525" y="3299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705795" y="2485303"/>
              <a:ext cx="36830" cy="331470"/>
            </a:xfrm>
            <a:custGeom>
              <a:avLst/>
              <a:gdLst/>
              <a:ahLst/>
              <a:cxnLst/>
              <a:rect l="l" t="t" r="r" b="b"/>
              <a:pathLst>
                <a:path w="36829" h="331469">
                  <a:moveTo>
                    <a:pt x="0" y="331217"/>
                  </a:moveTo>
                  <a:lnTo>
                    <a:pt x="36517" y="32991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312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703913" y="24611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703910" y="246114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421432" y="2790824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19">
                  <a:moveTo>
                    <a:pt x="0" y="0"/>
                  </a:moveTo>
                  <a:lnTo>
                    <a:pt x="0" y="7797"/>
                  </a:lnTo>
                  <a:lnTo>
                    <a:pt x="1905" y="3271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421426" y="2790859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1914" y="32655"/>
                  </a:moveTo>
                  <a:lnTo>
                    <a:pt x="0" y="773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6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423680" y="2814294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423685" y="2814297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74"/>
                  </a:moveTo>
                  <a:lnTo>
                    <a:pt x="35770" y="779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90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421775" y="27897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93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421784" y="27897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736405" y="2795739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0" y="0"/>
                  </a:moveTo>
                  <a:lnTo>
                    <a:pt x="0" y="7239"/>
                  </a:lnTo>
                  <a:lnTo>
                    <a:pt x="1917" y="3215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736399" y="2795743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1914" y="32148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738386" y="2819120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738395" y="2819115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6"/>
                  </a:moveTo>
                  <a:lnTo>
                    <a:pt x="35756" y="72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736494" y="27942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736495" y="279426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549214" y="2304846"/>
              <a:ext cx="1905" cy="528320"/>
            </a:xfrm>
            <a:custGeom>
              <a:avLst/>
              <a:gdLst/>
              <a:ahLst/>
              <a:cxnLst/>
              <a:rect l="l" t="t" r="r" b="b"/>
              <a:pathLst>
                <a:path w="1904" h="528319">
                  <a:moveTo>
                    <a:pt x="0" y="0"/>
                  </a:moveTo>
                  <a:lnTo>
                    <a:pt x="0" y="503237"/>
                  </a:lnTo>
                  <a:lnTo>
                    <a:pt x="1905" y="528154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549205" y="2304802"/>
              <a:ext cx="2540" cy="528320"/>
            </a:xfrm>
            <a:custGeom>
              <a:avLst/>
              <a:gdLst/>
              <a:ahLst/>
              <a:cxnLst/>
              <a:rect l="l" t="t" r="r" b="b"/>
              <a:pathLst>
                <a:path w="2539" h="528319">
                  <a:moveTo>
                    <a:pt x="1914" y="528278"/>
                  </a:moveTo>
                  <a:lnTo>
                    <a:pt x="0" y="503232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528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551373" y="2328227"/>
              <a:ext cx="36195" cy="504825"/>
            </a:xfrm>
            <a:custGeom>
              <a:avLst/>
              <a:gdLst/>
              <a:ahLst/>
              <a:cxnLst/>
              <a:rect l="l" t="t" r="r" b="b"/>
              <a:pathLst>
                <a:path w="36195" h="504825">
                  <a:moveTo>
                    <a:pt x="35763" y="0"/>
                  </a:moveTo>
                  <a:lnTo>
                    <a:pt x="0" y="1270"/>
                  </a:lnTo>
                  <a:lnTo>
                    <a:pt x="0" y="504507"/>
                  </a:lnTo>
                  <a:lnTo>
                    <a:pt x="35763" y="5032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551378" y="2328229"/>
              <a:ext cx="36195" cy="504825"/>
            </a:xfrm>
            <a:custGeom>
              <a:avLst/>
              <a:gdLst/>
              <a:ahLst/>
              <a:cxnLst/>
              <a:rect l="l" t="t" r="r" b="b"/>
              <a:pathLst>
                <a:path w="36195" h="504825">
                  <a:moveTo>
                    <a:pt x="0" y="504510"/>
                  </a:moveTo>
                  <a:lnTo>
                    <a:pt x="35756" y="503232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045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549468" y="23033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549467" y="23033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397119" y="2483573"/>
              <a:ext cx="1905" cy="363220"/>
            </a:xfrm>
            <a:custGeom>
              <a:avLst/>
              <a:gdLst/>
              <a:ahLst/>
              <a:cxnLst/>
              <a:rect l="l" t="t" r="r" b="b"/>
              <a:pathLst>
                <a:path w="1904" h="363219">
                  <a:moveTo>
                    <a:pt x="0" y="0"/>
                  </a:moveTo>
                  <a:lnTo>
                    <a:pt x="0" y="338277"/>
                  </a:lnTo>
                  <a:lnTo>
                    <a:pt x="1905" y="363181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397109" y="2483546"/>
              <a:ext cx="2540" cy="363220"/>
            </a:xfrm>
            <a:custGeom>
              <a:avLst/>
              <a:gdLst/>
              <a:ahLst/>
              <a:cxnLst/>
              <a:rect l="l" t="t" r="r" b="b"/>
              <a:pathLst>
                <a:path w="2539" h="363219">
                  <a:moveTo>
                    <a:pt x="1914" y="363155"/>
                  </a:moveTo>
                  <a:lnTo>
                    <a:pt x="0" y="33823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31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399049" y="2506979"/>
              <a:ext cx="36195" cy="339725"/>
            </a:xfrm>
            <a:custGeom>
              <a:avLst/>
              <a:gdLst/>
              <a:ahLst/>
              <a:cxnLst/>
              <a:rect l="l" t="t" r="r" b="b"/>
              <a:pathLst>
                <a:path w="36195" h="339725">
                  <a:moveTo>
                    <a:pt x="35763" y="0"/>
                  </a:moveTo>
                  <a:lnTo>
                    <a:pt x="0" y="1282"/>
                  </a:lnTo>
                  <a:lnTo>
                    <a:pt x="0" y="339559"/>
                  </a:lnTo>
                  <a:lnTo>
                    <a:pt x="35763" y="3382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399058" y="2506982"/>
              <a:ext cx="36195" cy="339725"/>
            </a:xfrm>
            <a:custGeom>
              <a:avLst/>
              <a:gdLst/>
              <a:ahLst/>
              <a:cxnLst/>
              <a:rect l="l" t="t" r="r" b="b"/>
              <a:pathLst>
                <a:path w="36195" h="339725">
                  <a:moveTo>
                    <a:pt x="0" y="339554"/>
                  </a:moveTo>
                  <a:lnTo>
                    <a:pt x="35770" y="3382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395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397157" y="24822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397167" y="24822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241544" y="2685529"/>
              <a:ext cx="1905" cy="171450"/>
            </a:xfrm>
            <a:custGeom>
              <a:avLst/>
              <a:gdLst/>
              <a:ahLst/>
              <a:cxnLst/>
              <a:rect l="l" t="t" r="r" b="b"/>
              <a:pathLst>
                <a:path w="1904" h="171450">
                  <a:moveTo>
                    <a:pt x="0" y="0"/>
                  </a:moveTo>
                  <a:lnTo>
                    <a:pt x="0" y="146570"/>
                  </a:lnTo>
                  <a:lnTo>
                    <a:pt x="1879" y="17095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241538" y="2685541"/>
              <a:ext cx="1905" cy="171450"/>
            </a:xfrm>
            <a:custGeom>
              <a:avLst/>
              <a:gdLst/>
              <a:ahLst/>
              <a:cxnLst/>
              <a:rect l="l" t="t" r="r" b="b"/>
              <a:pathLst>
                <a:path w="1904" h="171450">
                  <a:moveTo>
                    <a:pt x="1878" y="170927"/>
                  </a:moveTo>
                  <a:lnTo>
                    <a:pt x="0" y="146480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709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243398" y="2708706"/>
              <a:ext cx="36195" cy="147955"/>
            </a:xfrm>
            <a:custGeom>
              <a:avLst/>
              <a:gdLst/>
              <a:ahLst/>
              <a:cxnLst/>
              <a:rect l="l" t="t" r="r" b="b"/>
              <a:pathLst>
                <a:path w="36195" h="147955">
                  <a:moveTo>
                    <a:pt x="35763" y="0"/>
                  </a:moveTo>
                  <a:lnTo>
                    <a:pt x="0" y="1282"/>
                  </a:lnTo>
                  <a:lnTo>
                    <a:pt x="0" y="147853"/>
                  </a:lnTo>
                  <a:lnTo>
                    <a:pt x="35763" y="1465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243406" y="2708707"/>
              <a:ext cx="36195" cy="147955"/>
            </a:xfrm>
            <a:custGeom>
              <a:avLst/>
              <a:gdLst/>
              <a:ahLst/>
              <a:cxnLst/>
              <a:rect l="l" t="t" r="r" b="b"/>
              <a:pathLst>
                <a:path w="36195" h="147955">
                  <a:moveTo>
                    <a:pt x="0" y="147854"/>
                  </a:moveTo>
                  <a:lnTo>
                    <a:pt x="35770" y="14657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47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241518" y="26844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241526" y="26844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085194" y="2513380"/>
              <a:ext cx="1905" cy="356235"/>
            </a:xfrm>
            <a:custGeom>
              <a:avLst/>
              <a:gdLst/>
              <a:ahLst/>
              <a:cxnLst/>
              <a:rect l="l" t="t" r="r" b="b"/>
              <a:pathLst>
                <a:path w="1904" h="356235">
                  <a:moveTo>
                    <a:pt x="0" y="0"/>
                  </a:moveTo>
                  <a:lnTo>
                    <a:pt x="0" y="331584"/>
                  </a:lnTo>
                  <a:lnTo>
                    <a:pt x="1879" y="35598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085195" y="2513390"/>
              <a:ext cx="1905" cy="356235"/>
            </a:xfrm>
            <a:custGeom>
              <a:avLst/>
              <a:gdLst/>
              <a:ahLst/>
              <a:cxnLst/>
              <a:rect l="l" t="t" r="r" b="b"/>
              <a:pathLst>
                <a:path w="1904" h="356235">
                  <a:moveTo>
                    <a:pt x="1869" y="355970"/>
                  </a:moveTo>
                  <a:lnTo>
                    <a:pt x="0" y="3316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59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087188" y="2536481"/>
              <a:ext cx="36195" cy="333375"/>
            </a:xfrm>
            <a:custGeom>
              <a:avLst/>
              <a:gdLst/>
              <a:ahLst/>
              <a:cxnLst/>
              <a:rect l="l" t="t" r="r" b="b"/>
              <a:pathLst>
                <a:path w="36195" h="333375">
                  <a:moveTo>
                    <a:pt x="35775" y="0"/>
                  </a:moveTo>
                  <a:lnTo>
                    <a:pt x="0" y="1282"/>
                  </a:lnTo>
                  <a:lnTo>
                    <a:pt x="0" y="332879"/>
                  </a:lnTo>
                  <a:lnTo>
                    <a:pt x="35775" y="33159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087207" y="2536488"/>
              <a:ext cx="36195" cy="333375"/>
            </a:xfrm>
            <a:custGeom>
              <a:avLst/>
              <a:gdLst/>
              <a:ahLst/>
              <a:cxnLst/>
              <a:rect l="l" t="t" r="r" b="b"/>
              <a:pathLst>
                <a:path w="36195" h="333375">
                  <a:moveTo>
                    <a:pt x="0" y="332863"/>
                  </a:moveTo>
                  <a:lnTo>
                    <a:pt x="35756" y="33158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32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085321" y="25121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085334" y="25121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4931562" y="2421800"/>
              <a:ext cx="1905" cy="462915"/>
            </a:xfrm>
            <a:custGeom>
              <a:avLst/>
              <a:gdLst/>
              <a:ahLst/>
              <a:cxnLst/>
              <a:rect l="l" t="t" r="r" b="b"/>
              <a:pathLst>
                <a:path w="1904" h="462914">
                  <a:moveTo>
                    <a:pt x="0" y="0"/>
                  </a:moveTo>
                  <a:lnTo>
                    <a:pt x="0" y="438023"/>
                  </a:lnTo>
                  <a:lnTo>
                    <a:pt x="1879" y="4624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931565" y="2421827"/>
              <a:ext cx="1905" cy="462915"/>
            </a:xfrm>
            <a:custGeom>
              <a:avLst/>
              <a:gdLst/>
              <a:ahLst/>
              <a:cxnLst/>
              <a:rect l="l" t="t" r="r" b="b"/>
              <a:pathLst>
                <a:path w="1904" h="462914">
                  <a:moveTo>
                    <a:pt x="1869" y="462374"/>
                  </a:moveTo>
                  <a:lnTo>
                    <a:pt x="0" y="43804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23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933429" y="2444800"/>
              <a:ext cx="36195" cy="439420"/>
            </a:xfrm>
            <a:custGeom>
              <a:avLst/>
              <a:gdLst/>
              <a:ahLst/>
              <a:cxnLst/>
              <a:rect l="l" t="t" r="r" b="b"/>
              <a:pathLst>
                <a:path w="36195" h="439419">
                  <a:moveTo>
                    <a:pt x="35763" y="0"/>
                  </a:moveTo>
                  <a:lnTo>
                    <a:pt x="0" y="1282"/>
                  </a:lnTo>
                  <a:lnTo>
                    <a:pt x="0" y="439305"/>
                  </a:lnTo>
                  <a:lnTo>
                    <a:pt x="35763" y="4380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4933436" y="2444803"/>
              <a:ext cx="36195" cy="439420"/>
            </a:xfrm>
            <a:custGeom>
              <a:avLst/>
              <a:gdLst/>
              <a:ahLst/>
              <a:cxnLst/>
              <a:rect l="l" t="t" r="r" b="b"/>
              <a:pathLst>
                <a:path w="36195" h="439419">
                  <a:moveTo>
                    <a:pt x="0" y="439302"/>
                  </a:moveTo>
                  <a:lnTo>
                    <a:pt x="35770" y="43802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393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931562" y="24206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931571" y="24206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029706" y="2669603"/>
              <a:ext cx="1905" cy="222250"/>
            </a:xfrm>
            <a:custGeom>
              <a:avLst/>
              <a:gdLst/>
              <a:ahLst/>
              <a:cxnLst/>
              <a:rect l="l" t="t" r="r" b="b"/>
              <a:pathLst>
                <a:path w="1904" h="222250">
                  <a:moveTo>
                    <a:pt x="0" y="0"/>
                  </a:moveTo>
                  <a:lnTo>
                    <a:pt x="0" y="197281"/>
                  </a:lnTo>
                  <a:lnTo>
                    <a:pt x="1879" y="2216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029706" y="2669587"/>
              <a:ext cx="1905" cy="222250"/>
            </a:xfrm>
            <a:custGeom>
              <a:avLst/>
              <a:gdLst/>
              <a:ahLst/>
              <a:cxnLst/>
              <a:rect l="l" t="t" r="r" b="b"/>
              <a:pathLst>
                <a:path w="1904" h="222250">
                  <a:moveTo>
                    <a:pt x="1869" y="221664"/>
                  </a:moveTo>
                  <a:lnTo>
                    <a:pt x="0" y="19733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21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031255" y="2692780"/>
              <a:ext cx="36830" cy="198755"/>
            </a:xfrm>
            <a:custGeom>
              <a:avLst/>
              <a:gdLst/>
              <a:ahLst/>
              <a:cxnLst/>
              <a:rect l="l" t="t" r="r" b="b"/>
              <a:pathLst>
                <a:path w="36829" h="198755">
                  <a:moveTo>
                    <a:pt x="36512" y="0"/>
                  </a:moveTo>
                  <a:lnTo>
                    <a:pt x="0" y="1308"/>
                  </a:lnTo>
                  <a:lnTo>
                    <a:pt x="0" y="198589"/>
                  </a:lnTo>
                  <a:lnTo>
                    <a:pt x="36512" y="197281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031265" y="2692777"/>
              <a:ext cx="36830" cy="198755"/>
            </a:xfrm>
            <a:custGeom>
              <a:avLst/>
              <a:gdLst/>
              <a:ahLst/>
              <a:cxnLst/>
              <a:rect l="l" t="t" r="r" b="b"/>
              <a:pathLst>
                <a:path w="36829" h="198755">
                  <a:moveTo>
                    <a:pt x="0" y="198591"/>
                  </a:moveTo>
                  <a:lnTo>
                    <a:pt x="36517" y="19728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985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029375" y="26684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6029378" y="26684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868949" y="2132596"/>
              <a:ext cx="1905" cy="772160"/>
            </a:xfrm>
            <a:custGeom>
              <a:avLst/>
              <a:gdLst/>
              <a:ahLst/>
              <a:cxnLst/>
              <a:rect l="l" t="t" r="r" b="b"/>
              <a:pathLst>
                <a:path w="1904" h="772160">
                  <a:moveTo>
                    <a:pt x="0" y="0"/>
                  </a:moveTo>
                  <a:lnTo>
                    <a:pt x="0" y="747331"/>
                  </a:lnTo>
                  <a:lnTo>
                    <a:pt x="1866" y="77171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868943" y="2132502"/>
              <a:ext cx="1905" cy="772160"/>
            </a:xfrm>
            <a:custGeom>
              <a:avLst/>
              <a:gdLst/>
              <a:ahLst/>
              <a:cxnLst/>
              <a:rect l="l" t="t" r="r" b="b"/>
              <a:pathLst>
                <a:path w="1904" h="772160">
                  <a:moveTo>
                    <a:pt x="1869" y="771821"/>
                  </a:moveTo>
                  <a:lnTo>
                    <a:pt x="0" y="74736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7718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870473" y="2155621"/>
              <a:ext cx="36830" cy="748665"/>
            </a:xfrm>
            <a:custGeom>
              <a:avLst/>
              <a:gdLst/>
              <a:ahLst/>
              <a:cxnLst/>
              <a:rect l="l" t="t" r="r" b="b"/>
              <a:pathLst>
                <a:path w="36829" h="748664">
                  <a:moveTo>
                    <a:pt x="36525" y="0"/>
                  </a:moveTo>
                  <a:lnTo>
                    <a:pt x="0" y="1295"/>
                  </a:lnTo>
                  <a:lnTo>
                    <a:pt x="0" y="748626"/>
                  </a:lnTo>
                  <a:lnTo>
                    <a:pt x="36525" y="74731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870484" y="2155617"/>
              <a:ext cx="36830" cy="748665"/>
            </a:xfrm>
            <a:custGeom>
              <a:avLst/>
              <a:gdLst/>
              <a:ahLst/>
              <a:cxnLst/>
              <a:rect l="l" t="t" r="r" b="b"/>
              <a:pathLst>
                <a:path w="36829" h="748664">
                  <a:moveTo>
                    <a:pt x="0" y="748631"/>
                  </a:moveTo>
                  <a:lnTo>
                    <a:pt x="36517" y="74732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486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868606" y="213126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868618" y="213126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284183" y="289445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284187" y="289445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286215" y="2917608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286220" y="291760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284336" y="28933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284338" y="28933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716955" y="2303398"/>
              <a:ext cx="1905" cy="624205"/>
            </a:xfrm>
            <a:custGeom>
              <a:avLst/>
              <a:gdLst/>
              <a:ahLst/>
              <a:cxnLst/>
              <a:rect l="l" t="t" r="r" b="b"/>
              <a:pathLst>
                <a:path w="1904" h="624205">
                  <a:moveTo>
                    <a:pt x="0" y="0"/>
                  </a:moveTo>
                  <a:lnTo>
                    <a:pt x="0" y="599643"/>
                  </a:lnTo>
                  <a:lnTo>
                    <a:pt x="1879" y="62403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716947" y="2303287"/>
              <a:ext cx="1905" cy="624205"/>
            </a:xfrm>
            <a:custGeom>
              <a:avLst/>
              <a:gdLst/>
              <a:ahLst/>
              <a:cxnLst/>
              <a:rect l="l" t="t" r="r" b="b"/>
              <a:pathLst>
                <a:path w="1904" h="624205">
                  <a:moveTo>
                    <a:pt x="1878" y="624064"/>
                  </a:moveTo>
                  <a:lnTo>
                    <a:pt x="0" y="59974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240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718873" y="2326398"/>
              <a:ext cx="36195" cy="601345"/>
            </a:xfrm>
            <a:custGeom>
              <a:avLst/>
              <a:gdLst/>
              <a:ahLst/>
              <a:cxnLst/>
              <a:rect l="l" t="t" r="r" b="b"/>
              <a:pathLst>
                <a:path w="36195" h="601344">
                  <a:moveTo>
                    <a:pt x="35763" y="0"/>
                  </a:moveTo>
                  <a:lnTo>
                    <a:pt x="0" y="1282"/>
                  </a:lnTo>
                  <a:lnTo>
                    <a:pt x="0" y="600925"/>
                  </a:lnTo>
                  <a:lnTo>
                    <a:pt x="35763" y="5996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718883" y="2326397"/>
              <a:ext cx="36195" cy="601345"/>
            </a:xfrm>
            <a:custGeom>
              <a:avLst/>
              <a:gdLst/>
              <a:ahLst/>
              <a:cxnLst/>
              <a:rect l="l" t="t" r="r" b="b"/>
              <a:pathLst>
                <a:path w="36195" h="601344">
                  <a:moveTo>
                    <a:pt x="0" y="600923"/>
                  </a:moveTo>
                  <a:lnTo>
                    <a:pt x="35770" y="5996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009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717006" y="23019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717013" y="23019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587167" y="290183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587171" y="290185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588958" y="292519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75" y="223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588963" y="292519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587078" y="29004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587070" y="29004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563184" y="2307373"/>
              <a:ext cx="1905" cy="631825"/>
            </a:xfrm>
            <a:custGeom>
              <a:avLst/>
              <a:gdLst/>
              <a:ahLst/>
              <a:cxnLst/>
              <a:rect l="l" t="t" r="r" b="b"/>
              <a:pathLst>
                <a:path w="1904" h="631825">
                  <a:moveTo>
                    <a:pt x="0" y="0"/>
                  </a:moveTo>
                  <a:lnTo>
                    <a:pt x="0" y="606894"/>
                  </a:lnTo>
                  <a:lnTo>
                    <a:pt x="1879" y="63129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563191" y="2307470"/>
              <a:ext cx="1905" cy="631190"/>
            </a:xfrm>
            <a:custGeom>
              <a:avLst/>
              <a:gdLst/>
              <a:ahLst/>
              <a:cxnLst/>
              <a:rect l="l" t="t" r="r" b="b"/>
              <a:pathLst>
                <a:path w="1904" h="631189">
                  <a:moveTo>
                    <a:pt x="1869" y="631175"/>
                  </a:moveTo>
                  <a:lnTo>
                    <a:pt x="0" y="606846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6311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564847" y="2330386"/>
              <a:ext cx="36830" cy="608330"/>
            </a:xfrm>
            <a:custGeom>
              <a:avLst/>
              <a:gdLst/>
              <a:ahLst/>
              <a:cxnLst/>
              <a:rect l="l" t="t" r="r" b="b"/>
              <a:pathLst>
                <a:path w="36829" h="608330">
                  <a:moveTo>
                    <a:pt x="36512" y="0"/>
                  </a:moveTo>
                  <a:lnTo>
                    <a:pt x="0" y="1308"/>
                  </a:lnTo>
                  <a:lnTo>
                    <a:pt x="0" y="608190"/>
                  </a:lnTo>
                  <a:lnTo>
                    <a:pt x="36512" y="60689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564853" y="2330382"/>
              <a:ext cx="36830" cy="608330"/>
            </a:xfrm>
            <a:custGeom>
              <a:avLst/>
              <a:gdLst/>
              <a:ahLst/>
              <a:cxnLst/>
              <a:rect l="l" t="t" r="r" b="b"/>
              <a:pathLst>
                <a:path w="36829" h="608330">
                  <a:moveTo>
                    <a:pt x="0" y="608199"/>
                  </a:moveTo>
                  <a:lnTo>
                    <a:pt x="36517" y="60689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081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5562968" y="230611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5562975" y="23061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5402630" y="2716123"/>
              <a:ext cx="1905" cy="235585"/>
            </a:xfrm>
            <a:custGeom>
              <a:avLst/>
              <a:gdLst/>
              <a:ahLst/>
              <a:cxnLst/>
              <a:rect l="l" t="t" r="r" b="b"/>
              <a:pathLst>
                <a:path w="1904" h="235585">
                  <a:moveTo>
                    <a:pt x="0" y="0"/>
                  </a:moveTo>
                  <a:lnTo>
                    <a:pt x="0" y="210654"/>
                  </a:lnTo>
                  <a:lnTo>
                    <a:pt x="1879" y="23503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5402627" y="2716036"/>
              <a:ext cx="1905" cy="235585"/>
            </a:xfrm>
            <a:custGeom>
              <a:avLst/>
              <a:gdLst/>
              <a:ahLst/>
              <a:cxnLst/>
              <a:rect l="l" t="t" r="r" b="b"/>
              <a:pathLst>
                <a:path w="1904" h="235585">
                  <a:moveTo>
                    <a:pt x="1878" y="235099"/>
                  </a:moveTo>
                  <a:lnTo>
                    <a:pt x="0" y="21065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350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404802" y="2739262"/>
              <a:ext cx="36195" cy="212090"/>
            </a:xfrm>
            <a:custGeom>
              <a:avLst/>
              <a:gdLst/>
              <a:ahLst/>
              <a:cxnLst/>
              <a:rect l="l" t="t" r="r" b="b"/>
              <a:pathLst>
                <a:path w="36195" h="212089">
                  <a:moveTo>
                    <a:pt x="35763" y="0"/>
                  </a:moveTo>
                  <a:lnTo>
                    <a:pt x="0" y="1282"/>
                  </a:lnTo>
                  <a:lnTo>
                    <a:pt x="0" y="211937"/>
                  </a:lnTo>
                  <a:lnTo>
                    <a:pt x="35763" y="2106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404819" y="2739266"/>
              <a:ext cx="36195" cy="212090"/>
            </a:xfrm>
            <a:custGeom>
              <a:avLst/>
              <a:gdLst/>
              <a:ahLst/>
              <a:cxnLst/>
              <a:rect l="l" t="t" r="r" b="b"/>
              <a:pathLst>
                <a:path w="36195" h="212089">
                  <a:moveTo>
                    <a:pt x="0" y="211936"/>
                  </a:moveTo>
                  <a:lnTo>
                    <a:pt x="35756" y="21065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19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402922" y="27150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402928" y="27150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255869" y="2850171"/>
              <a:ext cx="2540" cy="113664"/>
            </a:xfrm>
            <a:custGeom>
              <a:avLst/>
              <a:gdLst/>
              <a:ahLst/>
              <a:cxnLst/>
              <a:rect l="l" t="t" r="r" b="b"/>
              <a:pathLst>
                <a:path w="2539" h="113664">
                  <a:moveTo>
                    <a:pt x="0" y="0"/>
                  </a:moveTo>
                  <a:lnTo>
                    <a:pt x="0" y="88607"/>
                  </a:lnTo>
                  <a:lnTo>
                    <a:pt x="1917" y="11352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255868" y="2850211"/>
              <a:ext cx="2540" cy="113664"/>
            </a:xfrm>
            <a:custGeom>
              <a:avLst/>
              <a:gdLst/>
              <a:ahLst/>
              <a:cxnLst/>
              <a:rect l="l" t="t" r="r" b="b"/>
              <a:pathLst>
                <a:path w="2539" h="113664">
                  <a:moveTo>
                    <a:pt x="1914" y="113441"/>
                  </a:moveTo>
                  <a:lnTo>
                    <a:pt x="0" y="8852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134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257724" y="2873641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69">
                  <a:moveTo>
                    <a:pt x="35763" y="0"/>
                  </a:moveTo>
                  <a:lnTo>
                    <a:pt x="0" y="1282"/>
                  </a:lnTo>
                  <a:lnTo>
                    <a:pt x="0" y="89890"/>
                  </a:lnTo>
                  <a:lnTo>
                    <a:pt x="35763" y="886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257728" y="2873645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69">
                  <a:moveTo>
                    <a:pt x="0" y="89884"/>
                  </a:moveTo>
                  <a:lnTo>
                    <a:pt x="35770" y="886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98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255818" y="28491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255821" y="28491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100739" y="2338336"/>
              <a:ext cx="1905" cy="633730"/>
            </a:xfrm>
            <a:custGeom>
              <a:avLst/>
              <a:gdLst/>
              <a:ahLst/>
              <a:cxnLst/>
              <a:rect l="l" t="t" r="r" b="b"/>
              <a:pathLst>
                <a:path w="1904" h="633730">
                  <a:moveTo>
                    <a:pt x="0" y="0"/>
                  </a:moveTo>
                  <a:lnTo>
                    <a:pt x="0" y="609117"/>
                  </a:lnTo>
                  <a:lnTo>
                    <a:pt x="1879" y="633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100741" y="2338401"/>
              <a:ext cx="1905" cy="633730"/>
            </a:xfrm>
            <a:custGeom>
              <a:avLst/>
              <a:gdLst/>
              <a:ahLst/>
              <a:cxnLst/>
              <a:rect l="l" t="t" r="r" b="b"/>
              <a:pathLst>
                <a:path w="1904" h="633730">
                  <a:moveTo>
                    <a:pt x="1869" y="633331"/>
                  </a:moveTo>
                  <a:lnTo>
                    <a:pt x="0" y="609128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6333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102720" y="2361691"/>
              <a:ext cx="36195" cy="610870"/>
            </a:xfrm>
            <a:custGeom>
              <a:avLst/>
              <a:gdLst/>
              <a:ahLst/>
              <a:cxnLst/>
              <a:rect l="l" t="t" r="r" b="b"/>
              <a:pathLst>
                <a:path w="36195" h="610869">
                  <a:moveTo>
                    <a:pt x="35763" y="0"/>
                  </a:moveTo>
                  <a:lnTo>
                    <a:pt x="0" y="1282"/>
                  </a:lnTo>
                  <a:lnTo>
                    <a:pt x="0" y="610400"/>
                  </a:lnTo>
                  <a:lnTo>
                    <a:pt x="35763" y="609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102737" y="2361687"/>
              <a:ext cx="36195" cy="610870"/>
            </a:xfrm>
            <a:custGeom>
              <a:avLst/>
              <a:gdLst/>
              <a:ahLst/>
              <a:cxnLst/>
              <a:rect l="l" t="t" r="r" b="b"/>
              <a:pathLst>
                <a:path w="36195" h="610869">
                  <a:moveTo>
                    <a:pt x="0" y="610402"/>
                  </a:moveTo>
                  <a:lnTo>
                    <a:pt x="35756" y="60912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104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100828" y="23371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100837" y="23371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945126" y="2304668"/>
              <a:ext cx="1905" cy="683895"/>
            </a:xfrm>
            <a:custGeom>
              <a:avLst/>
              <a:gdLst/>
              <a:ahLst/>
              <a:cxnLst/>
              <a:rect l="l" t="t" r="r" b="b"/>
              <a:pathLst>
                <a:path w="1904" h="683894">
                  <a:moveTo>
                    <a:pt x="0" y="0"/>
                  </a:moveTo>
                  <a:lnTo>
                    <a:pt x="0" y="659269"/>
                  </a:lnTo>
                  <a:lnTo>
                    <a:pt x="1879" y="68366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945124" y="2304676"/>
              <a:ext cx="1905" cy="683895"/>
            </a:xfrm>
            <a:custGeom>
              <a:avLst/>
              <a:gdLst/>
              <a:ahLst/>
              <a:cxnLst/>
              <a:rect l="l" t="t" r="r" b="b"/>
              <a:pathLst>
                <a:path w="1904" h="683894">
                  <a:moveTo>
                    <a:pt x="1878" y="683670"/>
                  </a:moveTo>
                  <a:lnTo>
                    <a:pt x="0" y="65922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36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946802" y="2327998"/>
              <a:ext cx="36830" cy="661035"/>
            </a:xfrm>
            <a:custGeom>
              <a:avLst/>
              <a:gdLst/>
              <a:ahLst/>
              <a:cxnLst/>
              <a:rect l="l" t="t" r="r" b="b"/>
              <a:pathLst>
                <a:path w="36829" h="661035">
                  <a:moveTo>
                    <a:pt x="36525" y="0"/>
                  </a:moveTo>
                  <a:lnTo>
                    <a:pt x="0" y="1308"/>
                  </a:lnTo>
                  <a:lnTo>
                    <a:pt x="0" y="660577"/>
                  </a:lnTo>
                  <a:lnTo>
                    <a:pt x="36525" y="65928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946811" y="2328001"/>
              <a:ext cx="36830" cy="661035"/>
            </a:xfrm>
            <a:custGeom>
              <a:avLst/>
              <a:gdLst/>
              <a:ahLst/>
              <a:cxnLst/>
              <a:rect l="l" t="t" r="r" b="b"/>
              <a:pathLst>
                <a:path w="36829" h="661035">
                  <a:moveTo>
                    <a:pt x="0" y="660582"/>
                  </a:moveTo>
                  <a:lnTo>
                    <a:pt x="36517" y="65927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605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4944910" y="23034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944914" y="230346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882513" y="2379814"/>
              <a:ext cx="1905" cy="622935"/>
            </a:xfrm>
            <a:custGeom>
              <a:avLst/>
              <a:gdLst/>
              <a:ahLst/>
              <a:cxnLst/>
              <a:rect l="l" t="t" r="r" b="b"/>
              <a:pathLst>
                <a:path w="1904" h="622935">
                  <a:moveTo>
                    <a:pt x="0" y="0"/>
                  </a:moveTo>
                  <a:lnTo>
                    <a:pt x="0" y="597979"/>
                  </a:lnTo>
                  <a:lnTo>
                    <a:pt x="1879" y="6223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882511" y="2379832"/>
              <a:ext cx="1905" cy="622300"/>
            </a:xfrm>
            <a:custGeom>
              <a:avLst/>
              <a:gdLst/>
              <a:ahLst/>
              <a:cxnLst/>
              <a:rect l="l" t="t" r="r" b="b"/>
              <a:pathLst>
                <a:path w="1904" h="622300">
                  <a:moveTo>
                    <a:pt x="1869" y="622297"/>
                  </a:moveTo>
                  <a:lnTo>
                    <a:pt x="0" y="59796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222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884126" y="2403144"/>
              <a:ext cx="36830" cy="599440"/>
            </a:xfrm>
            <a:custGeom>
              <a:avLst/>
              <a:gdLst/>
              <a:ahLst/>
              <a:cxnLst/>
              <a:rect l="l" t="t" r="r" b="b"/>
              <a:pathLst>
                <a:path w="36829" h="599439">
                  <a:moveTo>
                    <a:pt x="36525" y="0"/>
                  </a:moveTo>
                  <a:lnTo>
                    <a:pt x="0" y="1308"/>
                  </a:lnTo>
                  <a:lnTo>
                    <a:pt x="0" y="599274"/>
                  </a:lnTo>
                  <a:lnTo>
                    <a:pt x="36525" y="59797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884132" y="2403137"/>
              <a:ext cx="36830" cy="599440"/>
            </a:xfrm>
            <a:custGeom>
              <a:avLst/>
              <a:gdLst/>
              <a:ahLst/>
              <a:cxnLst/>
              <a:rect l="l" t="t" r="r" b="b"/>
              <a:pathLst>
                <a:path w="36829" h="599439">
                  <a:moveTo>
                    <a:pt x="0" y="599288"/>
                  </a:moveTo>
                  <a:lnTo>
                    <a:pt x="36517" y="59798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99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882233" y="237850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882236" y="23785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2417495" y="299956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2417487" y="299958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2419337" y="302263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2419347" y="302263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2417470" y="29985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2417473" y="29985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740781" y="2638272"/>
              <a:ext cx="2540" cy="387985"/>
            </a:xfrm>
            <a:custGeom>
              <a:avLst/>
              <a:gdLst/>
              <a:ahLst/>
              <a:cxnLst/>
              <a:rect l="l" t="t" r="r" b="b"/>
              <a:pathLst>
                <a:path w="2539" h="387985">
                  <a:moveTo>
                    <a:pt x="0" y="0"/>
                  </a:moveTo>
                  <a:lnTo>
                    <a:pt x="0" y="362800"/>
                  </a:lnTo>
                  <a:lnTo>
                    <a:pt x="1917" y="38770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740779" y="2638280"/>
              <a:ext cx="2540" cy="387985"/>
            </a:xfrm>
            <a:custGeom>
              <a:avLst/>
              <a:gdLst/>
              <a:ahLst/>
              <a:cxnLst/>
              <a:rect l="l" t="t" r="r" b="b"/>
              <a:pathLst>
                <a:path w="2539" h="387985">
                  <a:moveTo>
                    <a:pt x="1914" y="387758"/>
                  </a:moveTo>
                  <a:lnTo>
                    <a:pt x="0" y="36283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877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742470" y="2661741"/>
              <a:ext cx="36830" cy="364490"/>
            </a:xfrm>
            <a:custGeom>
              <a:avLst/>
              <a:gdLst/>
              <a:ahLst/>
              <a:cxnLst/>
              <a:rect l="l" t="t" r="r" b="b"/>
              <a:pathLst>
                <a:path w="36829" h="364489">
                  <a:moveTo>
                    <a:pt x="36525" y="0"/>
                  </a:moveTo>
                  <a:lnTo>
                    <a:pt x="0" y="1308"/>
                  </a:lnTo>
                  <a:lnTo>
                    <a:pt x="0" y="364096"/>
                  </a:lnTo>
                  <a:lnTo>
                    <a:pt x="36525" y="36280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742471" y="2661741"/>
              <a:ext cx="36830" cy="364490"/>
            </a:xfrm>
            <a:custGeom>
              <a:avLst/>
              <a:gdLst/>
              <a:ahLst/>
              <a:cxnLst/>
              <a:rect l="l" t="t" r="r" b="b"/>
              <a:pathLst>
                <a:path w="36829" h="364489">
                  <a:moveTo>
                    <a:pt x="0" y="364106"/>
                  </a:moveTo>
                  <a:lnTo>
                    <a:pt x="36532" y="36280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641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740565" y="26367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740570" y="263676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2284780" y="299780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66" y="2940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2284777" y="2997880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275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2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2286749" y="302111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2286751" y="302110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2284869" y="29965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2284870" y="29965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2598318" y="3009722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2598316" y="3009722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2600274" y="303314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2600269" y="303314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2598369" y="30083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2598372" y="30083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578043" y="2583167"/>
              <a:ext cx="1905" cy="459105"/>
            </a:xfrm>
            <a:custGeom>
              <a:avLst/>
              <a:gdLst/>
              <a:ahLst/>
              <a:cxnLst/>
              <a:rect l="l" t="t" r="r" b="b"/>
              <a:pathLst>
                <a:path w="1904" h="459105">
                  <a:moveTo>
                    <a:pt x="0" y="0"/>
                  </a:moveTo>
                  <a:lnTo>
                    <a:pt x="0" y="434124"/>
                  </a:lnTo>
                  <a:lnTo>
                    <a:pt x="1866" y="45852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578038" y="2583246"/>
              <a:ext cx="1905" cy="458470"/>
            </a:xfrm>
            <a:custGeom>
              <a:avLst/>
              <a:gdLst/>
              <a:ahLst/>
              <a:cxnLst/>
              <a:rect l="l" t="t" r="r" b="b"/>
              <a:pathLst>
                <a:path w="1904" h="458469">
                  <a:moveTo>
                    <a:pt x="1869" y="458442"/>
                  </a:moveTo>
                  <a:lnTo>
                    <a:pt x="0" y="43411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584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579643" y="2606458"/>
              <a:ext cx="36830" cy="435609"/>
            </a:xfrm>
            <a:custGeom>
              <a:avLst/>
              <a:gdLst/>
              <a:ahLst/>
              <a:cxnLst/>
              <a:rect l="l" t="t" r="r" b="b"/>
              <a:pathLst>
                <a:path w="36829" h="435610">
                  <a:moveTo>
                    <a:pt x="36525" y="0"/>
                  </a:moveTo>
                  <a:lnTo>
                    <a:pt x="0" y="1308"/>
                  </a:lnTo>
                  <a:lnTo>
                    <a:pt x="0" y="435432"/>
                  </a:lnTo>
                  <a:lnTo>
                    <a:pt x="36525" y="43412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579650" y="2606456"/>
              <a:ext cx="36830" cy="435609"/>
            </a:xfrm>
            <a:custGeom>
              <a:avLst/>
              <a:gdLst/>
              <a:ahLst/>
              <a:cxnLst/>
              <a:rect l="l" t="t" r="r" b="b"/>
              <a:pathLst>
                <a:path w="36829" h="435610">
                  <a:moveTo>
                    <a:pt x="0" y="435437"/>
                  </a:moveTo>
                  <a:lnTo>
                    <a:pt x="36532" y="43413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354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577751" y="258197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577756" y="25819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068142" y="824369"/>
              <a:ext cx="1905" cy="2220595"/>
            </a:xfrm>
            <a:custGeom>
              <a:avLst/>
              <a:gdLst/>
              <a:ahLst/>
              <a:cxnLst/>
              <a:rect l="l" t="t" r="r" b="b"/>
              <a:pathLst>
                <a:path w="1905" h="2220595">
                  <a:moveTo>
                    <a:pt x="0" y="0"/>
                  </a:moveTo>
                  <a:lnTo>
                    <a:pt x="0" y="2195728"/>
                  </a:lnTo>
                  <a:lnTo>
                    <a:pt x="1879" y="222012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068144" y="824468"/>
              <a:ext cx="1905" cy="2220595"/>
            </a:xfrm>
            <a:custGeom>
              <a:avLst/>
              <a:gdLst/>
              <a:ahLst/>
              <a:cxnLst/>
              <a:rect l="l" t="t" r="r" b="b"/>
              <a:pathLst>
                <a:path w="1905" h="2220595">
                  <a:moveTo>
                    <a:pt x="1869" y="2220008"/>
                  </a:moveTo>
                  <a:lnTo>
                    <a:pt x="0" y="219567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2200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070199" y="847623"/>
              <a:ext cx="36195" cy="2197100"/>
            </a:xfrm>
            <a:custGeom>
              <a:avLst/>
              <a:gdLst/>
              <a:ahLst/>
              <a:cxnLst/>
              <a:rect l="l" t="t" r="r" b="b"/>
              <a:pathLst>
                <a:path w="36194" h="2197100">
                  <a:moveTo>
                    <a:pt x="35763" y="0"/>
                  </a:moveTo>
                  <a:lnTo>
                    <a:pt x="0" y="1282"/>
                  </a:lnTo>
                  <a:lnTo>
                    <a:pt x="0" y="2197011"/>
                  </a:lnTo>
                  <a:lnTo>
                    <a:pt x="35763" y="21957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070201" y="847623"/>
              <a:ext cx="36195" cy="2197100"/>
            </a:xfrm>
            <a:custGeom>
              <a:avLst/>
              <a:gdLst/>
              <a:ahLst/>
              <a:cxnLst/>
              <a:rect l="l" t="t" r="r" b="b"/>
              <a:pathLst>
                <a:path w="36194" h="2197100">
                  <a:moveTo>
                    <a:pt x="0" y="2197007"/>
                  </a:moveTo>
                  <a:lnTo>
                    <a:pt x="35770" y="219572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97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068320" y="8232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3068317" y="8232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3380054" y="2024151"/>
              <a:ext cx="1905" cy="1026160"/>
            </a:xfrm>
            <a:custGeom>
              <a:avLst/>
              <a:gdLst/>
              <a:ahLst/>
              <a:cxnLst/>
              <a:rect l="l" t="t" r="r" b="b"/>
              <a:pathLst>
                <a:path w="1904" h="1026160">
                  <a:moveTo>
                    <a:pt x="0" y="0"/>
                  </a:moveTo>
                  <a:lnTo>
                    <a:pt x="0" y="1001445"/>
                  </a:lnTo>
                  <a:lnTo>
                    <a:pt x="1866" y="10258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3380050" y="2024051"/>
              <a:ext cx="1905" cy="1026160"/>
            </a:xfrm>
            <a:custGeom>
              <a:avLst/>
              <a:gdLst/>
              <a:ahLst/>
              <a:cxnLst/>
              <a:rect l="l" t="t" r="r" b="b"/>
              <a:pathLst>
                <a:path w="1904" h="1026160">
                  <a:moveTo>
                    <a:pt x="1869" y="1025846"/>
                  </a:moveTo>
                  <a:lnTo>
                    <a:pt x="0" y="1001517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0258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381946" y="2047392"/>
              <a:ext cx="36195" cy="1003300"/>
            </a:xfrm>
            <a:custGeom>
              <a:avLst/>
              <a:gdLst/>
              <a:ahLst/>
              <a:cxnLst/>
              <a:rect l="l" t="t" r="r" b="b"/>
              <a:pathLst>
                <a:path w="36195" h="1003300">
                  <a:moveTo>
                    <a:pt x="35763" y="0"/>
                  </a:moveTo>
                  <a:lnTo>
                    <a:pt x="0" y="1270"/>
                  </a:lnTo>
                  <a:lnTo>
                    <a:pt x="0" y="1002728"/>
                  </a:lnTo>
                  <a:lnTo>
                    <a:pt x="35763" y="10014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381951" y="2047387"/>
              <a:ext cx="36195" cy="1003300"/>
            </a:xfrm>
            <a:custGeom>
              <a:avLst/>
              <a:gdLst/>
              <a:ahLst/>
              <a:cxnLst/>
              <a:rect l="l" t="t" r="r" b="b"/>
              <a:pathLst>
                <a:path w="36195" h="1003300">
                  <a:moveTo>
                    <a:pt x="0" y="1002735"/>
                  </a:moveTo>
                  <a:lnTo>
                    <a:pt x="35756" y="10014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027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380054" y="20227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380070" y="20227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415229" y="2799206"/>
              <a:ext cx="1905" cy="262890"/>
            </a:xfrm>
            <a:custGeom>
              <a:avLst/>
              <a:gdLst/>
              <a:ahLst/>
              <a:cxnLst/>
              <a:rect l="l" t="t" r="r" b="b"/>
              <a:pathLst>
                <a:path w="1904" h="262889">
                  <a:moveTo>
                    <a:pt x="0" y="0"/>
                  </a:moveTo>
                  <a:lnTo>
                    <a:pt x="0" y="237959"/>
                  </a:lnTo>
                  <a:lnTo>
                    <a:pt x="1879" y="26235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415224" y="2799176"/>
              <a:ext cx="1905" cy="262890"/>
            </a:xfrm>
            <a:custGeom>
              <a:avLst/>
              <a:gdLst/>
              <a:ahLst/>
              <a:cxnLst/>
              <a:rect l="l" t="t" r="r" b="b"/>
              <a:pathLst>
                <a:path w="1904" h="262889">
                  <a:moveTo>
                    <a:pt x="1878" y="262366"/>
                  </a:moveTo>
                  <a:lnTo>
                    <a:pt x="0" y="23791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23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417108" y="2822397"/>
              <a:ext cx="36195" cy="239395"/>
            </a:xfrm>
            <a:custGeom>
              <a:avLst/>
              <a:gdLst/>
              <a:ahLst/>
              <a:cxnLst/>
              <a:rect l="l" t="t" r="r" b="b"/>
              <a:pathLst>
                <a:path w="36195" h="239394">
                  <a:moveTo>
                    <a:pt x="35763" y="0"/>
                  </a:moveTo>
                  <a:lnTo>
                    <a:pt x="0" y="1282"/>
                  </a:lnTo>
                  <a:lnTo>
                    <a:pt x="0" y="239242"/>
                  </a:lnTo>
                  <a:lnTo>
                    <a:pt x="35763" y="2379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417116" y="2822404"/>
              <a:ext cx="36195" cy="239395"/>
            </a:xfrm>
            <a:custGeom>
              <a:avLst/>
              <a:gdLst/>
              <a:ahLst/>
              <a:cxnLst/>
              <a:rect l="l" t="t" r="r" b="b"/>
              <a:pathLst>
                <a:path w="36195" h="239394">
                  <a:moveTo>
                    <a:pt x="0" y="239238"/>
                  </a:moveTo>
                  <a:lnTo>
                    <a:pt x="35770" y="2379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2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415229" y="27981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415241" y="27981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265458" y="2894761"/>
              <a:ext cx="2540" cy="173990"/>
            </a:xfrm>
            <a:custGeom>
              <a:avLst/>
              <a:gdLst/>
              <a:ahLst/>
              <a:cxnLst/>
              <a:rect l="l" t="t" r="r" b="b"/>
              <a:pathLst>
                <a:path w="2539" h="173989">
                  <a:moveTo>
                    <a:pt x="0" y="0"/>
                  </a:moveTo>
                  <a:lnTo>
                    <a:pt x="0" y="148793"/>
                  </a:lnTo>
                  <a:lnTo>
                    <a:pt x="1917" y="173710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265461" y="2894765"/>
              <a:ext cx="2540" cy="173990"/>
            </a:xfrm>
            <a:custGeom>
              <a:avLst/>
              <a:gdLst/>
              <a:ahLst/>
              <a:cxnLst/>
              <a:rect l="l" t="t" r="r" b="b"/>
              <a:pathLst>
                <a:path w="2539" h="173989">
                  <a:moveTo>
                    <a:pt x="1914" y="173682"/>
                  </a:moveTo>
                  <a:lnTo>
                    <a:pt x="0" y="14888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736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267299" y="2918205"/>
              <a:ext cx="36195" cy="150495"/>
            </a:xfrm>
            <a:custGeom>
              <a:avLst/>
              <a:gdLst/>
              <a:ahLst/>
              <a:cxnLst/>
              <a:rect l="l" t="t" r="r" b="b"/>
              <a:pathLst>
                <a:path w="36195" h="150494">
                  <a:moveTo>
                    <a:pt x="35763" y="0"/>
                  </a:moveTo>
                  <a:lnTo>
                    <a:pt x="0" y="1282"/>
                  </a:lnTo>
                  <a:lnTo>
                    <a:pt x="0" y="150075"/>
                  </a:lnTo>
                  <a:lnTo>
                    <a:pt x="35763" y="14880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267310" y="2918206"/>
              <a:ext cx="36195" cy="150495"/>
            </a:xfrm>
            <a:custGeom>
              <a:avLst/>
              <a:gdLst/>
              <a:ahLst/>
              <a:cxnLst/>
              <a:rect l="l" t="t" r="r" b="b"/>
              <a:pathLst>
                <a:path w="36195" h="150494">
                  <a:moveTo>
                    <a:pt x="0" y="150074"/>
                  </a:moveTo>
                  <a:lnTo>
                    <a:pt x="35756" y="148806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500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265394" y="28935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265404" y="28935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72" y="24905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112753" y="2855785"/>
              <a:ext cx="1905" cy="224154"/>
            </a:xfrm>
            <a:custGeom>
              <a:avLst/>
              <a:gdLst/>
              <a:ahLst/>
              <a:cxnLst/>
              <a:rect l="l" t="t" r="r" b="b"/>
              <a:pathLst>
                <a:path w="1904" h="224155">
                  <a:moveTo>
                    <a:pt x="0" y="0"/>
                  </a:moveTo>
                  <a:lnTo>
                    <a:pt x="0" y="198958"/>
                  </a:lnTo>
                  <a:lnTo>
                    <a:pt x="1905" y="22387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112748" y="2855841"/>
              <a:ext cx="2540" cy="224154"/>
            </a:xfrm>
            <a:custGeom>
              <a:avLst/>
              <a:gdLst/>
              <a:ahLst/>
              <a:cxnLst/>
              <a:rect l="l" t="t" r="r" b="b"/>
              <a:pathLst>
                <a:path w="2539" h="224155">
                  <a:moveTo>
                    <a:pt x="1914" y="223904"/>
                  </a:moveTo>
                  <a:lnTo>
                    <a:pt x="0" y="1989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23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114785" y="2879242"/>
              <a:ext cx="36195" cy="200660"/>
            </a:xfrm>
            <a:custGeom>
              <a:avLst/>
              <a:gdLst/>
              <a:ahLst/>
              <a:cxnLst/>
              <a:rect l="l" t="t" r="r" b="b"/>
              <a:pathLst>
                <a:path w="36195" h="200660">
                  <a:moveTo>
                    <a:pt x="35763" y="0"/>
                  </a:moveTo>
                  <a:lnTo>
                    <a:pt x="0" y="1270"/>
                  </a:lnTo>
                  <a:lnTo>
                    <a:pt x="0" y="200228"/>
                  </a:lnTo>
                  <a:lnTo>
                    <a:pt x="35763" y="1989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114789" y="2879238"/>
              <a:ext cx="36195" cy="200660"/>
            </a:xfrm>
            <a:custGeom>
              <a:avLst/>
              <a:gdLst/>
              <a:ahLst/>
              <a:cxnLst/>
              <a:rect l="l" t="t" r="r" b="b"/>
              <a:pathLst>
                <a:path w="36195" h="200660">
                  <a:moveTo>
                    <a:pt x="0" y="200237"/>
                  </a:moveTo>
                  <a:lnTo>
                    <a:pt x="35770" y="1989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0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112880" y="285461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112891" y="285462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4954676" y="3011322"/>
              <a:ext cx="1905" cy="81915"/>
            </a:xfrm>
            <a:custGeom>
              <a:avLst/>
              <a:gdLst/>
              <a:ahLst/>
              <a:cxnLst/>
              <a:rect l="l" t="t" r="r" b="b"/>
              <a:pathLst>
                <a:path w="1904" h="81914">
                  <a:moveTo>
                    <a:pt x="0" y="0"/>
                  </a:moveTo>
                  <a:lnTo>
                    <a:pt x="0" y="57391"/>
                  </a:lnTo>
                  <a:lnTo>
                    <a:pt x="1879" y="8178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4954680" y="3011280"/>
              <a:ext cx="1905" cy="81915"/>
            </a:xfrm>
            <a:custGeom>
              <a:avLst/>
              <a:gdLst/>
              <a:ahLst/>
              <a:cxnLst/>
              <a:rect l="l" t="t" r="r" b="b"/>
              <a:pathLst>
                <a:path w="1904" h="81914">
                  <a:moveTo>
                    <a:pt x="1878" y="81897"/>
                  </a:moveTo>
                  <a:lnTo>
                    <a:pt x="0" y="574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18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4956352" y="3034360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525" y="0"/>
                  </a:moveTo>
                  <a:lnTo>
                    <a:pt x="0" y="1308"/>
                  </a:lnTo>
                  <a:lnTo>
                    <a:pt x="0" y="58699"/>
                  </a:lnTo>
                  <a:lnTo>
                    <a:pt x="36525" y="574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4956364" y="3034353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0" y="58707"/>
                  </a:moveTo>
                  <a:lnTo>
                    <a:pt x="36532" y="5740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87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4954485" y="30099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954483" y="300992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3480727" y="2969463"/>
              <a:ext cx="1905" cy="126364"/>
            </a:xfrm>
            <a:custGeom>
              <a:avLst/>
              <a:gdLst/>
              <a:ahLst/>
              <a:cxnLst/>
              <a:rect l="l" t="t" r="r" b="b"/>
              <a:pathLst>
                <a:path w="1904" h="126364">
                  <a:moveTo>
                    <a:pt x="0" y="0"/>
                  </a:moveTo>
                  <a:lnTo>
                    <a:pt x="0" y="101981"/>
                  </a:lnTo>
                  <a:lnTo>
                    <a:pt x="1879" y="12636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3480724" y="2969413"/>
              <a:ext cx="1905" cy="127000"/>
            </a:xfrm>
            <a:custGeom>
              <a:avLst/>
              <a:gdLst/>
              <a:ahLst/>
              <a:cxnLst/>
              <a:rect l="l" t="t" r="r" b="b"/>
              <a:pathLst>
                <a:path w="1904" h="127000">
                  <a:moveTo>
                    <a:pt x="1878" y="126412"/>
                  </a:moveTo>
                  <a:lnTo>
                    <a:pt x="0" y="1019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6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3482365" y="2992551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36525" y="0"/>
                  </a:moveTo>
                  <a:lnTo>
                    <a:pt x="0" y="1308"/>
                  </a:lnTo>
                  <a:lnTo>
                    <a:pt x="0" y="103289"/>
                  </a:lnTo>
                  <a:lnTo>
                    <a:pt x="36525" y="10198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3482368" y="2992549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0" y="103294"/>
                  </a:moveTo>
                  <a:lnTo>
                    <a:pt x="36532" y="10198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03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3480485" y="296828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480489" y="29682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297135" y="3012058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4" h="85725">
                  <a:moveTo>
                    <a:pt x="0" y="0"/>
                  </a:moveTo>
                  <a:lnTo>
                    <a:pt x="0" y="60744"/>
                  </a:lnTo>
                  <a:lnTo>
                    <a:pt x="1879" y="8512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297136" y="3012027"/>
              <a:ext cx="1905" cy="85725"/>
            </a:xfrm>
            <a:custGeom>
              <a:avLst/>
              <a:gdLst/>
              <a:ahLst/>
              <a:cxnLst/>
              <a:rect l="l" t="t" r="r" b="b"/>
              <a:pathLst>
                <a:path w="1904" h="85725">
                  <a:moveTo>
                    <a:pt x="1878" y="85195"/>
                  </a:moveTo>
                  <a:lnTo>
                    <a:pt x="0" y="607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51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299333" y="3035109"/>
              <a:ext cx="36195" cy="62230"/>
            </a:xfrm>
            <a:custGeom>
              <a:avLst/>
              <a:gdLst/>
              <a:ahLst/>
              <a:cxnLst/>
              <a:rect l="l" t="t" r="r" b="b"/>
              <a:pathLst>
                <a:path w="36195" h="62230">
                  <a:moveTo>
                    <a:pt x="35763" y="0"/>
                  </a:moveTo>
                  <a:lnTo>
                    <a:pt x="0" y="1282"/>
                  </a:lnTo>
                  <a:lnTo>
                    <a:pt x="0" y="62026"/>
                  </a:lnTo>
                  <a:lnTo>
                    <a:pt x="35763" y="607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299334" y="3035110"/>
              <a:ext cx="36195" cy="62230"/>
            </a:xfrm>
            <a:custGeom>
              <a:avLst/>
              <a:gdLst/>
              <a:ahLst/>
              <a:cxnLst/>
              <a:rect l="l" t="t" r="r" b="b"/>
              <a:pathLst>
                <a:path w="36195" h="62230">
                  <a:moveTo>
                    <a:pt x="0" y="62025"/>
                  </a:moveTo>
                  <a:lnTo>
                    <a:pt x="35770" y="607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0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297466" y="30110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297469" y="30110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152940" y="2396540"/>
              <a:ext cx="1905" cy="704215"/>
            </a:xfrm>
            <a:custGeom>
              <a:avLst/>
              <a:gdLst/>
              <a:ahLst/>
              <a:cxnLst/>
              <a:rect l="l" t="t" r="r" b="b"/>
              <a:pathLst>
                <a:path w="1905" h="704214">
                  <a:moveTo>
                    <a:pt x="0" y="0"/>
                  </a:moveTo>
                  <a:lnTo>
                    <a:pt x="0" y="679335"/>
                  </a:lnTo>
                  <a:lnTo>
                    <a:pt x="1866" y="70371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152936" y="2396630"/>
              <a:ext cx="1905" cy="704215"/>
            </a:xfrm>
            <a:custGeom>
              <a:avLst/>
              <a:gdLst/>
              <a:ahLst/>
              <a:cxnLst/>
              <a:rect l="l" t="t" r="r" b="b"/>
              <a:pathLst>
                <a:path w="1905" h="704214">
                  <a:moveTo>
                    <a:pt x="1869" y="703590"/>
                  </a:moveTo>
                  <a:lnTo>
                    <a:pt x="0" y="67926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035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154616" y="2419857"/>
              <a:ext cx="36830" cy="680720"/>
            </a:xfrm>
            <a:custGeom>
              <a:avLst/>
              <a:gdLst/>
              <a:ahLst/>
              <a:cxnLst/>
              <a:rect l="l" t="t" r="r" b="b"/>
              <a:pathLst>
                <a:path w="36830" h="680719">
                  <a:moveTo>
                    <a:pt x="36525" y="0"/>
                  </a:moveTo>
                  <a:lnTo>
                    <a:pt x="0" y="1308"/>
                  </a:lnTo>
                  <a:lnTo>
                    <a:pt x="0" y="680643"/>
                  </a:lnTo>
                  <a:lnTo>
                    <a:pt x="36525" y="6793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154614" y="2419853"/>
              <a:ext cx="36830" cy="680720"/>
            </a:xfrm>
            <a:custGeom>
              <a:avLst/>
              <a:gdLst/>
              <a:ahLst/>
              <a:cxnLst/>
              <a:rect l="l" t="t" r="r" b="b"/>
              <a:pathLst>
                <a:path w="36830" h="680719">
                  <a:moveTo>
                    <a:pt x="0" y="680646"/>
                  </a:moveTo>
                  <a:lnTo>
                    <a:pt x="36532" y="67934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806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3152724" y="239544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152729" y="239545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804854" y="3060522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0" y="0"/>
                  </a:moveTo>
                  <a:lnTo>
                    <a:pt x="0" y="16154"/>
                  </a:lnTo>
                  <a:lnTo>
                    <a:pt x="1866" y="4055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804853" y="3060514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1869" y="40562"/>
                  </a:moveTo>
                  <a:lnTo>
                    <a:pt x="0" y="1623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05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806657" y="3083750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35763" y="0"/>
                  </a:moveTo>
                  <a:lnTo>
                    <a:pt x="0" y="1282"/>
                  </a:lnTo>
                  <a:lnTo>
                    <a:pt x="0" y="17437"/>
                  </a:lnTo>
                  <a:lnTo>
                    <a:pt x="35763" y="161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806673" y="3083751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0" y="17438"/>
                  </a:moveTo>
                  <a:lnTo>
                    <a:pt x="35756" y="1615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804778" y="30593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804785" y="30593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639894" y="3050552"/>
              <a:ext cx="1905" cy="60325"/>
            </a:xfrm>
            <a:custGeom>
              <a:avLst/>
              <a:gdLst/>
              <a:ahLst/>
              <a:cxnLst/>
              <a:rect l="l" t="t" r="r" b="b"/>
              <a:pathLst>
                <a:path w="1904" h="60325">
                  <a:moveTo>
                    <a:pt x="0" y="0"/>
                  </a:moveTo>
                  <a:lnTo>
                    <a:pt x="0" y="35661"/>
                  </a:lnTo>
                  <a:lnTo>
                    <a:pt x="1879" y="6005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639888" y="3050483"/>
              <a:ext cx="1905" cy="60325"/>
            </a:xfrm>
            <a:custGeom>
              <a:avLst/>
              <a:gdLst/>
              <a:ahLst/>
              <a:cxnLst/>
              <a:rect l="l" t="t" r="r" b="b"/>
              <a:pathLst>
                <a:path w="1904" h="60325">
                  <a:moveTo>
                    <a:pt x="1878" y="60084"/>
                  </a:moveTo>
                  <a:lnTo>
                    <a:pt x="0" y="3563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0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4641799" y="3073653"/>
              <a:ext cx="36195" cy="37465"/>
            </a:xfrm>
            <a:custGeom>
              <a:avLst/>
              <a:gdLst/>
              <a:ahLst/>
              <a:cxnLst/>
              <a:rect l="l" t="t" r="r" b="b"/>
              <a:pathLst>
                <a:path w="36195" h="37464">
                  <a:moveTo>
                    <a:pt x="35775" y="0"/>
                  </a:moveTo>
                  <a:lnTo>
                    <a:pt x="0" y="1270"/>
                  </a:lnTo>
                  <a:lnTo>
                    <a:pt x="0" y="36944"/>
                  </a:lnTo>
                  <a:lnTo>
                    <a:pt x="35775" y="3566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641812" y="3073651"/>
              <a:ext cx="36195" cy="37465"/>
            </a:xfrm>
            <a:custGeom>
              <a:avLst/>
              <a:gdLst/>
              <a:ahLst/>
              <a:cxnLst/>
              <a:rect l="l" t="t" r="r" b="b"/>
              <a:pathLst>
                <a:path w="36195" h="37464">
                  <a:moveTo>
                    <a:pt x="0" y="36944"/>
                  </a:moveTo>
                  <a:lnTo>
                    <a:pt x="35770" y="3566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69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639932" y="30493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639927" y="30493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007309" y="932052"/>
              <a:ext cx="1905" cy="2183130"/>
            </a:xfrm>
            <a:custGeom>
              <a:avLst/>
              <a:gdLst/>
              <a:ahLst/>
              <a:cxnLst/>
              <a:rect l="l" t="t" r="r" b="b"/>
              <a:pathLst>
                <a:path w="1905" h="2183130">
                  <a:moveTo>
                    <a:pt x="0" y="0"/>
                  </a:moveTo>
                  <a:lnTo>
                    <a:pt x="0" y="2158390"/>
                  </a:lnTo>
                  <a:lnTo>
                    <a:pt x="1866" y="218278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007302" y="932012"/>
              <a:ext cx="1905" cy="2183130"/>
            </a:xfrm>
            <a:custGeom>
              <a:avLst/>
              <a:gdLst/>
              <a:ahLst/>
              <a:cxnLst/>
              <a:rect l="l" t="t" r="r" b="b"/>
              <a:pathLst>
                <a:path w="1905" h="2183130">
                  <a:moveTo>
                    <a:pt x="1878" y="2182840"/>
                  </a:moveTo>
                  <a:lnTo>
                    <a:pt x="0" y="215839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182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009214" y="955154"/>
              <a:ext cx="36195" cy="2160270"/>
            </a:xfrm>
            <a:custGeom>
              <a:avLst/>
              <a:gdLst/>
              <a:ahLst/>
              <a:cxnLst/>
              <a:rect l="l" t="t" r="r" b="b"/>
              <a:pathLst>
                <a:path w="36194" h="2160270">
                  <a:moveTo>
                    <a:pt x="35763" y="0"/>
                  </a:moveTo>
                  <a:lnTo>
                    <a:pt x="0" y="1282"/>
                  </a:lnTo>
                  <a:lnTo>
                    <a:pt x="0" y="2159673"/>
                  </a:lnTo>
                  <a:lnTo>
                    <a:pt x="35763" y="21584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3009218" y="955159"/>
              <a:ext cx="36195" cy="2160270"/>
            </a:xfrm>
            <a:custGeom>
              <a:avLst/>
              <a:gdLst/>
              <a:ahLst/>
              <a:cxnLst/>
              <a:rect l="l" t="t" r="r" b="b"/>
              <a:pathLst>
                <a:path w="36194" h="2160270">
                  <a:moveTo>
                    <a:pt x="0" y="2159668"/>
                  </a:moveTo>
                  <a:lnTo>
                    <a:pt x="35756" y="215839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5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3007334" y="9306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3007345" y="9306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752223" y="2297074"/>
              <a:ext cx="1905" cy="826769"/>
            </a:xfrm>
            <a:custGeom>
              <a:avLst/>
              <a:gdLst/>
              <a:ahLst/>
              <a:cxnLst/>
              <a:rect l="l" t="t" r="r" b="b"/>
              <a:pathLst>
                <a:path w="1904" h="826769">
                  <a:moveTo>
                    <a:pt x="0" y="0"/>
                  </a:moveTo>
                  <a:lnTo>
                    <a:pt x="0" y="801941"/>
                  </a:lnTo>
                  <a:lnTo>
                    <a:pt x="1879" y="82633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752224" y="2297164"/>
              <a:ext cx="1905" cy="826769"/>
            </a:xfrm>
            <a:custGeom>
              <a:avLst/>
              <a:gdLst/>
              <a:ahLst/>
              <a:cxnLst/>
              <a:rect l="l" t="t" r="r" b="b"/>
              <a:pathLst>
                <a:path w="1904" h="826769">
                  <a:moveTo>
                    <a:pt x="1869" y="826228"/>
                  </a:moveTo>
                  <a:lnTo>
                    <a:pt x="0" y="80189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262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753773" y="2320048"/>
              <a:ext cx="36830" cy="803275"/>
            </a:xfrm>
            <a:custGeom>
              <a:avLst/>
              <a:gdLst/>
              <a:ahLst/>
              <a:cxnLst/>
              <a:rect l="l" t="t" r="r" b="b"/>
              <a:pathLst>
                <a:path w="36829" h="803275">
                  <a:moveTo>
                    <a:pt x="36525" y="0"/>
                  </a:moveTo>
                  <a:lnTo>
                    <a:pt x="0" y="1308"/>
                  </a:lnTo>
                  <a:lnTo>
                    <a:pt x="0" y="803249"/>
                  </a:lnTo>
                  <a:lnTo>
                    <a:pt x="36525" y="80194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753777" y="2320041"/>
              <a:ext cx="36830" cy="803275"/>
            </a:xfrm>
            <a:custGeom>
              <a:avLst/>
              <a:gdLst/>
              <a:ahLst/>
              <a:cxnLst/>
              <a:rect l="l" t="t" r="r" b="b"/>
              <a:pathLst>
                <a:path w="36829" h="803275">
                  <a:moveTo>
                    <a:pt x="0" y="803245"/>
                  </a:moveTo>
                  <a:lnTo>
                    <a:pt x="36532" y="80193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03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751906" y="229563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751910" y="229564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179493" y="2955404"/>
              <a:ext cx="1905" cy="181610"/>
            </a:xfrm>
            <a:custGeom>
              <a:avLst/>
              <a:gdLst/>
              <a:ahLst/>
              <a:cxnLst/>
              <a:rect l="l" t="t" r="r" b="b"/>
              <a:pathLst>
                <a:path w="1904" h="181610">
                  <a:moveTo>
                    <a:pt x="0" y="0"/>
                  </a:moveTo>
                  <a:lnTo>
                    <a:pt x="0" y="157149"/>
                  </a:lnTo>
                  <a:lnTo>
                    <a:pt x="1879" y="18154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179490" y="2955411"/>
              <a:ext cx="1905" cy="181610"/>
            </a:xfrm>
            <a:custGeom>
              <a:avLst/>
              <a:gdLst/>
              <a:ahLst/>
              <a:cxnLst/>
              <a:rect l="l" t="t" r="r" b="b"/>
              <a:pathLst>
                <a:path w="1904" h="181610">
                  <a:moveTo>
                    <a:pt x="1878" y="181580"/>
                  </a:moveTo>
                  <a:lnTo>
                    <a:pt x="0" y="157133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181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181424" y="2978556"/>
              <a:ext cx="36195" cy="158750"/>
            </a:xfrm>
            <a:custGeom>
              <a:avLst/>
              <a:gdLst/>
              <a:ahLst/>
              <a:cxnLst/>
              <a:rect l="l" t="t" r="r" b="b"/>
              <a:pathLst>
                <a:path w="36195" h="158750">
                  <a:moveTo>
                    <a:pt x="35763" y="0"/>
                  </a:moveTo>
                  <a:lnTo>
                    <a:pt x="0" y="1282"/>
                  </a:lnTo>
                  <a:lnTo>
                    <a:pt x="0" y="158432"/>
                  </a:lnTo>
                  <a:lnTo>
                    <a:pt x="35763" y="1571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181433" y="2978554"/>
              <a:ext cx="36195" cy="158750"/>
            </a:xfrm>
            <a:custGeom>
              <a:avLst/>
              <a:gdLst/>
              <a:ahLst/>
              <a:cxnLst/>
              <a:rect l="l" t="t" r="r" b="b"/>
              <a:pathLst>
                <a:path w="36195" h="158750">
                  <a:moveTo>
                    <a:pt x="0" y="158438"/>
                  </a:moveTo>
                  <a:lnTo>
                    <a:pt x="35756" y="1571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84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179544" y="29542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4179554" y="29542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2607221" y="3113862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0" y="0"/>
                  </a:moveTo>
                  <a:lnTo>
                    <a:pt x="0" y="3898"/>
                  </a:lnTo>
                  <a:lnTo>
                    <a:pt x="1917" y="2880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2607228" y="3113903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1914" y="2885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8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2609214" y="3137318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9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609219" y="3137326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70"/>
                  </a:moveTo>
                  <a:lnTo>
                    <a:pt x="35756" y="390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607310" y="31124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607308" y="31124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772206" y="3117291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66" y="2884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772202" y="3117331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774314" y="314051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774324" y="314051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8"/>
                  </a:moveTo>
                  <a:lnTo>
                    <a:pt x="35756" y="446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772435" y="31160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772431" y="31160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5590019" y="2864891"/>
              <a:ext cx="1905" cy="284480"/>
            </a:xfrm>
            <a:custGeom>
              <a:avLst/>
              <a:gdLst/>
              <a:ahLst/>
              <a:cxnLst/>
              <a:rect l="l" t="t" r="r" b="b"/>
              <a:pathLst>
                <a:path w="1904" h="284480">
                  <a:moveTo>
                    <a:pt x="0" y="0"/>
                  </a:moveTo>
                  <a:lnTo>
                    <a:pt x="0" y="259702"/>
                  </a:lnTo>
                  <a:lnTo>
                    <a:pt x="1879" y="28408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5590018" y="2864949"/>
              <a:ext cx="1905" cy="284480"/>
            </a:xfrm>
            <a:custGeom>
              <a:avLst/>
              <a:gdLst/>
              <a:ahLst/>
              <a:cxnLst/>
              <a:rect l="l" t="t" r="r" b="b"/>
              <a:pathLst>
                <a:path w="1904" h="284480">
                  <a:moveTo>
                    <a:pt x="1869" y="283934"/>
                  </a:moveTo>
                  <a:lnTo>
                    <a:pt x="0" y="25960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3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5591695" y="2887992"/>
              <a:ext cx="36830" cy="261620"/>
            </a:xfrm>
            <a:custGeom>
              <a:avLst/>
              <a:gdLst/>
              <a:ahLst/>
              <a:cxnLst/>
              <a:rect l="l" t="t" r="r" b="b"/>
              <a:pathLst>
                <a:path w="36829" h="261619">
                  <a:moveTo>
                    <a:pt x="36525" y="0"/>
                  </a:moveTo>
                  <a:lnTo>
                    <a:pt x="0" y="1308"/>
                  </a:lnTo>
                  <a:lnTo>
                    <a:pt x="0" y="260997"/>
                  </a:lnTo>
                  <a:lnTo>
                    <a:pt x="36525" y="25968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5591703" y="2887994"/>
              <a:ext cx="36830" cy="260985"/>
            </a:xfrm>
            <a:custGeom>
              <a:avLst/>
              <a:gdLst/>
              <a:ahLst/>
              <a:cxnLst/>
              <a:rect l="l" t="t" r="r" b="b"/>
              <a:pathLst>
                <a:path w="36829" h="260985">
                  <a:moveTo>
                    <a:pt x="0" y="260990"/>
                  </a:moveTo>
                  <a:lnTo>
                    <a:pt x="36517" y="259685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2609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5589816" y="28635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5589823" y="28635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5435117" y="2871736"/>
              <a:ext cx="2540" cy="288925"/>
            </a:xfrm>
            <a:custGeom>
              <a:avLst/>
              <a:gdLst/>
              <a:ahLst/>
              <a:cxnLst/>
              <a:rect l="l" t="t" r="r" b="b"/>
              <a:pathLst>
                <a:path w="2539" h="288925">
                  <a:moveTo>
                    <a:pt x="0" y="0"/>
                  </a:moveTo>
                  <a:lnTo>
                    <a:pt x="0" y="263601"/>
                  </a:lnTo>
                  <a:lnTo>
                    <a:pt x="1917" y="28850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5435117" y="2871753"/>
              <a:ext cx="2540" cy="288925"/>
            </a:xfrm>
            <a:custGeom>
              <a:avLst/>
              <a:gdLst/>
              <a:ahLst/>
              <a:cxnLst/>
              <a:rect l="l" t="t" r="r" b="b"/>
              <a:pathLst>
                <a:path w="2539" h="288925">
                  <a:moveTo>
                    <a:pt x="1914" y="288456"/>
                  </a:moveTo>
                  <a:lnTo>
                    <a:pt x="0" y="26353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84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5436882" y="2895231"/>
              <a:ext cx="36195" cy="265430"/>
            </a:xfrm>
            <a:custGeom>
              <a:avLst/>
              <a:gdLst/>
              <a:ahLst/>
              <a:cxnLst/>
              <a:rect l="l" t="t" r="r" b="b"/>
              <a:pathLst>
                <a:path w="36195" h="265430">
                  <a:moveTo>
                    <a:pt x="35763" y="0"/>
                  </a:moveTo>
                  <a:lnTo>
                    <a:pt x="0" y="1270"/>
                  </a:lnTo>
                  <a:lnTo>
                    <a:pt x="0" y="264871"/>
                  </a:lnTo>
                  <a:lnTo>
                    <a:pt x="35763" y="2636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5436898" y="2895227"/>
              <a:ext cx="36195" cy="265430"/>
            </a:xfrm>
            <a:custGeom>
              <a:avLst/>
              <a:gdLst/>
              <a:ahLst/>
              <a:cxnLst/>
              <a:rect l="l" t="t" r="r" b="b"/>
              <a:pathLst>
                <a:path w="36195" h="265430">
                  <a:moveTo>
                    <a:pt x="0" y="264877"/>
                  </a:moveTo>
                  <a:lnTo>
                    <a:pt x="35756" y="26359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48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5434977" y="28704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5434987" y="28704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71" y="2490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5276900" y="3008794"/>
              <a:ext cx="1905" cy="166370"/>
            </a:xfrm>
            <a:custGeom>
              <a:avLst/>
              <a:gdLst/>
              <a:ahLst/>
              <a:cxnLst/>
              <a:rect l="l" t="t" r="r" b="b"/>
              <a:pathLst>
                <a:path w="1904" h="166369">
                  <a:moveTo>
                    <a:pt x="0" y="0"/>
                  </a:moveTo>
                  <a:lnTo>
                    <a:pt x="0" y="141554"/>
                  </a:lnTo>
                  <a:lnTo>
                    <a:pt x="1866" y="16595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5276896" y="3008825"/>
              <a:ext cx="1905" cy="166370"/>
            </a:xfrm>
            <a:custGeom>
              <a:avLst/>
              <a:gdLst/>
              <a:ahLst/>
              <a:cxnLst/>
              <a:rect l="l" t="t" r="r" b="b"/>
              <a:pathLst>
                <a:path w="1904" h="166369">
                  <a:moveTo>
                    <a:pt x="1869" y="165862"/>
                  </a:moveTo>
                  <a:lnTo>
                    <a:pt x="0" y="1415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5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5278551" y="3032099"/>
              <a:ext cx="36830" cy="142875"/>
            </a:xfrm>
            <a:custGeom>
              <a:avLst/>
              <a:gdLst/>
              <a:ahLst/>
              <a:cxnLst/>
              <a:rect l="l" t="t" r="r" b="b"/>
              <a:pathLst>
                <a:path w="36829" h="142875">
                  <a:moveTo>
                    <a:pt x="36525" y="0"/>
                  </a:moveTo>
                  <a:lnTo>
                    <a:pt x="0" y="1295"/>
                  </a:lnTo>
                  <a:lnTo>
                    <a:pt x="0" y="142849"/>
                  </a:lnTo>
                  <a:lnTo>
                    <a:pt x="36525" y="14154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5278559" y="3032096"/>
              <a:ext cx="36830" cy="142875"/>
            </a:xfrm>
            <a:custGeom>
              <a:avLst/>
              <a:gdLst/>
              <a:ahLst/>
              <a:cxnLst/>
              <a:rect l="l" t="t" r="r" b="b"/>
              <a:pathLst>
                <a:path w="36829" h="142875">
                  <a:moveTo>
                    <a:pt x="0" y="142863"/>
                  </a:moveTo>
                  <a:lnTo>
                    <a:pt x="36517" y="14154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42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5276659" y="30074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5276663" y="300740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407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5126177" y="2709570"/>
              <a:ext cx="1905" cy="475615"/>
            </a:xfrm>
            <a:custGeom>
              <a:avLst/>
              <a:gdLst/>
              <a:ahLst/>
              <a:cxnLst/>
              <a:rect l="l" t="t" r="r" b="b"/>
              <a:pathLst>
                <a:path w="1904" h="475614">
                  <a:moveTo>
                    <a:pt x="0" y="0"/>
                  </a:moveTo>
                  <a:lnTo>
                    <a:pt x="0" y="450850"/>
                  </a:lnTo>
                  <a:lnTo>
                    <a:pt x="1879" y="4752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5126170" y="2709525"/>
              <a:ext cx="1905" cy="475615"/>
            </a:xfrm>
            <a:custGeom>
              <a:avLst/>
              <a:gdLst/>
              <a:ahLst/>
              <a:cxnLst/>
              <a:rect l="l" t="t" r="r" b="b"/>
              <a:pathLst>
                <a:path w="1904" h="475614">
                  <a:moveTo>
                    <a:pt x="1878" y="475301"/>
                  </a:moveTo>
                  <a:lnTo>
                    <a:pt x="0" y="45085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53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5128234" y="2732811"/>
              <a:ext cx="36195" cy="452755"/>
            </a:xfrm>
            <a:custGeom>
              <a:avLst/>
              <a:gdLst/>
              <a:ahLst/>
              <a:cxnLst/>
              <a:rect l="l" t="t" r="r" b="b"/>
              <a:pathLst>
                <a:path w="36195" h="452755">
                  <a:moveTo>
                    <a:pt x="35763" y="0"/>
                  </a:moveTo>
                  <a:lnTo>
                    <a:pt x="0" y="1282"/>
                  </a:lnTo>
                  <a:lnTo>
                    <a:pt x="0" y="452132"/>
                  </a:lnTo>
                  <a:lnTo>
                    <a:pt x="35763" y="4508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5128250" y="2732813"/>
              <a:ext cx="36195" cy="452755"/>
            </a:xfrm>
            <a:custGeom>
              <a:avLst/>
              <a:gdLst/>
              <a:ahLst/>
              <a:cxnLst/>
              <a:rect l="l" t="t" r="r" b="b"/>
              <a:pathLst>
                <a:path w="36195" h="452755">
                  <a:moveTo>
                    <a:pt x="0" y="452127"/>
                  </a:moveTo>
                  <a:lnTo>
                    <a:pt x="35756" y="45084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521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5126354" y="27085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5126358" y="27085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4968621" y="3136226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4" h="58419">
                  <a:moveTo>
                    <a:pt x="0" y="0"/>
                  </a:moveTo>
                  <a:lnTo>
                    <a:pt x="0" y="33985"/>
                  </a:lnTo>
                  <a:lnTo>
                    <a:pt x="1879" y="5838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4968620" y="3136249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5">
                  <a:moveTo>
                    <a:pt x="1878" y="58435"/>
                  </a:moveTo>
                  <a:lnTo>
                    <a:pt x="0" y="3398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8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4970284" y="3159531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36525" y="0"/>
                  </a:moveTo>
                  <a:lnTo>
                    <a:pt x="0" y="1320"/>
                  </a:lnTo>
                  <a:lnTo>
                    <a:pt x="0" y="35306"/>
                  </a:lnTo>
                  <a:lnTo>
                    <a:pt x="36525" y="3399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4970285" y="3159538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0" y="35298"/>
                  </a:moveTo>
                  <a:lnTo>
                    <a:pt x="36532" y="3399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2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4968392" y="313495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4968392" y="313495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4818786" y="3128352"/>
              <a:ext cx="1905" cy="77470"/>
            </a:xfrm>
            <a:custGeom>
              <a:avLst/>
              <a:gdLst/>
              <a:ahLst/>
              <a:cxnLst/>
              <a:rect l="l" t="t" r="r" b="b"/>
              <a:pathLst>
                <a:path w="1904" h="77469">
                  <a:moveTo>
                    <a:pt x="0" y="0"/>
                  </a:moveTo>
                  <a:lnTo>
                    <a:pt x="0" y="52946"/>
                  </a:lnTo>
                  <a:lnTo>
                    <a:pt x="1879" y="7733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4818784" y="3128294"/>
              <a:ext cx="1905" cy="77470"/>
            </a:xfrm>
            <a:custGeom>
              <a:avLst/>
              <a:gdLst/>
              <a:ahLst/>
              <a:cxnLst/>
              <a:rect l="l" t="t" r="r" b="b"/>
              <a:pathLst>
                <a:path w="1904" h="77469">
                  <a:moveTo>
                    <a:pt x="1878" y="77458"/>
                  </a:moveTo>
                  <a:lnTo>
                    <a:pt x="0" y="5301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74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4820805" y="3151644"/>
              <a:ext cx="36195" cy="54610"/>
            </a:xfrm>
            <a:custGeom>
              <a:avLst/>
              <a:gdLst/>
              <a:ahLst/>
              <a:cxnLst/>
              <a:rect l="l" t="t" r="r" b="b"/>
              <a:pathLst>
                <a:path w="36195" h="54610">
                  <a:moveTo>
                    <a:pt x="35763" y="0"/>
                  </a:moveTo>
                  <a:lnTo>
                    <a:pt x="0" y="1282"/>
                  </a:lnTo>
                  <a:lnTo>
                    <a:pt x="0" y="54229"/>
                  </a:lnTo>
                  <a:lnTo>
                    <a:pt x="35763" y="529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4820823" y="3151651"/>
              <a:ext cx="36195" cy="54610"/>
            </a:xfrm>
            <a:custGeom>
              <a:avLst/>
              <a:gdLst/>
              <a:ahLst/>
              <a:cxnLst/>
              <a:rect l="l" t="t" r="r" b="b"/>
              <a:pathLst>
                <a:path w="36195" h="54610">
                  <a:moveTo>
                    <a:pt x="0" y="54218"/>
                  </a:moveTo>
                  <a:lnTo>
                    <a:pt x="35756" y="5294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42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4818926" y="31272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818922" y="31272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191800" y="2915818"/>
              <a:ext cx="2540" cy="325755"/>
            </a:xfrm>
            <a:custGeom>
              <a:avLst/>
              <a:gdLst/>
              <a:ahLst/>
              <a:cxnLst/>
              <a:rect l="l" t="t" r="r" b="b"/>
              <a:pathLst>
                <a:path w="2539" h="325755">
                  <a:moveTo>
                    <a:pt x="0" y="0"/>
                  </a:moveTo>
                  <a:lnTo>
                    <a:pt x="0" y="300380"/>
                  </a:lnTo>
                  <a:lnTo>
                    <a:pt x="1917" y="32528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191796" y="2915811"/>
              <a:ext cx="2540" cy="325755"/>
            </a:xfrm>
            <a:custGeom>
              <a:avLst/>
              <a:gdLst/>
              <a:ahLst/>
              <a:cxnLst/>
              <a:rect l="l" t="t" r="r" b="b"/>
              <a:pathLst>
                <a:path w="2539" h="325755">
                  <a:moveTo>
                    <a:pt x="1914" y="325235"/>
                  </a:moveTo>
                  <a:lnTo>
                    <a:pt x="0" y="30031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52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193997" y="2939262"/>
              <a:ext cx="36195" cy="302260"/>
            </a:xfrm>
            <a:custGeom>
              <a:avLst/>
              <a:gdLst/>
              <a:ahLst/>
              <a:cxnLst/>
              <a:rect l="l" t="t" r="r" b="b"/>
              <a:pathLst>
                <a:path w="36195" h="302260">
                  <a:moveTo>
                    <a:pt x="35763" y="0"/>
                  </a:moveTo>
                  <a:lnTo>
                    <a:pt x="0" y="1282"/>
                  </a:lnTo>
                  <a:lnTo>
                    <a:pt x="0" y="301663"/>
                  </a:lnTo>
                  <a:lnTo>
                    <a:pt x="35763" y="3003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194003" y="2939262"/>
              <a:ext cx="36195" cy="302260"/>
            </a:xfrm>
            <a:custGeom>
              <a:avLst/>
              <a:gdLst/>
              <a:ahLst/>
              <a:cxnLst/>
              <a:rect l="l" t="t" r="r" b="b"/>
              <a:pathLst>
                <a:path w="36195" h="302260">
                  <a:moveTo>
                    <a:pt x="0" y="301658"/>
                  </a:moveTo>
                  <a:lnTo>
                    <a:pt x="35756" y="30038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016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192092" y="291430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192095" y="291430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2616695" y="3204895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5">
                  <a:moveTo>
                    <a:pt x="0" y="0"/>
                  </a:moveTo>
                  <a:lnTo>
                    <a:pt x="0" y="15036"/>
                  </a:lnTo>
                  <a:lnTo>
                    <a:pt x="1879" y="3943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2616703" y="3204989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5" h="39369">
                  <a:moveTo>
                    <a:pt x="1869" y="39294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392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2618574" y="3228174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763" y="0"/>
                  </a:moveTo>
                  <a:lnTo>
                    <a:pt x="0" y="1282"/>
                  </a:lnTo>
                  <a:lnTo>
                    <a:pt x="0" y="16332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2618585" y="3228175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0" y="16333"/>
                  </a:moveTo>
                  <a:lnTo>
                    <a:pt x="35756" y="1505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63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2616682" y="32033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2616694" y="32033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5449874" y="2727807"/>
              <a:ext cx="1905" cy="536575"/>
            </a:xfrm>
            <a:custGeom>
              <a:avLst/>
              <a:gdLst/>
              <a:ahLst/>
              <a:cxnLst/>
              <a:rect l="l" t="t" r="r" b="b"/>
              <a:pathLst>
                <a:path w="1904" h="536575">
                  <a:moveTo>
                    <a:pt x="0" y="0"/>
                  </a:moveTo>
                  <a:lnTo>
                    <a:pt x="0" y="511594"/>
                  </a:lnTo>
                  <a:lnTo>
                    <a:pt x="1866" y="53599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5449874" y="2727833"/>
              <a:ext cx="1905" cy="535940"/>
            </a:xfrm>
            <a:custGeom>
              <a:avLst/>
              <a:gdLst/>
              <a:ahLst/>
              <a:cxnLst/>
              <a:rect l="l" t="t" r="r" b="b"/>
              <a:pathLst>
                <a:path w="1904" h="535939">
                  <a:moveTo>
                    <a:pt x="1869" y="535931"/>
                  </a:moveTo>
                  <a:lnTo>
                    <a:pt x="0" y="51160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359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5451729" y="2750984"/>
              <a:ext cx="36195" cy="513080"/>
            </a:xfrm>
            <a:custGeom>
              <a:avLst/>
              <a:gdLst/>
              <a:ahLst/>
              <a:cxnLst/>
              <a:rect l="l" t="t" r="r" b="b"/>
              <a:pathLst>
                <a:path w="36195" h="513079">
                  <a:moveTo>
                    <a:pt x="35763" y="0"/>
                  </a:moveTo>
                  <a:lnTo>
                    <a:pt x="0" y="1282"/>
                  </a:lnTo>
                  <a:lnTo>
                    <a:pt x="0" y="512876"/>
                  </a:lnTo>
                  <a:lnTo>
                    <a:pt x="35763" y="5115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5451738" y="2750993"/>
              <a:ext cx="36195" cy="513080"/>
            </a:xfrm>
            <a:custGeom>
              <a:avLst/>
              <a:gdLst/>
              <a:ahLst/>
              <a:cxnLst/>
              <a:rect l="l" t="t" r="r" b="b"/>
              <a:pathLst>
                <a:path w="36195" h="513079">
                  <a:moveTo>
                    <a:pt x="0" y="512864"/>
                  </a:moveTo>
                  <a:lnTo>
                    <a:pt x="35756" y="51159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28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5449849" y="27265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5449859" y="27265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5303888" y="2817634"/>
              <a:ext cx="1905" cy="461009"/>
            </a:xfrm>
            <a:custGeom>
              <a:avLst/>
              <a:gdLst/>
              <a:ahLst/>
              <a:cxnLst/>
              <a:rect l="l" t="t" r="r" b="b"/>
              <a:pathLst>
                <a:path w="1904" h="461010">
                  <a:moveTo>
                    <a:pt x="0" y="0"/>
                  </a:moveTo>
                  <a:lnTo>
                    <a:pt x="0" y="436359"/>
                  </a:lnTo>
                  <a:lnTo>
                    <a:pt x="1879" y="46074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5303886" y="2817512"/>
              <a:ext cx="1905" cy="461009"/>
            </a:xfrm>
            <a:custGeom>
              <a:avLst/>
              <a:gdLst/>
              <a:ahLst/>
              <a:cxnLst/>
              <a:rect l="l" t="t" r="r" b="b"/>
              <a:pathLst>
                <a:path w="1904" h="461010">
                  <a:moveTo>
                    <a:pt x="1878" y="460843"/>
                  </a:moveTo>
                  <a:lnTo>
                    <a:pt x="0" y="4363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08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5305564" y="2840646"/>
              <a:ext cx="36195" cy="438150"/>
            </a:xfrm>
            <a:custGeom>
              <a:avLst/>
              <a:gdLst/>
              <a:ahLst/>
              <a:cxnLst/>
              <a:rect l="l" t="t" r="r" b="b"/>
              <a:pathLst>
                <a:path w="36195" h="438150">
                  <a:moveTo>
                    <a:pt x="35763" y="0"/>
                  </a:moveTo>
                  <a:lnTo>
                    <a:pt x="0" y="1282"/>
                  </a:lnTo>
                  <a:lnTo>
                    <a:pt x="0" y="437642"/>
                  </a:lnTo>
                  <a:lnTo>
                    <a:pt x="35763" y="4363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5305566" y="2840647"/>
              <a:ext cx="36195" cy="438150"/>
            </a:xfrm>
            <a:custGeom>
              <a:avLst/>
              <a:gdLst/>
              <a:ahLst/>
              <a:cxnLst/>
              <a:rect l="l" t="t" r="r" b="b"/>
              <a:pathLst>
                <a:path w="36195" h="438150">
                  <a:moveTo>
                    <a:pt x="0" y="437640"/>
                  </a:moveTo>
                  <a:lnTo>
                    <a:pt x="35770" y="43636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37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5303697" y="28164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5303696" y="28164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5141137" y="2896603"/>
              <a:ext cx="1905" cy="393700"/>
            </a:xfrm>
            <a:custGeom>
              <a:avLst/>
              <a:gdLst/>
              <a:ahLst/>
              <a:cxnLst/>
              <a:rect l="l" t="t" r="r" b="b"/>
              <a:pathLst>
                <a:path w="1904" h="393700">
                  <a:moveTo>
                    <a:pt x="0" y="0"/>
                  </a:moveTo>
                  <a:lnTo>
                    <a:pt x="0" y="368922"/>
                  </a:lnTo>
                  <a:lnTo>
                    <a:pt x="1866" y="3933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5141127" y="2896548"/>
              <a:ext cx="1905" cy="393700"/>
            </a:xfrm>
            <a:custGeom>
              <a:avLst/>
              <a:gdLst/>
              <a:ahLst/>
              <a:cxnLst/>
              <a:rect l="l" t="t" r="r" b="b"/>
              <a:pathLst>
                <a:path w="1904" h="393700">
                  <a:moveTo>
                    <a:pt x="1878" y="393373"/>
                  </a:moveTo>
                  <a:lnTo>
                    <a:pt x="0" y="3689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33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5143157" y="2919653"/>
              <a:ext cx="36195" cy="370205"/>
            </a:xfrm>
            <a:custGeom>
              <a:avLst/>
              <a:gdLst/>
              <a:ahLst/>
              <a:cxnLst/>
              <a:rect l="l" t="t" r="r" b="b"/>
              <a:pathLst>
                <a:path w="36195" h="370204">
                  <a:moveTo>
                    <a:pt x="35775" y="0"/>
                  </a:moveTo>
                  <a:lnTo>
                    <a:pt x="0" y="1282"/>
                  </a:lnTo>
                  <a:lnTo>
                    <a:pt x="0" y="370205"/>
                  </a:lnTo>
                  <a:lnTo>
                    <a:pt x="35775" y="36893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5143176" y="2919655"/>
              <a:ext cx="36195" cy="370205"/>
            </a:xfrm>
            <a:custGeom>
              <a:avLst/>
              <a:gdLst/>
              <a:ahLst/>
              <a:cxnLst/>
              <a:rect l="l" t="t" r="r" b="b"/>
              <a:pathLst>
                <a:path w="36195" h="370204">
                  <a:moveTo>
                    <a:pt x="0" y="370201"/>
                  </a:moveTo>
                  <a:lnTo>
                    <a:pt x="35756" y="36893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702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5141290" y="28953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5141303" y="28953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985854" y="3220186"/>
              <a:ext cx="2540" cy="86360"/>
            </a:xfrm>
            <a:custGeom>
              <a:avLst/>
              <a:gdLst/>
              <a:ahLst/>
              <a:cxnLst/>
              <a:rect l="l" t="t" r="r" b="b"/>
              <a:pathLst>
                <a:path w="2539" h="86360">
                  <a:moveTo>
                    <a:pt x="0" y="0"/>
                  </a:moveTo>
                  <a:lnTo>
                    <a:pt x="0" y="61302"/>
                  </a:lnTo>
                  <a:lnTo>
                    <a:pt x="1917" y="8620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985854" y="3220132"/>
              <a:ext cx="2540" cy="86360"/>
            </a:xfrm>
            <a:custGeom>
              <a:avLst/>
              <a:gdLst/>
              <a:ahLst/>
              <a:cxnLst/>
              <a:rect l="l" t="t" r="r" b="b"/>
              <a:pathLst>
                <a:path w="2539" h="86360">
                  <a:moveTo>
                    <a:pt x="1914" y="86301"/>
                  </a:moveTo>
                  <a:lnTo>
                    <a:pt x="0" y="613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63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987988" y="3243592"/>
              <a:ext cx="36195" cy="62865"/>
            </a:xfrm>
            <a:custGeom>
              <a:avLst/>
              <a:gdLst/>
              <a:ahLst/>
              <a:cxnLst/>
              <a:rect l="l" t="t" r="r" b="b"/>
              <a:pathLst>
                <a:path w="36195" h="62864">
                  <a:moveTo>
                    <a:pt x="35763" y="0"/>
                  </a:moveTo>
                  <a:lnTo>
                    <a:pt x="0" y="1282"/>
                  </a:lnTo>
                  <a:lnTo>
                    <a:pt x="0" y="62585"/>
                  </a:lnTo>
                  <a:lnTo>
                    <a:pt x="35763" y="613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987997" y="3243593"/>
              <a:ext cx="36195" cy="62865"/>
            </a:xfrm>
            <a:custGeom>
              <a:avLst/>
              <a:gdLst/>
              <a:ahLst/>
              <a:cxnLst/>
              <a:rect l="l" t="t" r="r" b="b"/>
              <a:pathLst>
                <a:path w="36195" h="62864">
                  <a:moveTo>
                    <a:pt x="0" y="62583"/>
                  </a:moveTo>
                  <a:lnTo>
                    <a:pt x="35770" y="6129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5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986096" y="32189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986099" y="32189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826673" y="3263442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4" h="53339">
                  <a:moveTo>
                    <a:pt x="0" y="0"/>
                  </a:moveTo>
                  <a:lnTo>
                    <a:pt x="0" y="28422"/>
                  </a:lnTo>
                  <a:lnTo>
                    <a:pt x="1905" y="53327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826671" y="3263518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4" h="53339">
                  <a:moveTo>
                    <a:pt x="1905" y="53209"/>
                  </a:moveTo>
                  <a:lnTo>
                    <a:pt x="0" y="28408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53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828552" y="3286924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5" h="29845">
                  <a:moveTo>
                    <a:pt x="35775" y="0"/>
                  </a:moveTo>
                  <a:lnTo>
                    <a:pt x="0" y="1282"/>
                  </a:lnTo>
                  <a:lnTo>
                    <a:pt x="0" y="29705"/>
                  </a:lnTo>
                  <a:lnTo>
                    <a:pt x="35775" y="2842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828566" y="3286924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5" h="29845">
                  <a:moveTo>
                    <a:pt x="0" y="29695"/>
                  </a:moveTo>
                  <a:lnTo>
                    <a:pt x="35770" y="2842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6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826660" y="32623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826655" y="32623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2904410" y="2224896"/>
              <a:ext cx="1837266" cy="16343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209148" y="3286175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4" h="58420">
                  <a:moveTo>
                    <a:pt x="0" y="0"/>
                  </a:moveTo>
                  <a:lnTo>
                    <a:pt x="0" y="33997"/>
                  </a:lnTo>
                  <a:lnTo>
                    <a:pt x="1879" y="583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209148" y="3286200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4" h="58420">
                  <a:moveTo>
                    <a:pt x="1869" y="58317"/>
                  </a:moveTo>
                  <a:lnTo>
                    <a:pt x="0" y="3398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83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211117" y="3309429"/>
              <a:ext cx="36195" cy="35560"/>
            </a:xfrm>
            <a:custGeom>
              <a:avLst/>
              <a:gdLst/>
              <a:ahLst/>
              <a:cxnLst/>
              <a:rect l="l" t="t" r="r" b="b"/>
              <a:pathLst>
                <a:path w="36195" h="35560">
                  <a:moveTo>
                    <a:pt x="35763" y="0"/>
                  </a:moveTo>
                  <a:lnTo>
                    <a:pt x="0" y="1282"/>
                  </a:lnTo>
                  <a:lnTo>
                    <a:pt x="0" y="35267"/>
                  </a:lnTo>
                  <a:lnTo>
                    <a:pt x="35763" y="339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211127" y="3309435"/>
              <a:ext cx="36195" cy="35560"/>
            </a:xfrm>
            <a:custGeom>
              <a:avLst/>
              <a:gdLst/>
              <a:ahLst/>
              <a:cxnLst/>
              <a:rect l="l" t="t" r="r" b="b"/>
              <a:pathLst>
                <a:path w="36195" h="35560">
                  <a:moveTo>
                    <a:pt x="0" y="35271"/>
                  </a:moveTo>
                  <a:lnTo>
                    <a:pt x="35770" y="3399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352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209237" y="32847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209242" y="32847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262706" y="332671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3352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262704" y="3326659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264941" y="335001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264957" y="335001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263061" y="33255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263065" y="33255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5132349" y="3135337"/>
              <a:ext cx="1905" cy="266700"/>
            </a:xfrm>
            <a:custGeom>
              <a:avLst/>
              <a:gdLst/>
              <a:ahLst/>
              <a:cxnLst/>
              <a:rect l="l" t="t" r="r" b="b"/>
              <a:pathLst>
                <a:path w="1904" h="266700">
                  <a:moveTo>
                    <a:pt x="0" y="0"/>
                  </a:moveTo>
                  <a:lnTo>
                    <a:pt x="0" y="241871"/>
                  </a:lnTo>
                  <a:lnTo>
                    <a:pt x="1879" y="26626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5132342" y="3135299"/>
              <a:ext cx="1905" cy="266700"/>
            </a:xfrm>
            <a:custGeom>
              <a:avLst/>
              <a:gdLst/>
              <a:ahLst/>
              <a:cxnLst/>
              <a:rect l="l" t="t" r="r" b="b"/>
              <a:pathLst>
                <a:path w="1904" h="266700">
                  <a:moveTo>
                    <a:pt x="1878" y="266297"/>
                  </a:moveTo>
                  <a:lnTo>
                    <a:pt x="0" y="2418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2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5134190" y="3158350"/>
              <a:ext cx="36195" cy="243204"/>
            </a:xfrm>
            <a:custGeom>
              <a:avLst/>
              <a:gdLst/>
              <a:ahLst/>
              <a:cxnLst/>
              <a:rect l="l" t="t" r="r" b="b"/>
              <a:pathLst>
                <a:path w="36195" h="243204">
                  <a:moveTo>
                    <a:pt x="35763" y="0"/>
                  </a:moveTo>
                  <a:lnTo>
                    <a:pt x="0" y="1282"/>
                  </a:lnTo>
                  <a:lnTo>
                    <a:pt x="0" y="243154"/>
                  </a:lnTo>
                  <a:lnTo>
                    <a:pt x="35763" y="2418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5134197" y="3158357"/>
              <a:ext cx="36195" cy="243204"/>
            </a:xfrm>
            <a:custGeom>
              <a:avLst/>
              <a:gdLst/>
              <a:ahLst/>
              <a:cxnLst/>
              <a:rect l="l" t="t" r="r" b="b"/>
              <a:pathLst>
                <a:path w="36195" h="243204">
                  <a:moveTo>
                    <a:pt x="0" y="243141"/>
                  </a:moveTo>
                  <a:lnTo>
                    <a:pt x="35770" y="24186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31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5132323" y="31338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5132335" y="31338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995773" y="3320706"/>
              <a:ext cx="1905" cy="86995"/>
            </a:xfrm>
            <a:custGeom>
              <a:avLst/>
              <a:gdLst/>
              <a:ahLst/>
              <a:cxnLst/>
              <a:rect l="l" t="t" r="r" b="b"/>
              <a:pathLst>
                <a:path w="1904" h="86995">
                  <a:moveTo>
                    <a:pt x="0" y="0"/>
                  </a:moveTo>
                  <a:lnTo>
                    <a:pt x="0" y="62420"/>
                  </a:lnTo>
                  <a:lnTo>
                    <a:pt x="1866" y="8681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995765" y="3320691"/>
              <a:ext cx="1905" cy="86995"/>
            </a:xfrm>
            <a:custGeom>
              <a:avLst/>
              <a:gdLst/>
              <a:ahLst/>
              <a:cxnLst/>
              <a:rect l="l" t="t" r="r" b="b"/>
              <a:pathLst>
                <a:path w="1904" h="86995">
                  <a:moveTo>
                    <a:pt x="1869" y="86852"/>
                  </a:moveTo>
                  <a:lnTo>
                    <a:pt x="0" y="6239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6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4997297" y="3343744"/>
              <a:ext cx="36830" cy="64135"/>
            </a:xfrm>
            <a:custGeom>
              <a:avLst/>
              <a:gdLst/>
              <a:ahLst/>
              <a:cxnLst/>
              <a:rect l="l" t="t" r="r" b="b"/>
              <a:pathLst>
                <a:path w="36829" h="64135">
                  <a:moveTo>
                    <a:pt x="36525" y="0"/>
                  </a:moveTo>
                  <a:lnTo>
                    <a:pt x="0" y="1308"/>
                  </a:lnTo>
                  <a:lnTo>
                    <a:pt x="0" y="63728"/>
                  </a:lnTo>
                  <a:lnTo>
                    <a:pt x="36525" y="624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4997306" y="3343749"/>
              <a:ext cx="36830" cy="64135"/>
            </a:xfrm>
            <a:custGeom>
              <a:avLst/>
              <a:gdLst/>
              <a:ahLst/>
              <a:cxnLst/>
              <a:rect l="l" t="t" r="r" b="b"/>
              <a:pathLst>
                <a:path w="36829" h="64135">
                  <a:moveTo>
                    <a:pt x="0" y="63725"/>
                  </a:moveTo>
                  <a:lnTo>
                    <a:pt x="36532" y="6242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37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4995430" y="33195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4995439" y="33195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4844681" y="3326409"/>
              <a:ext cx="1905" cy="90170"/>
            </a:xfrm>
            <a:custGeom>
              <a:avLst/>
              <a:gdLst/>
              <a:ahLst/>
              <a:cxnLst/>
              <a:rect l="l" t="t" r="r" b="b"/>
              <a:pathLst>
                <a:path w="1904" h="90170">
                  <a:moveTo>
                    <a:pt x="0" y="0"/>
                  </a:moveTo>
                  <a:lnTo>
                    <a:pt x="0" y="65760"/>
                  </a:lnTo>
                  <a:lnTo>
                    <a:pt x="1879" y="9015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4844676" y="3326368"/>
              <a:ext cx="1905" cy="90170"/>
            </a:xfrm>
            <a:custGeom>
              <a:avLst/>
              <a:gdLst/>
              <a:ahLst/>
              <a:cxnLst/>
              <a:rect l="l" t="t" r="r" b="b"/>
              <a:pathLst>
                <a:path w="1904" h="90170">
                  <a:moveTo>
                    <a:pt x="1878" y="90141"/>
                  </a:moveTo>
                  <a:lnTo>
                    <a:pt x="0" y="656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01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4846904" y="3349396"/>
              <a:ext cx="36195" cy="67310"/>
            </a:xfrm>
            <a:custGeom>
              <a:avLst/>
              <a:gdLst/>
              <a:ahLst/>
              <a:cxnLst/>
              <a:rect l="l" t="t" r="r" b="b"/>
              <a:pathLst>
                <a:path w="36195" h="67310">
                  <a:moveTo>
                    <a:pt x="35775" y="0"/>
                  </a:moveTo>
                  <a:lnTo>
                    <a:pt x="0" y="1270"/>
                  </a:lnTo>
                  <a:lnTo>
                    <a:pt x="0" y="67030"/>
                  </a:lnTo>
                  <a:lnTo>
                    <a:pt x="35775" y="6576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4846911" y="3349394"/>
              <a:ext cx="36195" cy="67310"/>
            </a:xfrm>
            <a:custGeom>
              <a:avLst/>
              <a:gdLst/>
              <a:ahLst/>
              <a:cxnLst/>
              <a:rect l="l" t="t" r="r" b="b"/>
              <a:pathLst>
                <a:path w="36195" h="67310">
                  <a:moveTo>
                    <a:pt x="0" y="67033"/>
                  </a:moveTo>
                  <a:lnTo>
                    <a:pt x="35770" y="6575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70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4845050" y="33252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4845054" y="33252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5015979" y="2874174"/>
              <a:ext cx="1905" cy="635000"/>
            </a:xfrm>
            <a:custGeom>
              <a:avLst/>
              <a:gdLst/>
              <a:ahLst/>
              <a:cxnLst/>
              <a:rect l="l" t="t" r="r" b="b"/>
              <a:pathLst>
                <a:path w="1904" h="635000">
                  <a:moveTo>
                    <a:pt x="0" y="0"/>
                  </a:moveTo>
                  <a:lnTo>
                    <a:pt x="0" y="610222"/>
                  </a:lnTo>
                  <a:lnTo>
                    <a:pt x="1879" y="634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5015976" y="2874131"/>
              <a:ext cx="1905" cy="635000"/>
            </a:xfrm>
            <a:custGeom>
              <a:avLst/>
              <a:gdLst/>
              <a:ahLst/>
              <a:cxnLst/>
              <a:rect l="l" t="t" r="r" b="b"/>
              <a:pathLst>
                <a:path w="1904" h="635000">
                  <a:moveTo>
                    <a:pt x="1878" y="634717"/>
                  </a:moveTo>
                  <a:lnTo>
                    <a:pt x="0" y="6102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347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5018062" y="2897250"/>
              <a:ext cx="36195" cy="612140"/>
            </a:xfrm>
            <a:custGeom>
              <a:avLst/>
              <a:gdLst/>
              <a:ahLst/>
              <a:cxnLst/>
              <a:rect l="l" t="t" r="r" b="b"/>
              <a:pathLst>
                <a:path w="36195" h="612139">
                  <a:moveTo>
                    <a:pt x="35763" y="0"/>
                  </a:moveTo>
                  <a:lnTo>
                    <a:pt x="0" y="1282"/>
                  </a:lnTo>
                  <a:lnTo>
                    <a:pt x="0" y="611517"/>
                  </a:lnTo>
                  <a:lnTo>
                    <a:pt x="35763" y="610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5018065" y="2897256"/>
              <a:ext cx="36195" cy="611505"/>
            </a:xfrm>
            <a:custGeom>
              <a:avLst/>
              <a:gdLst/>
              <a:ahLst/>
              <a:cxnLst/>
              <a:rect l="l" t="t" r="r" b="b"/>
              <a:pathLst>
                <a:path w="36195" h="611504">
                  <a:moveTo>
                    <a:pt x="0" y="611507"/>
                  </a:moveTo>
                  <a:lnTo>
                    <a:pt x="35770" y="61023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115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5016182" y="28726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5016193" y="28726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4854257" y="3242830"/>
              <a:ext cx="1905" cy="278765"/>
            </a:xfrm>
            <a:custGeom>
              <a:avLst/>
              <a:gdLst/>
              <a:ahLst/>
              <a:cxnLst/>
              <a:rect l="l" t="t" r="r" b="b"/>
              <a:pathLst>
                <a:path w="1904" h="278764">
                  <a:moveTo>
                    <a:pt x="0" y="0"/>
                  </a:moveTo>
                  <a:lnTo>
                    <a:pt x="0" y="254114"/>
                  </a:lnTo>
                  <a:lnTo>
                    <a:pt x="1866" y="27851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4854251" y="3242723"/>
              <a:ext cx="1905" cy="278765"/>
            </a:xfrm>
            <a:custGeom>
              <a:avLst/>
              <a:gdLst/>
              <a:ahLst/>
              <a:cxnLst/>
              <a:rect l="l" t="t" r="r" b="b"/>
              <a:pathLst>
                <a:path w="1904" h="278764">
                  <a:moveTo>
                    <a:pt x="1878" y="278726"/>
                  </a:moveTo>
                  <a:lnTo>
                    <a:pt x="0" y="254152"/>
                  </a:lnTo>
                  <a:lnTo>
                    <a:pt x="0" y="0"/>
                  </a:lnTo>
                  <a:lnTo>
                    <a:pt x="1878" y="24573"/>
                  </a:lnTo>
                  <a:lnTo>
                    <a:pt x="1878" y="2787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4856505" y="3266135"/>
              <a:ext cx="36195" cy="255904"/>
            </a:xfrm>
            <a:custGeom>
              <a:avLst/>
              <a:gdLst/>
              <a:ahLst/>
              <a:cxnLst/>
              <a:rect l="l" t="t" r="r" b="b"/>
              <a:pathLst>
                <a:path w="36195" h="255904">
                  <a:moveTo>
                    <a:pt x="35775" y="0"/>
                  </a:moveTo>
                  <a:lnTo>
                    <a:pt x="0" y="1282"/>
                  </a:lnTo>
                  <a:lnTo>
                    <a:pt x="0" y="255409"/>
                  </a:lnTo>
                  <a:lnTo>
                    <a:pt x="35775" y="25412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4856522" y="3266136"/>
              <a:ext cx="36195" cy="255904"/>
            </a:xfrm>
            <a:custGeom>
              <a:avLst/>
              <a:gdLst/>
              <a:ahLst/>
              <a:cxnLst/>
              <a:rect l="l" t="t" r="r" b="b"/>
              <a:pathLst>
                <a:path w="36195" h="255904">
                  <a:moveTo>
                    <a:pt x="0" y="255409"/>
                  </a:moveTo>
                  <a:lnTo>
                    <a:pt x="35770" y="2541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554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4854625" y="32417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4854623" y="32417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4869713" y="2870834"/>
              <a:ext cx="1905" cy="756285"/>
            </a:xfrm>
            <a:custGeom>
              <a:avLst/>
              <a:gdLst/>
              <a:ahLst/>
              <a:cxnLst/>
              <a:rect l="l" t="t" r="r" b="b"/>
              <a:pathLst>
                <a:path w="1904" h="756285">
                  <a:moveTo>
                    <a:pt x="0" y="0"/>
                  </a:moveTo>
                  <a:lnTo>
                    <a:pt x="0" y="731723"/>
                  </a:lnTo>
                  <a:lnTo>
                    <a:pt x="1879" y="75611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4869715" y="2870857"/>
              <a:ext cx="1905" cy="756285"/>
            </a:xfrm>
            <a:custGeom>
              <a:avLst/>
              <a:gdLst/>
              <a:ahLst/>
              <a:cxnLst/>
              <a:rect l="l" t="t" r="r" b="b"/>
              <a:pathLst>
                <a:path w="1904" h="756285">
                  <a:moveTo>
                    <a:pt x="1869" y="756095"/>
                  </a:moveTo>
                  <a:lnTo>
                    <a:pt x="0" y="73176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5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4871478" y="2893986"/>
              <a:ext cx="36195" cy="733425"/>
            </a:xfrm>
            <a:custGeom>
              <a:avLst/>
              <a:gdLst/>
              <a:ahLst/>
              <a:cxnLst/>
              <a:rect l="l" t="t" r="r" b="b"/>
              <a:pathLst>
                <a:path w="36195" h="733425">
                  <a:moveTo>
                    <a:pt x="35763" y="0"/>
                  </a:moveTo>
                  <a:lnTo>
                    <a:pt x="0" y="1270"/>
                  </a:lnTo>
                  <a:lnTo>
                    <a:pt x="0" y="732994"/>
                  </a:lnTo>
                  <a:lnTo>
                    <a:pt x="35763" y="73171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4871491" y="2893984"/>
              <a:ext cx="36195" cy="733425"/>
            </a:xfrm>
            <a:custGeom>
              <a:avLst/>
              <a:gdLst/>
              <a:ahLst/>
              <a:cxnLst/>
              <a:rect l="l" t="t" r="r" b="b"/>
              <a:pathLst>
                <a:path w="36195" h="733425">
                  <a:moveTo>
                    <a:pt x="0" y="732991"/>
                  </a:moveTo>
                  <a:lnTo>
                    <a:pt x="35756" y="73172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7329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869611" y="28695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4869605" y="28695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4402988" y="363113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1"/>
                  </a:lnTo>
                  <a:lnTo>
                    <a:pt x="1879" y="25504"/>
                  </a:lnTo>
                  <a:lnTo>
                    <a:pt x="1879" y="24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4402991" y="363119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5343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404499" y="365436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36525" y="0"/>
                  </a:moveTo>
                  <a:lnTo>
                    <a:pt x="0" y="1304"/>
                  </a:lnTo>
                  <a:lnTo>
                    <a:pt x="0" y="2420"/>
                  </a:lnTo>
                  <a:lnTo>
                    <a:pt x="36525" y="11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404504" y="365436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402620" y="363007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4"/>
                  </a:lnTo>
                  <a:lnTo>
                    <a:pt x="1866" y="25697"/>
                  </a:lnTo>
                  <a:lnTo>
                    <a:pt x="38392" y="243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402612" y="36300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1270014" y="1482765"/>
              <a:ext cx="1559560" cy="1774189"/>
            </a:xfrm>
            <a:custGeom>
              <a:avLst/>
              <a:gdLst/>
              <a:ahLst/>
              <a:cxnLst/>
              <a:rect l="l" t="t" r="r" b="b"/>
              <a:pathLst>
                <a:path w="1559560" h="1774189">
                  <a:moveTo>
                    <a:pt x="822885" y="1176686"/>
                  </a:moveTo>
                  <a:lnTo>
                    <a:pt x="832202" y="1193261"/>
                  </a:lnTo>
                  <a:lnTo>
                    <a:pt x="858188" y="1192332"/>
                  </a:lnTo>
                  <a:lnTo>
                    <a:pt x="837967" y="1203496"/>
                  </a:lnTo>
                  <a:lnTo>
                    <a:pt x="847297" y="1220060"/>
                  </a:lnTo>
                  <a:lnTo>
                    <a:pt x="825476" y="1210399"/>
                  </a:lnTo>
                  <a:lnTo>
                    <a:pt x="805254" y="1221563"/>
                  </a:lnTo>
                  <a:lnTo>
                    <a:pt x="811995" y="1204424"/>
                  </a:lnTo>
                  <a:lnTo>
                    <a:pt x="790159" y="1194764"/>
                  </a:lnTo>
                  <a:lnTo>
                    <a:pt x="816144" y="1193825"/>
                  </a:lnTo>
                  <a:lnTo>
                    <a:pt x="822885" y="1176686"/>
                  </a:lnTo>
                  <a:close/>
                </a:path>
                <a:path w="1559560" h="1774189">
                  <a:moveTo>
                    <a:pt x="843261" y="1074483"/>
                  </a:moveTo>
                  <a:lnTo>
                    <a:pt x="852593" y="1091057"/>
                  </a:lnTo>
                  <a:lnTo>
                    <a:pt x="878578" y="1090118"/>
                  </a:lnTo>
                  <a:lnTo>
                    <a:pt x="858358" y="1101292"/>
                  </a:lnTo>
                  <a:lnTo>
                    <a:pt x="867674" y="1117856"/>
                  </a:lnTo>
                  <a:lnTo>
                    <a:pt x="845852" y="1108195"/>
                  </a:lnTo>
                  <a:lnTo>
                    <a:pt x="825631" y="1119359"/>
                  </a:lnTo>
                  <a:lnTo>
                    <a:pt x="832371" y="1102220"/>
                  </a:lnTo>
                  <a:lnTo>
                    <a:pt x="810550" y="1092559"/>
                  </a:lnTo>
                  <a:lnTo>
                    <a:pt x="836535" y="1091621"/>
                  </a:lnTo>
                  <a:lnTo>
                    <a:pt x="843261" y="1074483"/>
                  </a:lnTo>
                  <a:close/>
                </a:path>
                <a:path w="1559560" h="1774189">
                  <a:moveTo>
                    <a:pt x="544380" y="1057591"/>
                  </a:moveTo>
                  <a:lnTo>
                    <a:pt x="553696" y="1074156"/>
                  </a:lnTo>
                  <a:lnTo>
                    <a:pt x="579683" y="1073227"/>
                  </a:lnTo>
                  <a:lnTo>
                    <a:pt x="559461" y="1084391"/>
                  </a:lnTo>
                  <a:lnTo>
                    <a:pt x="568792" y="1100955"/>
                  </a:lnTo>
                  <a:lnTo>
                    <a:pt x="546970" y="1091294"/>
                  </a:lnTo>
                  <a:lnTo>
                    <a:pt x="526750" y="1102467"/>
                  </a:lnTo>
                  <a:lnTo>
                    <a:pt x="533475" y="1085319"/>
                  </a:lnTo>
                  <a:lnTo>
                    <a:pt x="511654" y="1075658"/>
                  </a:lnTo>
                  <a:lnTo>
                    <a:pt x="537640" y="1074730"/>
                  </a:lnTo>
                  <a:lnTo>
                    <a:pt x="544380" y="1057591"/>
                  </a:lnTo>
                  <a:close/>
                </a:path>
                <a:path w="1559560" h="1774189">
                  <a:moveTo>
                    <a:pt x="676300" y="957121"/>
                  </a:moveTo>
                  <a:lnTo>
                    <a:pt x="685616" y="973686"/>
                  </a:lnTo>
                  <a:lnTo>
                    <a:pt x="711603" y="972757"/>
                  </a:lnTo>
                  <a:lnTo>
                    <a:pt x="691382" y="983931"/>
                  </a:lnTo>
                  <a:lnTo>
                    <a:pt x="700712" y="1000495"/>
                  </a:lnTo>
                  <a:lnTo>
                    <a:pt x="678890" y="990824"/>
                  </a:lnTo>
                  <a:lnTo>
                    <a:pt x="658670" y="1001998"/>
                  </a:lnTo>
                  <a:lnTo>
                    <a:pt x="665395" y="984850"/>
                  </a:lnTo>
                  <a:lnTo>
                    <a:pt x="643573" y="975189"/>
                  </a:lnTo>
                  <a:lnTo>
                    <a:pt x="669560" y="974260"/>
                  </a:lnTo>
                  <a:lnTo>
                    <a:pt x="676300" y="957121"/>
                  </a:lnTo>
                  <a:close/>
                </a:path>
                <a:path w="1559560" h="1774189">
                  <a:moveTo>
                    <a:pt x="518624" y="841499"/>
                  </a:moveTo>
                  <a:lnTo>
                    <a:pt x="527940" y="858063"/>
                  </a:lnTo>
                  <a:lnTo>
                    <a:pt x="553927" y="857144"/>
                  </a:lnTo>
                  <a:lnTo>
                    <a:pt x="533706" y="868308"/>
                  </a:lnTo>
                  <a:lnTo>
                    <a:pt x="543036" y="884872"/>
                  </a:lnTo>
                  <a:lnTo>
                    <a:pt x="521214" y="875211"/>
                  </a:lnTo>
                  <a:lnTo>
                    <a:pt x="500993" y="886375"/>
                  </a:lnTo>
                  <a:lnTo>
                    <a:pt x="507719" y="869237"/>
                  </a:lnTo>
                  <a:lnTo>
                    <a:pt x="485897" y="859566"/>
                  </a:lnTo>
                  <a:lnTo>
                    <a:pt x="511884" y="858647"/>
                  </a:lnTo>
                  <a:lnTo>
                    <a:pt x="518624" y="841499"/>
                  </a:lnTo>
                  <a:close/>
                </a:path>
                <a:path w="1559560" h="1774189">
                  <a:moveTo>
                    <a:pt x="663380" y="640135"/>
                  </a:moveTo>
                  <a:lnTo>
                    <a:pt x="672711" y="656699"/>
                  </a:lnTo>
                  <a:lnTo>
                    <a:pt x="698683" y="655771"/>
                  </a:lnTo>
                  <a:lnTo>
                    <a:pt x="678462" y="666944"/>
                  </a:lnTo>
                  <a:lnTo>
                    <a:pt x="687793" y="683509"/>
                  </a:lnTo>
                  <a:lnTo>
                    <a:pt x="665971" y="673848"/>
                  </a:lnTo>
                  <a:lnTo>
                    <a:pt x="645750" y="685011"/>
                  </a:lnTo>
                  <a:lnTo>
                    <a:pt x="652490" y="667873"/>
                  </a:lnTo>
                  <a:lnTo>
                    <a:pt x="630654" y="658202"/>
                  </a:lnTo>
                  <a:lnTo>
                    <a:pt x="656641" y="657283"/>
                  </a:lnTo>
                  <a:lnTo>
                    <a:pt x="663380" y="640135"/>
                  </a:lnTo>
                  <a:close/>
                </a:path>
                <a:path w="1559560" h="1774189">
                  <a:moveTo>
                    <a:pt x="508207" y="735715"/>
                  </a:moveTo>
                  <a:lnTo>
                    <a:pt x="517523" y="752279"/>
                  </a:lnTo>
                  <a:lnTo>
                    <a:pt x="543509" y="751351"/>
                  </a:lnTo>
                  <a:lnTo>
                    <a:pt x="523289" y="762524"/>
                  </a:lnTo>
                  <a:lnTo>
                    <a:pt x="532619" y="779089"/>
                  </a:lnTo>
                  <a:lnTo>
                    <a:pt x="510783" y="769418"/>
                  </a:lnTo>
                  <a:lnTo>
                    <a:pt x="490562" y="780592"/>
                  </a:lnTo>
                  <a:lnTo>
                    <a:pt x="497302" y="763443"/>
                  </a:lnTo>
                  <a:lnTo>
                    <a:pt x="475480" y="753782"/>
                  </a:lnTo>
                  <a:lnTo>
                    <a:pt x="501467" y="752853"/>
                  </a:lnTo>
                  <a:lnTo>
                    <a:pt x="508207" y="735715"/>
                  </a:lnTo>
                  <a:close/>
                </a:path>
                <a:path w="1559560" h="1774189">
                  <a:moveTo>
                    <a:pt x="369989" y="833799"/>
                  </a:moveTo>
                  <a:lnTo>
                    <a:pt x="379320" y="850373"/>
                  </a:lnTo>
                  <a:lnTo>
                    <a:pt x="405306" y="849444"/>
                  </a:lnTo>
                  <a:lnTo>
                    <a:pt x="385085" y="860608"/>
                  </a:lnTo>
                  <a:lnTo>
                    <a:pt x="394401" y="877173"/>
                  </a:lnTo>
                  <a:lnTo>
                    <a:pt x="372579" y="867512"/>
                  </a:lnTo>
                  <a:lnTo>
                    <a:pt x="352358" y="878676"/>
                  </a:lnTo>
                  <a:lnTo>
                    <a:pt x="359099" y="861537"/>
                  </a:lnTo>
                  <a:lnTo>
                    <a:pt x="337277" y="851876"/>
                  </a:lnTo>
                  <a:lnTo>
                    <a:pt x="363263" y="850947"/>
                  </a:lnTo>
                  <a:lnTo>
                    <a:pt x="369989" y="833799"/>
                  </a:lnTo>
                  <a:close/>
                </a:path>
                <a:path w="1559560" h="1774189">
                  <a:moveTo>
                    <a:pt x="380817" y="1044174"/>
                  </a:moveTo>
                  <a:lnTo>
                    <a:pt x="390148" y="1060748"/>
                  </a:lnTo>
                  <a:lnTo>
                    <a:pt x="416133" y="1059810"/>
                  </a:lnTo>
                  <a:lnTo>
                    <a:pt x="395913" y="1070983"/>
                  </a:lnTo>
                  <a:lnTo>
                    <a:pt x="405229" y="1087548"/>
                  </a:lnTo>
                  <a:lnTo>
                    <a:pt x="383407" y="1077887"/>
                  </a:lnTo>
                  <a:lnTo>
                    <a:pt x="363186" y="1089051"/>
                  </a:lnTo>
                  <a:lnTo>
                    <a:pt x="369927" y="1071912"/>
                  </a:lnTo>
                  <a:lnTo>
                    <a:pt x="348104" y="1062241"/>
                  </a:lnTo>
                  <a:lnTo>
                    <a:pt x="374091" y="1061312"/>
                  </a:lnTo>
                  <a:lnTo>
                    <a:pt x="380817" y="1044174"/>
                  </a:lnTo>
                  <a:close/>
                </a:path>
                <a:path w="1559560" h="1774189">
                  <a:moveTo>
                    <a:pt x="218949" y="1032787"/>
                  </a:moveTo>
                  <a:lnTo>
                    <a:pt x="228265" y="1049352"/>
                  </a:lnTo>
                  <a:lnTo>
                    <a:pt x="254252" y="1048433"/>
                  </a:lnTo>
                  <a:lnTo>
                    <a:pt x="234031" y="1059597"/>
                  </a:lnTo>
                  <a:lnTo>
                    <a:pt x="243361" y="1076161"/>
                  </a:lnTo>
                  <a:lnTo>
                    <a:pt x="221525" y="1066500"/>
                  </a:lnTo>
                  <a:lnTo>
                    <a:pt x="201304" y="1077664"/>
                  </a:lnTo>
                  <a:lnTo>
                    <a:pt x="208044" y="1060525"/>
                  </a:lnTo>
                  <a:lnTo>
                    <a:pt x="186222" y="1050855"/>
                  </a:lnTo>
                  <a:lnTo>
                    <a:pt x="212209" y="1049936"/>
                  </a:lnTo>
                  <a:lnTo>
                    <a:pt x="218949" y="1032787"/>
                  </a:lnTo>
                  <a:close/>
                </a:path>
                <a:path w="1559560" h="1774189">
                  <a:moveTo>
                    <a:pt x="210123" y="818700"/>
                  </a:moveTo>
                  <a:lnTo>
                    <a:pt x="219439" y="835265"/>
                  </a:lnTo>
                  <a:lnTo>
                    <a:pt x="245426" y="834336"/>
                  </a:lnTo>
                  <a:lnTo>
                    <a:pt x="225205" y="845509"/>
                  </a:lnTo>
                  <a:lnTo>
                    <a:pt x="234535" y="862074"/>
                  </a:lnTo>
                  <a:lnTo>
                    <a:pt x="212714" y="852413"/>
                  </a:lnTo>
                  <a:lnTo>
                    <a:pt x="192493" y="863576"/>
                  </a:lnTo>
                  <a:lnTo>
                    <a:pt x="199219" y="846438"/>
                  </a:lnTo>
                  <a:lnTo>
                    <a:pt x="177396" y="836767"/>
                  </a:lnTo>
                  <a:lnTo>
                    <a:pt x="203383" y="835839"/>
                  </a:lnTo>
                  <a:lnTo>
                    <a:pt x="210123" y="818700"/>
                  </a:lnTo>
                  <a:close/>
                </a:path>
                <a:path w="1559560" h="1774189">
                  <a:moveTo>
                    <a:pt x="207232" y="711607"/>
                  </a:moveTo>
                  <a:lnTo>
                    <a:pt x="216562" y="728171"/>
                  </a:lnTo>
                  <a:lnTo>
                    <a:pt x="242534" y="727243"/>
                  </a:lnTo>
                  <a:lnTo>
                    <a:pt x="222327" y="738406"/>
                  </a:lnTo>
                  <a:lnTo>
                    <a:pt x="231644" y="754981"/>
                  </a:lnTo>
                  <a:lnTo>
                    <a:pt x="209822" y="745310"/>
                  </a:lnTo>
                  <a:lnTo>
                    <a:pt x="189601" y="756483"/>
                  </a:lnTo>
                  <a:lnTo>
                    <a:pt x="196341" y="739335"/>
                  </a:lnTo>
                  <a:lnTo>
                    <a:pt x="174505" y="729674"/>
                  </a:lnTo>
                  <a:lnTo>
                    <a:pt x="200491" y="728745"/>
                  </a:lnTo>
                  <a:lnTo>
                    <a:pt x="207232" y="711607"/>
                  </a:lnTo>
                  <a:close/>
                </a:path>
                <a:path w="1559560" h="1774189">
                  <a:moveTo>
                    <a:pt x="344445" y="719714"/>
                  </a:moveTo>
                  <a:lnTo>
                    <a:pt x="353761" y="736279"/>
                  </a:lnTo>
                  <a:lnTo>
                    <a:pt x="379747" y="735350"/>
                  </a:lnTo>
                  <a:lnTo>
                    <a:pt x="359526" y="746514"/>
                  </a:lnTo>
                  <a:lnTo>
                    <a:pt x="368857" y="763088"/>
                  </a:lnTo>
                  <a:lnTo>
                    <a:pt x="347035" y="753418"/>
                  </a:lnTo>
                  <a:lnTo>
                    <a:pt x="326814" y="764581"/>
                  </a:lnTo>
                  <a:lnTo>
                    <a:pt x="333540" y="747443"/>
                  </a:lnTo>
                  <a:lnTo>
                    <a:pt x="311718" y="737782"/>
                  </a:lnTo>
                  <a:lnTo>
                    <a:pt x="337704" y="736853"/>
                  </a:lnTo>
                  <a:lnTo>
                    <a:pt x="344445" y="719714"/>
                  </a:lnTo>
                  <a:close/>
                </a:path>
                <a:path w="1559560" h="1774189">
                  <a:moveTo>
                    <a:pt x="212145" y="606835"/>
                  </a:moveTo>
                  <a:lnTo>
                    <a:pt x="221475" y="623400"/>
                  </a:lnTo>
                  <a:lnTo>
                    <a:pt x="247461" y="622471"/>
                  </a:lnTo>
                  <a:lnTo>
                    <a:pt x="227240" y="633634"/>
                  </a:lnTo>
                  <a:lnTo>
                    <a:pt x="236557" y="650209"/>
                  </a:lnTo>
                  <a:lnTo>
                    <a:pt x="214735" y="640538"/>
                  </a:lnTo>
                  <a:lnTo>
                    <a:pt x="194513" y="651702"/>
                  </a:lnTo>
                  <a:lnTo>
                    <a:pt x="201254" y="634563"/>
                  </a:lnTo>
                  <a:lnTo>
                    <a:pt x="179432" y="624902"/>
                  </a:lnTo>
                  <a:lnTo>
                    <a:pt x="205419" y="623973"/>
                  </a:lnTo>
                  <a:lnTo>
                    <a:pt x="212145" y="606835"/>
                  </a:lnTo>
                  <a:close/>
                </a:path>
                <a:path w="1559560" h="1774189">
                  <a:moveTo>
                    <a:pt x="46234" y="592462"/>
                  </a:moveTo>
                  <a:lnTo>
                    <a:pt x="55550" y="609027"/>
                  </a:lnTo>
                  <a:lnTo>
                    <a:pt x="81537" y="608098"/>
                  </a:lnTo>
                  <a:lnTo>
                    <a:pt x="61316" y="619272"/>
                  </a:lnTo>
                  <a:lnTo>
                    <a:pt x="70647" y="635836"/>
                  </a:lnTo>
                  <a:lnTo>
                    <a:pt x="48825" y="626175"/>
                  </a:lnTo>
                  <a:lnTo>
                    <a:pt x="28604" y="637339"/>
                  </a:lnTo>
                  <a:lnTo>
                    <a:pt x="35330" y="620201"/>
                  </a:lnTo>
                  <a:lnTo>
                    <a:pt x="13508" y="610530"/>
                  </a:lnTo>
                  <a:lnTo>
                    <a:pt x="39494" y="609601"/>
                  </a:lnTo>
                  <a:lnTo>
                    <a:pt x="46234" y="592462"/>
                  </a:lnTo>
                  <a:close/>
                </a:path>
                <a:path w="1559560" h="1774189">
                  <a:moveTo>
                    <a:pt x="187039" y="498446"/>
                  </a:moveTo>
                  <a:lnTo>
                    <a:pt x="196355" y="515011"/>
                  </a:lnTo>
                  <a:lnTo>
                    <a:pt x="222341" y="514082"/>
                  </a:lnTo>
                  <a:lnTo>
                    <a:pt x="202120" y="525246"/>
                  </a:lnTo>
                  <a:lnTo>
                    <a:pt x="211451" y="541820"/>
                  </a:lnTo>
                  <a:lnTo>
                    <a:pt x="189629" y="532149"/>
                  </a:lnTo>
                  <a:lnTo>
                    <a:pt x="169408" y="543323"/>
                  </a:lnTo>
                  <a:lnTo>
                    <a:pt x="176133" y="526175"/>
                  </a:lnTo>
                  <a:lnTo>
                    <a:pt x="154312" y="516513"/>
                  </a:lnTo>
                  <a:lnTo>
                    <a:pt x="180298" y="515585"/>
                  </a:lnTo>
                  <a:lnTo>
                    <a:pt x="187039" y="498446"/>
                  </a:lnTo>
                  <a:close/>
                </a:path>
                <a:path w="1559560" h="1774189">
                  <a:moveTo>
                    <a:pt x="342102" y="510596"/>
                  </a:moveTo>
                  <a:lnTo>
                    <a:pt x="351432" y="527161"/>
                  </a:lnTo>
                  <a:lnTo>
                    <a:pt x="377419" y="526232"/>
                  </a:lnTo>
                  <a:lnTo>
                    <a:pt x="357198" y="537405"/>
                  </a:lnTo>
                  <a:lnTo>
                    <a:pt x="366514" y="553970"/>
                  </a:lnTo>
                  <a:lnTo>
                    <a:pt x="344692" y="544299"/>
                  </a:lnTo>
                  <a:lnTo>
                    <a:pt x="324471" y="555473"/>
                  </a:lnTo>
                  <a:lnTo>
                    <a:pt x="331212" y="538334"/>
                  </a:lnTo>
                  <a:lnTo>
                    <a:pt x="309390" y="528663"/>
                  </a:lnTo>
                  <a:lnTo>
                    <a:pt x="335376" y="527735"/>
                  </a:lnTo>
                  <a:lnTo>
                    <a:pt x="342102" y="510596"/>
                  </a:lnTo>
                  <a:close/>
                </a:path>
                <a:path w="1559560" h="1774189">
                  <a:moveTo>
                    <a:pt x="341531" y="403931"/>
                  </a:moveTo>
                  <a:lnTo>
                    <a:pt x="350862" y="420495"/>
                  </a:lnTo>
                  <a:lnTo>
                    <a:pt x="376848" y="419566"/>
                  </a:lnTo>
                  <a:lnTo>
                    <a:pt x="356627" y="430740"/>
                  </a:lnTo>
                  <a:lnTo>
                    <a:pt x="365943" y="447305"/>
                  </a:lnTo>
                  <a:lnTo>
                    <a:pt x="344136" y="437643"/>
                  </a:lnTo>
                  <a:lnTo>
                    <a:pt x="323901" y="448807"/>
                  </a:lnTo>
                  <a:lnTo>
                    <a:pt x="330641" y="431668"/>
                  </a:lnTo>
                  <a:lnTo>
                    <a:pt x="308819" y="421998"/>
                  </a:lnTo>
                  <a:lnTo>
                    <a:pt x="334805" y="421069"/>
                  </a:lnTo>
                  <a:lnTo>
                    <a:pt x="341531" y="403931"/>
                  </a:lnTo>
                  <a:close/>
                </a:path>
                <a:path w="1559560" h="1774189">
                  <a:moveTo>
                    <a:pt x="336508" y="616432"/>
                  </a:moveTo>
                  <a:lnTo>
                    <a:pt x="345824" y="632997"/>
                  </a:lnTo>
                  <a:lnTo>
                    <a:pt x="371811" y="632069"/>
                  </a:lnTo>
                  <a:lnTo>
                    <a:pt x="351590" y="643242"/>
                  </a:lnTo>
                  <a:lnTo>
                    <a:pt x="360921" y="659806"/>
                  </a:lnTo>
                  <a:lnTo>
                    <a:pt x="339085" y="650146"/>
                  </a:lnTo>
                  <a:lnTo>
                    <a:pt x="318863" y="661310"/>
                  </a:lnTo>
                  <a:lnTo>
                    <a:pt x="325604" y="644171"/>
                  </a:lnTo>
                  <a:lnTo>
                    <a:pt x="303782" y="634500"/>
                  </a:lnTo>
                  <a:lnTo>
                    <a:pt x="329768" y="633571"/>
                  </a:lnTo>
                  <a:lnTo>
                    <a:pt x="336508" y="616432"/>
                  </a:lnTo>
                  <a:close/>
                </a:path>
                <a:path w="1559560" h="1774189">
                  <a:moveTo>
                    <a:pt x="514721" y="631926"/>
                  </a:moveTo>
                  <a:lnTo>
                    <a:pt x="524051" y="648490"/>
                  </a:lnTo>
                  <a:lnTo>
                    <a:pt x="550037" y="647562"/>
                  </a:lnTo>
                  <a:lnTo>
                    <a:pt x="529816" y="658725"/>
                  </a:lnTo>
                  <a:lnTo>
                    <a:pt x="539133" y="675300"/>
                  </a:lnTo>
                  <a:lnTo>
                    <a:pt x="517311" y="665629"/>
                  </a:lnTo>
                  <a:lnTo>
                    <a:pt x="497090" y="676803"/>
                  </a:lnTo>
                  <a:lnTo>
                    <a:pt x="503830" y="659654"/>
                  </a:lnTo>
                  <a:lnTo>
                    <a:pt x="482008" y="649993"/>
                  </a:lnTo>
                  <a:lnTo>
                    <a:pt x="507980" y="649065"/>
                  </a:lnTo>
                  <a:lnTo>
                    <a:pt x="514721" y="631926"/>
                  </a:lnTo>
                  <a:close/>
                </a:path>
                <a:path w="1559560" h="1774189">
                  <a:moveTo>
                    <a:pt x="501022" y="523129"/>
                  </a:moveTo>
                  <a:lnTo>
                    <a:pt x="510338" y="539694"/>
                  </a:lnTo>
                  <a:lnTo>
                    <a:pt x="536324" y="538765"/>
                  </a:lnTo>
                  <a:lnTo>
                    <a:pt x="516104" y="549939"/>
                  </a:lnTo>
                  <a:lnTo>
                    <a:pt x="525434" y="566503"/>
                  </a:lnTo>
                  <a:lnTo>
                    <a:pt x="503612" y="556832"/>
                  </a:lnTo>
                  <a:lnTo>
                    <a:pt x="483391" y="568006"/>
                  </a:lnTo>
                  <a:lnTo>
                    <a:pt x="490117" y="550858"/>
                  </a:lnTo>
                  <a:lnTo>
                    <a:pt x="468295" y="541197"/>
                  </a:lnTo>
                  <a:lnTo>
                    <a:pt x="494282" y="540268"/>
                  </a:lnTo>
                  <a:lnTo>
                    <a:pt x="501022" y="523129"/>
                  </a:lnTo>
                  <a:close/>
                </a:path>
                <a:path w="1559560" h="1774189">
                  <a:moveTo>
                    <a:pt x="649722" y="531866"/>
                  </a:moveTo>
                  <a:lnTo>
                    <a:pt x="659053" y="548431"/>
                  </a:lnTo>
                  <a:lnTo>
                    <a:pt x="685039" y="547502"/>
                  </a:lnTo>
                  <a:lnTo>
                    <a:pt x="664803" y="558666"/>
                  </a:lnTo>
                  <a:lnTo>
                    <a:pt x="674135" y="575240"/>
                  </a:lnTo>
                  <a:lnTo>
                    <a:pt x="652312" y="565569"/>
                  </a:lnTo>
                  <a:lnTo>
                    <a:pt x="632091" y="576733"/>
                  </a:lnTo>
                  <a:lnTo>
                    <a:pt x="638832" y="559594"/>
                  </a:lnTo>
                  <a:lnTo>
                    <a:pt x="617010" y="549933"/>
                  </a:lnTo>
                  <a:lnTo>
                    <a:pt x="642982" y="549005"/>
                  </a:lnTo>
                  <a:lnTo>
                    <a:pt x="649722" y="531866"/>
                  </a:lnTo>
                  <a:close/>
                </a:path>
                <a:path w="1559560" h="1774189">
                  <a:moveTo>
                    <a:pt x="644708" y="426920"/>
                  </a:moveTo>
                  <a:lnTo>
                    <a:pt x="654025" y="443494"/>
                  </a:lnTo>
                  <a:lnTo>
                    <a:pt x="680011" y="442556"/>
                  </a:lnTo>
                  <a:lnTo>
                    <a:pt x="659790" y="453729"/>
                  </a:lnTo>
                  <a:lnTo>
                    <a:pt x="669120" y="470294"/>
                  </a:lnTo>
                  <a:lnTo>
                    <a:pt x="647299" y="460633"/>
                  </a:lnTo>
                  <a:lnTo>
                    <a:pt x="627078" y="471796"/>
                  </a:lnTo>
                  <a:lnTo>
                    <a:pt x="633804" y="454658"/>
                  </a:lnTo>
                  <a:lnTo>
                    <a:pt x="611982" y="444997"/>
                  </a:lnTo>
                  <a:lnTo>
                    <a:pt x="637968" y="444058"/>
                  </a:lnTo>
                  <a:lnTo>
                    <a:pt x="644708" y="426920"/>
                  </a:lnTo>
                  <a:close/>
                </a:path>
                <a:path w="1559560" h="1774189">
                  <a:moveTo>
                    <a:pt x="475782" y="413184"/>
                  </a:moveTo>
                  <a:lnTo>
                    <a:pt x="485113" y="429758"/>
                  </a:lnTo>
                  <a:lnTo>
                    <a:pt x="511099" y="428820"/>
                  </a:lnTo>
                  <a:lnTo>
                    <a:pt x="490878" y="439993"/>
                  </a:lnTo>
                  <a:lnTo>
                    <a:pt x="500194" y="456558"/>
                  </a:lnTo>
                  <a:lnTo>
                    <a:pt x="478373" y="446897"/>
                  </a:lnTo>
                  <a:lnTo>
                    <a:pt x="458151" y="458061"/>
                  </a:lnTo>
                  <a:lnTo>
                    <a:pt x="464892" y="440922"/>
                  </a:lnTo>
                  <a:lnTo>
                    <a:pt x="443055" y="431252"/>
                  </a:lnTo>
                  <a:lnTo>
                    <a:pt x="469042" y="430323"/>
                  </a:lnTo>
                  <a:lnTo>
                    <a:pt x="475782" y="413184"/>
                  </a:lnTo>
                  <a:close/>
                </a:path>
                <a:path w="1559560" h="1774189">
                  <a:moveTo>
                    <a:pt x="477773" y="310077"/>
                  </a:moveTo>
                  <a:lnTo>
                    <a:pt x="487103" y="326642"/>
                  </a:lnTo>
                  <a:lnTo>
                    <a:pt x="513089" y="325713"/>
                  </a:lnTo>
                  <a:lnTo>
                    <a:pt x="492868" y="336877"/>
                  </a:lnTo>
                  <a:lnTo>
                    <a:pt x="502199" y="353451"/>
                  </a:lnTo>
                  <a:lnTo>
                    <a:pt x="480362" y="343781"/>
                  </a:lnTo>
                  <a:lnTo>
                    <a:pt x="460142" y="354954"/>
                  </a:lnTo>
                  <a:lnTo>
                    <a:pt x="466882" y="337806"/>
                  </a:lnTo>
                  <a:lnTo>
                    <a:pt x="445060" y="328145"/>
                  </a:lnTo>
                  <a:lnTo>
                    <a:pt x="471046" y="327216"/>
                  </a:lnTo>
                  <a:lnTo>
                    <a:pt x="477773" y="310077"/>
                  </a:lnTo>
                  <a:close/>
                </a:path>
                <a:path w="1559560" h="1774189">
                  <a:moveTo>
                    <a:pt x="647021" y="318080"/>
                  </a:moveTo>
                  <a:lnTo>
                    <a:pt x="656351" y="334645"/>
                  </a:lnTo>
                  <a:lnTo>
                    <a:pt x="682337" y="333716"/>
                  </a:lnTo>
                  <a:lnTo>
                    <a:pt x="662116" y="344880"/>
                  </a:lnTo>
                  <a:lnTo>
                    <a:pt x="671433" y="361454"/>
                  </a:lnTo>
                  <a:lnTo>
                    <a:pt x="649611" y="351783"/>
                  </a:lnTo>
                  <a:lnTo>
                    <a:pt x="629389" y="362947"/>
                  </a:lnTo>
                  <a:lnTo>
                    <a:pt x="636130" y="345808"/>
                  </a:lnTo>
                  <a:lnTo>
                    <a:pt x="614308" y="336147"/>
                  </a:lnTo>
                  <a:lnTo>
                    <a:pt x="640295" y="335219"/>
                  </a:lnTo>
                  <a:lnTo>
                    <a:pt x="647021" y="318080"/>
                  </a:lnTo>
                  <a:close/>
                </a:path>
                <a:path w="1559560" h="1774189">
                  <a:moveTo>
                    <a:pt x="181065" y="390933"/>
                  </a:moveTo>
                  <a:lnTo>
                    <a:pt x="190381" y="407498"/>
                  </a:lnTo>
                  <a:lnTo>
                    <a:pt x="216367" y="406569"/>
                  </a:lnTo>
                  <a:lnTo>
                    <a:pt x="196146" y="417743"/>
                  </a:lnTo>
                  <a:lnTo>
                    <a:pt x="205477" y="434307"/>
                  </a:lnTo>
                  <a:lnTo>
                    <a:pt x="183655" y="424646"/>
                  </a:lnTo>
                  <a:lnTo>
                    <a:pt x="163434" y="435810"/>
                  </a:lnTo>
                  <a:lnTo>
                    <a:pt x="170160" y="418672"/>
                  </a:lnTo>
                  <a:lnTo>
                    <a:pt x="148338" y="409001"/>
                  </a:lnTo>
                  <a:lnTo>
                    <a:pt x="174324" y="408072"/>
                  </a:lnTo>
                  <a:lnTo>
                    <a:pt x="181065" y="390933"/>
                  </a:lnTo>
                  <a:close/>
                </a:path>
                <a:path w="1559560" h="1774189">
                  <a:moveTo>
                    <a:pt x="32726" y="376982"/>
                  </a:moveTo>
                  <a:lnTo>
                    <a:pt x="42042" y="393547"/>
                  </a:lnTo>
                  <a:lnTo>
                    <a:pt x="68029" y="392618"/>
                  </a:lnTo>
                  <a:lnTo>
                    <a:pt x="47808" y="403792"/>
                  </a:lnTo>
                  <a:lnTo>
                    <a:pt x="57138" y="420356"/>
                  </a:lnTo>
                  <a:lnTo>
                    <a:pt x="35316" y="410685"/>
                  </a:lnTo>
                  <a:lnTo>
                    <a:pt x="15096" y="421859"/>
                  </a:lnTo>
                  <a:lnTo>
                    <a:pt x="21822" y="404720"/>
                  </a:lnTo>
                  <a:lnTo>
                    <a:pt x="0" y="395050"/>
                  </a:lnTo>
                  <a:lnTo>
                    <a:pt x="25986" y="394121"/>
                  </a:lnTo>
                  <a:lnTo>
                    <a:pt x="32726" y="376982"/>
                  </a:lnTo>
                  <a:close/>
                </a:path>
                <a:path w="1559560" h="1774189">
                  <a:moveTo>
                    <a:pt x="168486" y="286787"/>
                  </a:moveTo>
                  <a:lnTo>
                    <a:pt x="177802" y="303352"/>
                  </a:lnTo>
                  <a:lnTo>
                    <a:pt x="203788" y="302423"/>
                  </a:lnTo>
                  <a:lnTo>
                    <a:pt x="183567" y="313587"/>
                  </a:lnTo>
                  <a:lnTo>
                    <a:pt x="192898" y="330161"/>
                  </a:lnTo>
                  <a:lnTo>
                    <a:pt x="171077" y="320500"/>
                  </a:lnTo>
                  <a:lnTo>
                    <a:pt x="150855" y="331663"/>
                  </a:lnTo>
                  <a:lnTo>
                    <a:pt x="157581" y="314515"/>
                  </a:lnTo>
                  <a:lnTo>
                    <a:pt x="135759" y="304854"/>
                  </a:lnTo>
                  <a:lnTo>
                    <a:pt x="161746" y="303926"/>
                  </a:lnTo>
                  <a:lnTo>
                    <a:pt x="168486" y="286787"/>
                  </a:lnTo>
                  <a:close/>
                </a:path>
                <a:path w="1559560" h="1774189">
                  <a:moveTo>
                    <a:pt x="321989" y="298473"/>
                  </a:moveTo>
                  <a:lnTo>
                    <a:pt x="331319" y="315037"/>
                  </a:lnTo>
                  <a:lnTo>
                    <a:pt x="357291" y="314109"/>
                  </a:lnTo>
                  <a:lnTo>
                    <a:pt x="337070" y="325282"/>
                  </a:lnTo>
                  <a:lnTo>
                    <a:pt x="346401" y="341847"/>
                  </a:lnTo>
                  <a:lnTo>
                    <a:pt x="324578" y="332176"/>
                  </a:lnTo>
                  <a:lnTo>
                    <a:pt x="304358" y="343350"/>
                  </a:lnTo>
                  <a:lnTo>
                    <a:pt x="311098" y="326201"/>
                  </a:lnTo>
                  <a:lnTo>
                    <a:pt x="289262" y="316540"/>
                  </a:lnTo>
                  <a:lnTo>
                    <a:pt x="315248" y="315612"/>
                  </a:lnTo>
                  <a:lnTo>
                    <a:pt x="321989" y="298473"/>
                  </a:lnTo>
                  <a:close/>
                </a:path>
                <a:path w="1559560" h="1774189">
                  <a:moveTo>
                    <a:pt x="487143" y="203577"/>
                  </a:moveTo>
                  <a:lnTo>
                    <a:pt x="496473" y="220141"/>
                  </a:lnTo>
                  <a:lnTo>
                    <a:pt x="522460" y="219222"/>
                  </a:lnTo>
                  <a:lnTo>
                    <a:pt x="502239" y="230386"/>
                  </a:lnTo>
                  <a:lnTo>
                    <a:pt x="511555" y="246950"/>
                  </a:lnTo>
                  <a:lnTo>
                    <a:pt x="489733" y="237289"/>
                  </a:lnTo>
                  <a:lnTo>
                    <a:pt x="469512" y="248453"/>
                  </a:lnTo>
                  <a:lnTo>
                    <a:pt x="476252" y="231314"/>
                  </a:lnTo>
                  <a:lnTo>
                    <a:pt x="454431" y="221653"/>
                  </a:lnTo>
                  <a:lnTo>
                    <a:pt x="480417" y="220725"/>
                  </a:lnTo>
                  <a:lnTo>
                    <a:pt x="487143" y="203577"/>
                  </a:lnTo>
                  <a:close/>
                </a:path>
                <a:path w="1559560" h="1774189">
                  <a:moveTo>
                    <a:pt x="468201" y="96017"/>
                  </a:moveTo>
                  <a:lnTo>
                    <a:pt x="477517" y="112582"/>
                  </a:lnTo>
                  <a:lnTo>
                    <a:pt x="503503" y="111653"/>
                  </a:lnTo>
                  <a:lnTo>
                    <a:pt x="483283" y="122827"/>
                  </a:lnTo>
                  <a:lnTo>
                    <a:pt x="492613" y="139391"/>
                  </a:lnTo>
                  <a:lnTo>
                    <a:pt x="470791" y="129720"/>
                  </a:lnTo>
                  <a:lnTo>
                    <a:pt x="450570" y="140894"/>
                  </a:lnTo>
                  <a:lnTo>
                    <a:pt x="457296" y="123746"/>
                  </a:lnTo>
                  <a:lnTo>
                    <a:pt x="435474" y="114085"/>
                  </a:lnTo>
                  <a:lnTo>
                    <a:pt x="461460" y="113156"/>
                  </a:lnTo>
                  <a:lnTo>
                    <a:pt x="468201" y="96017"/>
                  </a:lnTo>
                  <a:close/>
                </a:path>
                <a:path w="1559560" h="1774189">
                  <a:moveTo>
                    <a:pt x="618462" y="105218"/>
                  </a:moveTo>
                  <a:lnTo>
                    <a:pt x="627793" y="121783"/>
                  </a:lnTo>
                  <a:lnTo>
                    <a:pt x="653764" y="120855"/>
                  </a:lnTo>
                  <a:lnTo>
                    <a:pt x="633544" y="132028"/>
                  </a:lnTo>
                  <a:lnTo>
                    <a:pt x="642874" y="148592"/>
                  </a:lnTo>
                  <a:lnTo>
                    <a:pt x="621052" y="138922"/>
                  </a:lnTo>
                  <a:lnTo>
                    <a:pt x="600831" y="150095"/>
                  </a:lnTo>
                  <a:lnTo>
                    <a:pt x="607558" y="132957"/>
                  </a:lnTo>
                  <a:lnTo>
                    <a:pt x="585750" y="123286"/>
                  </a:lnTo>
                  <a:lnTo>
                    <a:pt x="611722" y="122357"/>
                  </a:lnTo>
                  <a:lnTo>
                    <a:pt x="618462" y="105218"/>
                  </a:lnTo>
                  <a:close/>
                </a:path>
                <a:path w="1559560" h="1774189">
                  <a:moveTo>
                    <a:pt x="621067" y="0"/>
                  </a:moveTo>
                  <a:lnTo>
                    <a:pt x="630383" y="16564"/>
                  </a:lnTo>
                  <a:lnTo>
                    <a:pt x="656370" y="15645"/>
                  </a:lnTo>
                  <a:lnTo>
                    <a:pt x="636149" y="26809"/>
                  </a:lnTo>
                  <a:lnTo>
                    <a:pt x="645479" y="43373"/>
                  </a:lnTo>
                  <a:lnTo>
                    <a:pt x="623658" y="33712"/>
                  </a:lnTo>
                  <a:lnTo>
                    <a:pt x="603422" y="44877"/>
                  </a:lnTo>
                  <a:lnTo>
                    <a:pt x="610163" y="27738"/>
                  </a:lnTo>
                  <a:lnTo>
                    <a:pt x="588341" y="18067"/>
                  </a:lnTo>
                  <a:lnTo>
                    <a:pt x="614327" y="17148"/>
                  </a:lnTo>
                  <a:lnTo>
                    <a:pt x="621067" y="0"/>
                  </a:lnTo>
                  <a:close/>
                </a:path>
                <a:path w="1559560" h="1774189">
                  <a:moveTo>
                    <a:pt x="768272" y="9310"/>
                  </a:moveTo>
                  <a:lnTo>
                    <a:pt x="777603" y="25884"/>
                  </a:lnTo>
                  <a:lnTo>
                    <a:pt x="803590" y="24956"/>
                  </a:lnTo>
                  <a:lnTo>
                    <a:pt x="783368" y="36119"/>
                  </a:lnTo>
                  <a:lnTo>
                    <a:pt x="792684" y="52684"/>
                  </a:lnTo>
                  <a:lnTo>
                    <a:pt x="770877" y="43023"/>
                  </a:lnTo>
                  <a:lnTo>
                    <a:pt x="750642" y="54187"/>
                  </a:lnTo>
                  <a:lnTo>
                    <a:pt x="757382" y="37048"/>
                  </a:lnTo>
                  <a:lnTo>
                    <a:pt x="735560" y="27387"/>
                  </a:lnTo>
                  <a:lnTo>
                    <a:pt x="761547" y="26458"/>
                  </a:lnTo>
                  <a:lnTo>
                    <a:pt x="768272" y="9310"/>
                  </a:lnTo>
                  <a:close/>
                </a:path>
                <a:path w="1559560" h="1774189">
                  <a:moveTo>
                    <a:pt x="771804" y="114820"/>
                  </a:moveTo>
                  <a:lnTo>
                    <a:pt x="781136" y="131394"/>
                  </a:lnTo>
                  <a:lnTo>
                    <a:pt x="807122" y="130466"/>
                  </a:lnTo>
                  <a:lnTo>
                    <a:pt x="786901" y="141629"/>
                  </a:lnTo>
                  <a:lnTo>
                    <a:pt x="796217" y="158194"/>
                  </a:lnTo>
                  <a:lnTo>
                    <a:pt x="774395" y="148533"/>
                  </a:lnTo>
                  <a:lnTo>
                    <a:pt x="754174" y="159697"/>
                  </a:lnTo>
                  <a:lnTo>
                    <a:pt x="760914" y="142558"/>
                  </a:lnTo>
                  <a:lnTo>
                    <a:pt x="739093" y="132897"/>
                  </a:lnTo>
                  <a:lnTo>
                    <a:pt x="765079" y="131968"/>
                  </a:lnTo>
                  <a:lnTo>
                    <a:pt x="771804" y="114820"/>
                  </a:lnTo>
                  <a:close/>
                </a:path>
                <a:path w="1559560" h="1774189">
                  <a:moveTo>
                    <a:pt x="915942" y="123721"/>
                  </a:moveTo>
                  <a:lnTo>
                    <a:pt x="925273" y="140295"/>
                  </a:lnTo>
                  <a:lnTo>
                    <a:pt x="951259" y="139366"/>
                  </a:lnTo>
                  <a:lnTo>
                    <a:pt x="931038" y="150530"/>
                  </a:lnTo>
                  <a:lnTo>
                    <a:pt x="940354" y="167094"/>
                  </a:lnTo>
                  <a:lnTo>
                    <a:pt x="918532" y="157433"/>
                  </a:lnTo>
                  <a:lnTo>
                    <a:pt x="898311" y="168597"/>
                  </a:lnTo>
                  <a:lnTo>
                    <a:pt x="905052" y="151458"/>
                  </a:lnTo>
                  <a:lnTo>
                    <a:pt x="883229" y="141788"/>
                  </a:lnTo>
                  <a:lnTo>
                    <a:pt x="909216" y="140869"/>
                  </a:lnTo>
                  <a:lnTo>
                    <a:pt x="915942" y="123721"/>
                  </a:lnTo>
                  <a:close/>
                </a:path>
                <a:path w="1559560" h="1774189">
                  <a:moveTo>
                    <a:pt x="632960" y="214497"/>
                  </a:moveTo>
                  <a:lnTo>
                    <a:pt x="642292" y="231071"/>
                  </a:lnTo>
                  <a:lnTo>
                    <a:pt x="668277" y="230133"/>
                  </a:lnTo>
                  <a:lnTo>
                    <a:pt x="648056" y="241306"/>
                  </a:lnTo>
                  <a:lnTo>
                    <a:pt x="657373" y="257871"/>
                  </a:lnTo>
                  <a:lnTo>
                    <a:pt x="635551" y="248210"/>
                  </a:lnTo>
                  <a:lnTo>
                    <a:pt x="615330" y="259374"/>
                  </a:lnTo>
                  <a:lnTo>
                    <a:pt x="622070" y="242235"/>
                  </a:lnTo>
                  <a:lnTo>
                    <a:pt x="600249" y="232574"/>
                  </a:lnTo>
                  <a:lnTo>
                    <a:pt x="626234" y="231635"/>
                  </a:lnTo>
                  <a:lnTo>
                    <a:pt x="632960" y="214497"/>
                  </a:lnTo>
                  <a:close/>
                </a:path>
                <a:path w="1559560" h="1774189">
                  <a:moveTo>
                    <a:pt x="778459" y="221268"/>
                  </a:moveTo>
                  <a:lnTo>
                    <a:pt x="787790" y="237833"/>
                  </a:lnTo>
                  <a:lnTo>
                    <a:pt x="813776" y="236904"/>
                  </a:lnTo>
                  <a:lnTo>
                    <a:pt x="793555" y="248078"/>
                  </a:lnTo>
                  <a:lnTo>
                    <a:pt x="802871" y="264642"/>
                  </a:lnTo>
                  <a:lnTo>
                    <a:pt x="781049" y="254972"/>
                  </a:lnTo>
                  <a:lnTo>
                    <a:pt x="760829" y="266145"/>
                  </a:lnTo>
                  <a:lnTo>
                    <a:pt x="767569" y="249006"/>
                  </a:lnTo>
                  <a:lnTo>
                    <a:pt x="745747" y="239336"/>
                  </a:lnTo>
                  <a:lnTo>
                    <a:pt x="771733" y="238407"/>
                  </a:lnTo>
                  <a:lnTo>
                    <a:pt x="778459" y="221268"/>
                  </a:lnTo>
                  <a:close/>
                </a:path>
                <a:path w="1559560" h="1774189">
                  <a:moveTo>
                    <a:pt x="954442" y="336757"/>
                  </a:moveTo>
                  <a:lnTo>
                    <a:pt x="963772" y="353321"/>
                  </a:lnTo>
                  <a:lnTo>
                    <a:pt x="989759" y="352392"/>
                  </a:lnTo>
                  <a:lnTo>
                    <a:pt x="969537" y="363556"/>
                  </a:lnTo>
                  <a:lnTo>
                    <a:pt x="978853" y="380121"/>
                  </a:lnTo>
                  <a:lnTo>
                    <a:pt x="957032" y="370460"/>
                  </a:lnTo>
                  <a:lnTo>
                    <a:pt x="936811" y="381634"/>
                  </a:lnTo>
                  <a:lnTo>
                    <a:pt x="943551" y="364485"/>
                  </a:lnTo>
                  <a:lnTo>
                    <a:pt x="921730" y="354824"/>
                  </a:lnTo>
                  <a:lnTo>
                    <a:pt x="947716" y="353895"/>
                  </a:lnTo>
                  <a:lnTo>
                    <a:pt x="954442" y="336757"/>
                  </a:lnTo>
                  <a:close/>
                </a:path>
                <a:path w="1559560" h="1774189">
                  <a:moveTo>
                    <a:pt x="1403841" y="356080"/>
                  </a:moveTo>
                  <a:lnTo>
                    <a:pt x="1413157" y="372645"/>
                  </a:lnTo>
                  <a:lnTo>
                    <a:pt x="1439143" y="371716"/>
                  </a:lnTo>
                  <a:lnTo>
                    <a:pt x="1418922" y="382880"/>
                  </a:lnTo>
                  <a:lnTo>
                    <a:pt x="1428253" y="399444"/>
                  </a:lnTo>
                  <a:lnTo>
                    <a:pt x="1406431" y="389783"/>
                  </a:lnTo>
                  <a:lnTo>
                    <a:pt x="1386210" y="400957"/>
                  </a:lnTo>
                  <a:lnTo>
                    <a:pt x="1392936" y="383809"/>
                  </a:lnTo>
                  <a:lnTo>
                    <a:pt x="1371114" y="374147"/>
                  </a:lnTo>
                  <a:lnTo>
                    <a:pt x="1397101" y="373219"/>
                  </a:lnTo>
                  <a:lnTo>
                    <a:pt x="1403841" y="356080"/>
                  </a:lnTo>
                  <a:close/>
                </a:path>
                <a:path w="1559560" h="1774189">
                  <a:moveTo>
                    <a:pt x="1011228" y="618861"/>
                  </a:moveTo>
                  <a:lnTo>
                    <a:pt x="1020544" y="635425"/>
                  </a:lnTo>
                  <a:lnTo>
                    <a:pt x="1046530" y="634497"/>
                  </a:lnTo>
                  <a:lnTo>
                    <a:pt x="1026309" y="645660"/>
                  </a:lnTo>
                  <a:lnTo>
                    <a:pt x="1035640" y="662235"/>
                  </a:lnTo>
                  <a:lnTo>
                    <a:pt x="1013818" y="652564"/>
                  </a:lnTo>
                  <a:lnTo>
                    <a:pt x="993597" y="663737"/>
                  </a:lnTo>
                  <a:lnTo>
                    <a:pt x="1000323" y="646589"/>
                  </a:lnTo>
                  <a:lnTo>
                    <a:pt x="978501" y="636928"/>
                  </a:lnTo>
                  <a:lnTo>
                    <a:pt x="1004488" y="635999"/>
                  </a:lnTo>
                  <a:lnTo>
                    <a:pt x="1011228" y="618861"/>
                  </a:lnTo>
                  <a:close/>
                </a:path>
                <a:path w="1559560" h="1774189">
                  <a:moveTo>
                    <a:pt x="913851" y="17119"/>
                  </a:moveTo>
                  <a:lnTo>
                    <a:pt x="923181" y="33683"/>
                  </a:lnTo>
                  <a:lnTo>
                    <a:pt x="949167" y="32755"/>
                  </a:lnTo>
                  <a:lnTo>
                    <a:pt x="928946" y="43918"/>
                  </a:lnTo>
                  <a:lnTo>
                    <a:pt x="938263" y="60493"/>
                  </a:lnTo>
                  <a:lnTo>
                    <a:pt x="916456" y="50831"/>
                  </a:lnTo>
                  <a:lnTo>
                    <a:pt x="896220" y="61996"/>
                  </a:lnTo>
                  <a:lnTo>
                    <a:pt x="902961" y="44857"/>
                  </a:lnTo>
                  <a:lnTo>
                    <a:pt x="881138" y="35186"/>
                  </a:lnTo>
                  <a:lnTo>
                    <a:pt x="907125" y="34257"/>
                  </a:lnTo>
                  <a:lnTo>
                    <a:pt x="913851" y="17119"/>
                  </a:lnTo>
                  <a:close/>
                </a:path>
                <a:path w="1559560" h="1774189">
                  <a:moveTo>
                    <a:pt x="1077015" y="25339"/>
                  </a:moveTo>
                  <a:lnTo>
                    <a:pt x="1086345" y="41904"/>
                  </a:lnTo>
                  <a:lnTo>
                    <a:pt x="1112332" y="40975"/>
                  </a:lnTo>
                  <a:lnTo>
                    <a:pt x="1092110" y="52139"/>
                  </a:lnTo>
                  <a:lnTo>
                    <a:pt x="1101427" y="68713"/>
                  </a:lnTo>
                  <a:lnTo>
                    <a:pt x="1079605" y="59042"/>
                  </a:lnTo>
                  <a:lnTo>
                    <a:pt x="1059384" y="70216"/>
                  </a:lnTo>
                  <a:lnTo>
                    <a:pt x="1066124" y="53067"/>
                  </a:lnTo>
                  <a:lnTo>
                    <a:pt x="1044303" y="43406"/>
                  </a:lnTo>
                  <a:lnTo>
                    <a:pt x="1070289" y="42478"/>
                  </a:lnTo>
                  <a:lnTo>
                    <a:pt x="1077015" y="25339"/>
                  </a:lnTo>
                  <a:close/>
                </a:path>
                <a:path w="1559560" h="1774189">
                  <a:moveTo>
                    <a:pt x="1083669" y="131778"/>
                  </a:moveTo>
                  <a:lnTo>
                    <a:pt x="1093000" y="148342"/>
                  </a:lnTo>
                  <a:lnTo>
                    <a:pt x="1118986" y="147413"/>
                  </a:lnTo>
                  <a:lnTo>
                    <a:pt x="1098765" y="158587"/>
                  </a:lnTo>
                  <a:lnTo>
                    <a:pt x="1108081" y="175152"/>
                  </a:lnTo>
                  <a:lnTo>
                    <a:pt x="1086260" y="165491"/>
                  </a:lnTo>
                  <a:lnTo>
                    <a:pt x="1066038" y="176654"/>
                  </a:lnTo>
                  <a:lnTo>
                    <a:pt x="1072779" y="159516"/>
                  </a:lnTo>
                  <a:lnTo>
                    <a:pt x="1050957" y="149845"/>
                  </a:lnTo>
                  <a:lnTo>
                    <a:pt x="1076944" y="148926"/>
                  </a:lnTo>
                  <a:lnTo>
                    <a:pt x="1083669" y="131778"/>
                  </a:lnTo>
                  <a:close/>
                </a:path>
                <a:path w="1559560" h="1774189">
                  <a:moveTo>
                    <a:pt x="1091805" y="237653"/>
                  </a:moveTo>
                  <a:lnTo>
                    <a:pt x="1101135" y="254217"/>
                  </a:lnTo>
                  <a:lnTo>
                    <a:pt x="1127122" y="253289"/>
                  </a:lnTo>
                  <a:lnTo>
                    <a:pt x="1106900" y="264452"/>
                  </a:lnTo>
                  <a:lnTo>
                    <a:pt x="1116217" y="281027"/>
                  </a:lnTo>
                  <a:lnTo>
                    <a:pt x="1094395" y="271356"/>
                  </a:lnTo>
                  <a:lnTo>
                    <a:pt x="1074174" y="282530"/>
                  </a:lnTo>
                  <a:lnTo>
                    <a:pt x="1080914" y="265381"/>
                  </a:lnTo>
                  <a:lnTo>
                    <a:pt x="1059093" y="255720"/>
                  </a:lnTo>
                  <a:lnTo>
                    <a:pt x="1085079" y="254791"/>
                  </a:lnTo>
                  <a:lnTo>
                    <a:pt x="1091805" y="237653"/>
                  </a:lnTo>
                  <a:close/>
                </a:path>
                <a:path w="1559560" h="1774189">
                  <a:moveTo>
                    <a:pt x="790437" y="327517"/>
                  </a:moveTo>
                  <a:lnTo>
                    <a:pt x="799768" y="344091"/>
                  </a:lnTo>
                  <a:lnTo>
                    <a:pt x="825754" y="343162"/>
                  </a:lnTo>
                  <a:lnTo>
                    <a:pt x="805533" y="354326"/>
                  </a:lnTo>
                  <a:lnTo>
                    <a:pt x="814849" y="370891"/>
                  </a:lnTo>
                  <a:lnTo>
                    <a:pt x="793027" y="361230"/>
                  </a:lnTo>
                  <a:lnTo>
                    <a:pt x="772806" y="372393"/>
                  </a:lnTo>
                  <a:lnTo>
                    <a:pt x="779547" y="355255"/>
                  </a:lnTo>
                  <a:lnTo>
                    <a:pt x="757725" y="345594"/>
                  </a:lnTo>
                  <a:lnTo>
                    <a:pt x="783711" y="344665"/>
                  </a:lnTo>
                  <a:lnTo>
                    <a:pt x="790437" y="327517"/>
                  </a:lnTo>
                  <a:close/>
                </a:path>
                <a:path w="1559560" h="1774189">
                  <a:moveTo>
                    <a:pt x="791008" y="434182"/>
                  </a:moveTo>
                  <a:lnTo>
                    <a:pt x="800338" y="450747"/>
                  </a:lnTo>
                  <a:lnTo>
                    <a:pt x="826324" y="449818"/>
                  </a:lnTo>
                  <a:lnTo>
                    <a:pt x="806089" y="460992"/>
                  </a:lnTo>
                  <a:lnTo>
                    <a:pt x="815420" y="477556"/>
                  </a:lnTo>
                  <a:lnTo>
                    <a:pt x="793597" y="467886"/>
                  </a:lnTo>
                  <a:lnTo>
                    <a:pt x="773377" y="479059"/>
                  </a:lnTo>
                  <a:lnTo>
                    <a:pt x="780117" y="461920"/>
                  </a:lnTo>
                  <a:lnTo>
                    <a:pt x="758295" y="452250"/>
                  </a:lnTo>
                  <a:lnTo>
                    <a:pt x="784281" y="451321"/>
                  </a:lnTo>
                  <a:lnTo>
                    <a:pt x="791008" y="434182"/>
                  </a:lnTo>
                  <a:close/>
                </a:path>
                <a:path w="1559560" h="1774189">
                  <a:moveTo>
                    <a:pt x="947407" y="443685"/>
                  </a:moveTo>
                  <a:lnTo>
                    <a:pt x="956723" y="460250"/>
                  </a:lnTo>
                  <a:lnTo>
                    <a:pt x="982709" y="459321"/>
                  </a:lnTo>
                  <a:lnTo>
                    <a:pt x="962488" y="470484"/>
                  </a:lnTo>
                  <a:lnTo>
                    <a:pt x="971819" y="487059"/>
                  </a:lnTo>
                  <a:lnTo>
                    <a:pt x="949998" y="477398"/>
                  </a:lnTo>
                  <a:lnTo>
                    <a:pt x="929776" y="488561"/>
                  </a:lnTo>
                  <a:lnTo>
                    <a:pt x="936503" y="471423"/>
                  </a:lnTo>
                  <a:lnTo>
                    <a:pt x="914680" y="461752"/>
                  </a:lnTo>
                  <a:lnTo>
                    <a:pt x="940666" y="460823"/>
                  </a:lnTo>
                  <a:lnTo>
                    <a:pt x="947407" y="443685"/>
                  </a:lnTo>
                  <a:close/>
                </a:path>
                <a:path w="1559560" h="1774189">
                  <a:moveTo>
                    <a:pt x="949445" y="549778"/>
                  </a:moveTo>
                  <a:lnTo>
                    <a:pt x="958775" y="566342"/>
                  </a:lnTo>
                  <a:lnTo>
                    <a:pt x="984761" y="565413"/>
                  </a:lnTo>
                  <a:lnTo>
                    <a:pt x="964540" y="576577"/>
                  </a:lnTo>
                  <a:lnTo>
                    <a:pt x="973857" y="593152"/>
                  </a:lnTo>
                  <a:lnTo>
                    <a:pt x="952034" y="583481"/>
                  </a:lnTo>
                  <a:lnTo>
                    <a:pt x="931813" y="594645"/>
                  </a:lnTo>
                  <a:lnTo>
                    <a:pt x="938554" y="577506"/>
                  </a:lnTo>
                  <a:lnTo>
                    <a:pt x="916732" y="567845"/>
                  </a:lnTo>
                  <a:lnTo>
                    <a:pt x="942718" y="566916"/>
                  </a:lnTo>
                  <a:lnTo>
                    <a:pt x="949445" y="549778"/>
                  </a:lnTo>
                  <a:close/>
                </a:path>
                <a:path w="1559560" h="1774189">
                  <a:moveTo>
                    <a:pt x="803185" y="543034"/>
                  </a:moveTo>
                  <a:lnTo>
                    <a:pt x="812516" y="559598"/>
                  </a:lnTo>
                  <a:lnTo>
                    <a:pt x="838502" y="558669"/>
                  </a:lnTo>
                  <a:lnTo>
                    <a:pt x="818280" y="569833"/>
                  </a:lnTo>
                  <a:lnTo>
                    <a:pt x="827597" y="586408"/>
                  </a:lnTo>
                  <a:lnTo>
                    <a:pt x="805775" y="576737"/>
                  </a:lnTo>
                  <a:lnTo>
                    <a:pt x="785554" y="587910"/>
                  </a:lnTo>
                  <a:lnTo>
                    <a:pt x="792294" y="570762"/>
                  </a:lnTo>
                  <a:lnTo>
                    <a:pt x="770473" y="561101"/>
                  </a:lnTo>
                  <a:lnTo>
                    <a:pt x="796459" y="560172"/>
                  </a:lnTo>
                  <a:lnTo>
                    <a:pt x="803185" y="543034"/>
                  </a:lnTo>
                  <a:close/>
                </a:path>
                <a:path w="1559560" h="1774189">
                  <a:moveTo>
                    <a:pt x="879902" y="598051"/>
                  </a:moveTo>
                  <a:lnTo>
                    <a:pt x="889233" y="614615"/>
                  </a:lnTo>
                  <a:lnTo>
                    <a:pt x="915220" y="613696"/>
                  </a:lnTo>
                  <a:lnTo>
                    <a:pt x="894998" y="624860"/>
                  </a:lnTo>
                  <a:lnTo>
                    <a:pt x="904314" y="641425"/>
                  </a:lnTo>
                  <a:lnTo>
                    <a:pt x="882493" y="631764"/>
                  </a:lnTo>
                  <a:lnTo>
                    <a:pt x="862272" y="642927"/>
                  </a:lnTo>
                  <a:lnTo>
                    <a:pt x="869012" y="625788"/>
                  </a:lnTo>
                  <a:lnTo>
                    <a:pt x="847190" y="616118"/>
                  </a:lnTo>
                  <a:lnTo>
                    <a:pt x="873177" y="615199"/>
                  </a:lnTo>
                  <a:lnTo>
                    <a:pt x="879902" y="598051"/>
                  </a:lnTo>
                  <a:close/>
                </a:path>
                <a:path w="1559560" h="1774189">
                  <a:moveTo>
                    <a:pt x="815123" y="648763"/>
                  </a:moveTo>
                  <a:lnTo>
                    <a:pt x="824453" y="665328"/>
                  </a:lnTo>
                  <a:lnTo>
                    <a:pt x="850439" y="664399"/>
                  </a:lnTo>
                  <a:lnTo>
                    <a:pt x="830219" y="675572"/>
                  </a:lnTo>
                  <a:lnTo>
                    <a:pt x="839535" y="692137"/>
                  </a:lnTo>
                  <a:lnTo>
                    <a:pt x="817713" y="682476"/>
                  </a:lnTo>
                  <a:lnTo>
                    <a:pt x="797492" y="693640"/>
                  </a:lnTo>
                  <a:lnTo>
                    <a:pt x="804233" y="676501"/>
                  </a:lnTo>
                  <a:lnTo>
                    <a:pt x="782410" y="666830"/>
                  </a:lnTo>
                  <a:lnTo>
                    <a:pt x="808397" y="665902"/>
                  </a:lnTo>
                  <a:lnTo>
                    <a:pt x="815123" y="648763"/>
                  </a:lnTo>
                  <a:close/>
                </a:path>
                <a:path w="1559560" h="1774189">
                  <a:moveTo>
                    <a:pt x="892536" y="702725"/>
                  </a:moveTo>
                  <a:lnTo>
                    <a:pt x="901852" y="719290"/>
                  </a:lnTo>
                  <a:lnTo>
                    <a:pt x="927838" y="718361"/>
                  </a:lnTo>
                  <a:lnTo>
                    <a:pt x="907617" y="729525"/>
                  </a:lnTo>
                  <a:lnTo>
                    <a:pt x="916947" y="746089"/>
                  </a:lnTo>
                  <a:lnTo>
                    <a:pt x="895111" y="736429"/>
                  </a:lnTo>
                  <a:lnTo>
                    <a:pt x="874905" y="747602"/>
                  </a:lnTo>
                  <a:lnTo>
                    <a:pt x="881631" y="730454"/>
                  </a:lnTo>
                  <a:lnTo>
                    <a:pt x="859809" y="720793"/>
                  </a:lnTo>
                  <a:lnTo>
                    <a:pt x="885795" y="719864"/>
                  </a:lnTo>
                  <a:lnTo>
                    <a:pt x="892536" y="702725"/>
                  </a:lnTo>
                  <a:close/>
                </a:path>
                <a:path w="1559560" h="1774189">
                  <a:moveTo>
                    <a:pt x="965264" y="656409"/>
                  </a:moveTo>
                  <a:lnTo>
                    <a:pt x="974595" y="672973"/>
                  </a:lnTo>
                  <a:lnTo>
                    <a:pt x="1000581" y="672044"/>
                  </a:lnTo>
                  <a:lnTo>
                    <a:pt x="980361" y="683218"/>
                  </a:lnTo>
                  <a:lnTo>
                    <a:pt x="989691" y="699782"/>
                  </a:lnTo>
                  <a:lnTo>
                    <a:pt x="967869" y="690112"/>
                  </a:lnTo>
                  <a:lnTo>
                    <a:pt x="947634" y="701286"/>
                  </a:lnTo>
                  <a:lnTo>
                    <a:pt x="954374" y="684147"/>
                  </a:lnTo>
                  <a:lnTo>
                    <a:pt x="932552" y="674476"/>
                  </a:lnTo>
                  <a:lnTo>
                    <a:pt x="958538" y="673547"/>
                  </a:lnTo>
                  <a:lnTo>
                    <a:pt x="965264" y="656409"/>
                  </a:lnTo>
                  <a:close/>
                </a:path>
                <a:path w="1559560" h="1774189">
                  <a:moveTo>
                    <a:pt x="1197660" y="721474"/>
                  </a:moveTo>
                  <a:lnTo>
                    <a:pt x="1206991" y="738048"/>
                  </a:lnTo>
                  <a:lnTo>
                    <a:pt x="1232963" y="737120"/>
                  </a:lnTo>
                  <a:lnTo>
                    <a:pt x="1212742" y="748283"/>
                  </a:lnTo>
                  <a:lnTo>
                    <a:pt x="1222073" y="764848"/>
                  </a:lnTo>
                  <a:lnTo>
                    <a:pt x="1200251" y="755187"/>
                  </a:lnTo>
                  <a:lnTo>
                    <a:pt x="1180030" y="766350"/>
                  </a:lnTo>
                  <a:lnTo>
                    <a:pt x="1186756" y="749212"/>
                  </a:lnTo>
                  <a:lnTo>
                    <a:pt x="1164949" y="739551"/>
                  </a:lnTo>
                  <a:lnTo>
                    <a:pt x="1190921" y="738622"/>
                  </a:lnTo>
                  <a:lnTo>
                    <a:pt x="1197660" y="721474"/>
                  </a:lnTo>
                  <a:close/>
                </a:path>
                <a:path w="1559560" h="1774189">
                  <a:moveTo>
                    <a:pt x="1278101" y="775327"/>
                  </a:moveTo>
                  <a:lnTo>
                    <a:pt x="1287431" y="791892"/>
                  </a:lnTo>
                  <a:lnTo>
                    <a:pt x="1313418" y="790963"/>
                  </a:lnTo>
                  <a:lnTo>
                    <a:pt x="1293183" y="802137"/>
                  </a:lnTo>
                  <a:lnTo>
                    <a:pt x="1302513" y="818701"/>
                  </a:lnTo>
                  <a:lnTo>
                    <a:pt x="1280691" y="809030"/>
                  </a:lnTo>
                  <a:lnTo>
                    <a:pt x="1260470" y="820204"/>
                  </a:lnTo>
                  <a:lnTo>
                    <a:pt x="1267211" y="803065"/>
                  </a:lnTo>
                  <a:lnTo>
                    <a:pt x="1245388" y="793394"/>
                  </a:lnTo>
                  <a:lnTo>
                    <a:pt x="1271375" y="792466"/>
                  </a:lnTo>
                  <a:lnTo>
                    <a:pt x="1278101" y="775327"/>
                  </a:lnTo>
                  <a:close/>
                </a:path>
                <a:path w="1559560" h="1774189">
                  <a:moveTo>
                    <a:pt x="1050442" y="712173"/>
                  </a:moveTo>
                  <a:lnTo>
                    <a:pt x="1059772" y="728738"/>
                  </a:lnTo>
                  <a:lnTo>
                    <a:pt x="1085758" y="727809"/>
                  </a:lnTo>
                  <a:lnTo>
                    <a:pt x="1065523" y="738973"/>
                  </a:lnTo>
                  <a:lnTo>
                    <a:pt x="1074854" y="755547"/>
                  </a:lnTo>
                  <a:lnTo>
                    <a:pt x="1053032" y="745877"/>
                  </a:lnTo>
                  <a:lnTo>
                    <a:pt x="1032811" y="757050"/>
                  </a:lnTo>
                  <a:lnTo>
                    <a:pt x="1039537" y="739902"/>
                  </a:lnTo>
                  <a:lnTo>
                    <a:pt x="1017729" y="730240"/>
                  </a:lnTo>
                  <a:lnTo>
                    <a:pt x="1043701" y="729312"/>
                  </a:lnTo>
                  <a:lnTo>
                    <a:pt x="1050442" y="712173"/>
                  </a:lnTo>
                  <a:close/>
                </a:path>
                <a:path w="1559560" h="1774189">
                  <a:moveTo>
                    <a:pt x="974175" y="762256"/>
                  </a:moveTo>
                  <a:lnTo>
                    <a:pt x="983491" y="778812"/>
                  </a:lnTo>
                  <a:lnTo>
                    <a:pt x="1009478" y="777893"/>
                  </a:lnTo>
                  <a:lnTo>
                    <a:pt x="989256" y="789056"/>
                  </a:lnTo>
                  <a:lnTo>
                    <a:pt x="998587" y="805621"/>
                  </a:lnTo>
                  <a:lnTo>
                    <a:pt x="976765" y="795960"/>
                  </a:lnTo>
                  <a:lnTo>
                    <a:pt x="956545" y="807133"/>
                  </a:lnTo>
                  <a:lnTo>
                    <a:pt x="963270" y="789985"/>
                  </a:lnTo>
                  <a:lnTo>
                    <a:pt x="941448" y="780324"/>
                  </a:lnTo>
                  <a:lnTo>
                    <a:pt x="967435" y="779395"/>
                  </a:lnTo>
                  <a:lnTo>
                    <a:pt x="974175" y="762256"/>
                  </a:lnTo>
                  <a:close/>
                </a:path>
                <a:path w="1559560" h="1774189">
                  <a:moveTo>
                    <a:pt x="1123476" y="768882"/>
                  </a:moveTo>
                  <a:lnTo>
                    <a:pt x="1132792" y="785447"/>
                  </a:lnTo>
                  <a:lnTo>
                    <a:pt x="1158778" y="784518"/>
                  </a:lnTo>
                  <a:lnTo>
                    <a:pt x="1138558" y="795692"/>
                  </a:lnTo>
                  <a:lnTo>
                    <a:pt x="1147888" y="812256"/>
                  </a:lnTo>
                  <a:lnTo>
                    <a:pt x="1126067" y="802595"/>
                  </a:lnTo>
                  <a:lnTo>
                    <a:pt x="1105845" y="813759"/>
                  </a:lnTo>
                  <a:lnTo>
                    <a:pt x="1112571" y="796620"/>
                  </a:lnTo>
                  <a:lnTo>
                    <a:pt x="1090749" y="786950"/>
                  </a:lnTo>
                  <a:lnTo>
                    <a:pt x="1116735" y="786021"/>
                  </a:lnTo>
                  <a:lnTo>
                    <a:pt x="1123476" y="768882"/>
                  </a:lnTo>
                  <a:close/>
                </a:path>
                <a:path w="1559560" h="1774189">
                  <a:moveTo>
                    <a:pt x="1203435" y="826393"/>
                  </a:moveTo>
                  <a:lnTo>
                    <a:pt x="1212751" y="842958"/>
                  </a:lnTo>
                  <a:lnTo>
                    <a:pt x="1238737" y="842029"/>
                  </a:lnTo>
                  <a:lnTo>
                    <a:pt x="1218516" y="853193"/>
                  </a:lnTo>
                  <a:lnTo>
                    <a:pt x="1227847" y="869767"/>
                  </a:lnTo>
                  <a:lnTo>
                    <a:pt x="1206026" y="860106"/>
                  </a:lnTo>
                  <a:lnTo>
                    <a:pt x="1185804" y="871270"/>
                  </a:lnTo>
                  <a:lnTo>
                    <a:pt x="1192531" y="854132"/>
                  </a:lnTo>
                  <a:lnTo>
                    <a:pt x="1170708" y="844461"/>
                  </a:lnTo>
                  <a:lnTo>
                    <a:pt x="1196694" y="843532"/>
                  </a:lnTo>
                  <a:lnTo>
                    <a:pt x="1203435" y="826393"/>
                  </a:lnTo>
                  <a:close/>
                </a:path>
                <a:path w="1559560" h="1774189">
                  <a:moveTo>
                    <a:pt x="1015653" y="1292095"/>
                  </a:moveTo>
                  <a:lnTo>
                    <a:pt x="1024969" y="1308660"/>
                  </a:lnTo>
                  <a:lnTo>
                    <a:pt x="1050955" y="1307731"/>
                  </a:lnTo>
                  <a:lnTo>
                    <a:pt x="1030734" y="1318895"/>
                  </a:lnTo>
                  <a:lnTo>
                    <a:pt x="1040065" y="1335469"/>
                  </a:lnTo>
                  <a:lnTo>
                    <a:pt x="1018243" y="1325798"/>
                  </a:lnTo>
                  <a:lnTo>
                    <a:pt x="998022" y="1336972"/>
                  </a:lnTo>
                  <a:lnTo>
                    <a:pt x="1004748" y="1319823"/>
                  </a:lnTo>
                  <a:lnTo>
                    <a:pt x="982926" y="1310162"/>
                  </a:lnTo>
                  <a:lnTo>
                    <a:pt x="1008912" y="1309234"/>
                  </a:lnTo>
                  <a:lnTo>
                    <a:pt x="1015653" y="1292095"/>
                  </a:lnTo>
                  <a:close/>
                </a:path>
                <a:path w="1559560" h="1774189">
                  <a:moveTo>
                    <a:pt x="1047624" y="1608911"/>
                  </a:moveTo>
                  <a:lnTo>
                    <a:pt x="1056955" y="1625475"/>
                  </a:lnTo>
                  <a:lnTo>
                    <a:pt x="1082942" y="1624556"/>
                  </a:lnTo>
                  <a:lnTo>
                    <a:pt x="1062721" y="1635720"/>
                  </a:lnTo>
                  <a:lnTo>
                    <a:pt x="1072037" y="1652285"/>
                  </a:lnTo>
                  <a:lnTo>
                    <a:pt x="1050215" y="1642624"/>
                  </a:lnTo>
                  <a:lnTo>
                    <a:pt x="1029994" y="1653787"/>
                  </a:lnTo>
                  <a:lnTo>
                    <a:pt x="1036734" y="1636648"/>
                  </a:lnTo>
                  <a:lnTo>
                    <a:pt x="1014912" y="1626978"/>
                  </a:lnTo>
                  <a:lnTo>
                    <a:pt x="1040885" y="1626059"/>
                  </a:lnTo>
                  <a:lnTo>
                    <a:pt x="1047624" y="1608911"/>
                  </a:lnTo>
                  <a:close/>
                </a:path>
                <a:path w="1559560" h="1774189">
                  <a:moveTo>
                    <a:pt x="1177091" y="1407053"/>
                  </a:moveTo>
                  <a:lnTo>
                    <a:pt x="1186422" y="1423618"/>
                  </a:lnTo>
                  <a:lnTo>
                    <a:pt x="1212394" y="1422689"/>
                  </a:lnTo>
                  <a:lnTo>
                    <a:pt x="1192173" y="1433863"/>
                  </a:lnTo>
                  <a:lnTo>
                    <a:pt x="1201504" y="1450427"/>
                  </a:lnTo>
                  <a:lnTo>
                    <a:pt x="1179682" y="1440766"/>
                  </a:lnTo>
                  <a:lnTo>
                    <a:pt x="1159461" y="1451930"/>
                  </a:lnTo>
                  <a:lnTo>
                    <a:pt x="1166201" y="1434791"/>
                  </a:lnTo>
                  <a:lnTo>
                    <a:pt x="1144365" y="1425121"/>
                  </a:lnTo>
                  <a:lnTo>
                    <a:pt x="1170351" y="1424192"/>
                  </a:lnTo>
                  <a:lnTo>
                    <a:pt x="1177091" y="1407053"/>
                  </a:lnTo>
                  <a:close/>
                </a:path>
                <a:path w="1559560" h="1774189">
                  <a:moveTo>
                    <a:pt x="1197806" y="1617075"/>
                  </a:moveTo>
                  <a:lnTo>
                    <a:pt x="1207136" y="1633639"/>
                  </a:lnTo>
                  <a:lnTo>
                    <a:pt x="1233123" y="1632710"/>
                  </a:lnTo>
                  <a:lnTo>
                    <a:pt x="1212902" y="1643884"/>
                  </a:lnTo>
                  <a:lnTo>
                    <a:pt x="1222218" y="1660449"/>
                  </a:lnTo>
                  <a:lnTo>
                    <a:pt x="1200396" y="1650778"/>
                  </a:lnTo>
                  <a:lnTo>
                    <a:pt x="1180175" y="1661951"/>
                  </a:lnTo>
                  <a:lnTo>
                    <a:pt x="1186915" y="1644803"/>
                  </a:lnTo>
                  <a:lnTo>
                    <a:pt x="1165094" y="1635142"/>
                  </a:lnTo>
                  <a:lnTo>
                    <a:pt x="1191080" y="1634213"/>
                  </a:lnTo>
                  <a:lnTo>
                    <a:pt x="1197806" y="1617075"/>
                  </a:lnTo>
                  <a:close/>
                </a:path>
                <a:path w="1559560" h="1774189">
                  <a:moveTo>
                    <a:pt x="1210183" y="1728519"/>
                  </a:moveTo>
                  <a:lnTo>
                    <a:pt x="1219513" y="1745084"/>
                  </a:lnTo>
                  <a:lnTo>
                    <a:pt x="1245499" y="1744155"/>
                  </a:lnTo>
                  <a:lnTo>
                    <a:pt x="1225278" y="1755319"/>
                  </a:lnTo>
                  <a:lnTo>
                    <a:pt x="1234595" y="1771893"/>
                  </a:lnTo>
                  <a:lnTo>
                    <a:pt x="1212773" y="1762223"/>
                  </a:lnTo>
                  <a:lnTo>
                    <a:pt x="1192552" y="1773396"/>
                  </a:lnTo>
                  <a:lnTo>
                    <a:pt x="1199292" y="1756248"/>
                  </a:lnTo>
                  <a:lnTo>
                    <a:pt x="1177470" y="1746587"/>
                  </a:lnTo>
                  <a:lnTo>
                    <a:pt x="1203457" y="1745658"/>
                  </a:lnTo>
                  <a:lnTo>
                    <a:pt x="1210183" y="1728519"/>
                  </a:lnTo>
                  <a:close/>
                </a:path>
                <a:path w="1559560" h="1774189">
                  <a:moveTo>
                    <a:pt x="1323262" y="1303474"/>
                  </a:moveTo>
                  <a:lnTo>
                    <a:pt x="1332593" y="1320048"/>
                  </a:lnTo>
                  <a:lnTo>
                    <a:pt x="1358578" y="1319109"/>
                  </a:lnTo>
                  <a:lnTo>
                    <a:pt x="1338358" y="1330283"/>
                  </a:lnTo>
                  <a:lnTo>
                    <a:pt x="1347674" y="1346848"/>
                  </a:lnTo>
                  <a:lnTo>
                    <a:pt x="1325852" y="1337187"/>
                  </a:lnTo>
                  <a:lnTo>
                    <a:pt x="1305631" y="1348350"/>
                  </a:lnTo>
                  <a:lnTo>
                    <a:pt x="1312371" y="1331212"/>
                  </a:lnTo>
                  <a:lnTo>
                    <a:pt x="1290549" y="1321541"/>
                  </a:lnTo>
                  <a:lnTo>
                    <a:pt x="1316535" y="1320612"/>
                  </a:lnTo>
                  <a:lnTo>
                    <a:pt x="1323262" y="1303474"/>
                  </a:lnTo>
                  <a:close/>
                </a:path>
                <a:path w="1559560" h="1774189">
                  <a:moveTo>
                    <a:pt x="1523813" y="1728761"/>
                  </a:moveTo>
                  <a:lnTo>
                    <a:pt x="1533144" y="1745326"/>
                  </a:lnTo>
                  <a:lnTo>
                    <a:pt x="1559130" y="1744397"/>
                  </a:lnTo>
                  <a:lnTo>
                    <a:pt x="1538909" y="1755561"/>
                  </a:lnTo>
                  <a:lnTo>
                    <a:pt x="1548225" y="1772125"/>
                  </a:lnTo>
                  <a:lnTo>
                    <a:pt x="1526403" y="1762464"/>
                  </a:lnTo>
                  <a:lnTo>
                    <a:pt x="1506183" y="1773638"/>
                  </a:lnTo>
                  <a:lnTo>
                    <a:pt x="1512922" y="1756489"/>
                  </a:lnTo>
                  <a:lnTo>
                    <a:pt x="1491101" y="1746828"/>
                  </a:lnTo>
                  <a:lnTo>
                    <a:pt x="1517087" y="1745900"/>
                  </a:lnTo>
                  <a:lnTo>
                    <a:pt x="1523813" y="1728761"/>
                  </a:lnTo>
                  <a:close/>
                </a:path>
                <a:path w="1559560" h="1774189">
                  <a:moveTo>
                    <a:pt x="1503899" y="1519231"/>
                  </a:moveTo>
                  <a:lnTo>
                    <a:pt x="1513230" y="1535796"/>
                  </a:lnTo>
                  <a:lnTo>
                    <a:pt x="1539216" y="1534867"/>
                  </a:lnTo>
                  <a:lnTo>
                    <a:pt x="1518994" y="1546030"/>
                  </a:lnTo>
                  <a:lnTo>
                    <a:pt x="1528311" y="1562595"/>
                  </a:lnTo>
                  <a:lnTo>
                    <a:pt x="1506489" y="1552934"/>
                  </a:lnTo>
                  <a:lnTo>
                    <a:pt x="1486268" y="1564108"/>
                  </a:lnTo>
                  <a:lnTo>
                    <a:pt x="1493008" y="1546959"/>
                  </a:lnTo>
                  <a:lnTo>
                    <a:pt x="1471187" y="1537298"/>
                  </a:lnTo>
                  <a:lnTo>
                    <a:pt x="1497173" y="1536369"/>
                  </a:lnTo>
                  <a:lnTo>
                    <a:pt x="1503899" y="1519231"/>
                  </a:lnTo>
                  <a:close/>
                </a:path>
                <a:path w="1559560" h="1774189">
                  <a:moveTo>
                    <a:pt x="1494843" y="1411308"/>
                  </a:moveTo>
                  <a:lnTo>
                    <a:pt x="1504174" y="1427873"/>
                  </a:lnTo>
                  <a:lnTo>
                    <a:pt x="1530160" y="1426944"/>
                  </a:lnTo>
                  <a:lnTo>
                    <a:pt x="1509939" y="1438118"/>
                  </a:lnTo>
                  <a:lnTo>
                    <a:pt x="1519255" y="1454682"/>
                  </a:lnTo>
                  <a:lnTo>
                    <a:pt x="1497433" y="1445012"/>
                  </a:lnTo>
                  <a:lnTo>
                    <a:pt x="1477213" y="1456185"/>
                  </a:lnTo>
                  <a:lnTo>
                    <a:pt x="1483953" y="1439046"/>
                  </a:lnTo>
                  <a:lnTo>
                    <a:pt x="1462131" y="1429376"/>
                  </a:lnTo>
                  <a:lnTo>
                    <a:pt x="1488103" y="1428447"/>
                  </a:lnTo>
                  <a:lnTo>
                    <a:pt x="1494843" y="1411308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9" name="object 649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2014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650" name="object 6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651" name="Picture 650">
            <a:extLst>
              <a:ext uri="{FF2B5EF4-FFF2-40B4-BE49-F238E27FC236}">
                <a16:creationId xmlns:a16="http://schemas.microsoft.com/office/drawing/2014/main" id="{C9AA33BF-2316-3244-902E-CC904BB25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30043" y="152373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4">
                  <a:moveTo>
                    <a:pt x="0" y="0"/>
                  </a:moveTo>
                  <a:lnTo>
                    <a:pt x="0" y="1104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30045" y="1523696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31897" y="154712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31903" y="154713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0" y="2393"/>
                  </a:moveTo>
                  <a:lnTo>
                    <a:pt x="35770" y="110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30005" y="15224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30003" y="152247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3948" y="160199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73957" y="160203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76221" y="16253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76222" y="162530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74329" y="16004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326" y="16004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36050" y="162711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6053" y="162711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38260" y="165035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38267" y="165035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36380" y="16257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36387" y="16257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96110" y="168838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6112" y="168842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98269" y="171147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8273" y="171147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2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96402" y="16872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96401" y="16872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40509" y="169627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40511" y="169627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42300" y="171957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42304" y="17195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40420" y="16949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40421" y="16949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83778" y="170620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3768" y="170611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5797" y="172951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85804" y="172951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83905" y="17049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83909" y="17049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26500" y="171987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26498" y="171988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28710" y="174288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28714" y="174288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26843" y="17186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26847" y="17186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26032" y="177987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26028" y="177982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428191" y="180296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28192" y="18029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62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26324" y="17783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426325" y="17783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73923" y="179120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573922" y="179116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75600" y="181423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75604" y="181423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73733" y="17899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573737" y="17899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31911" y="180106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5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31908" y="180105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33702" y="182446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75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75" y="222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33699" y="182446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31810" y="17996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31804" y="179964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44344" y="182018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044340" y="182017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46376" y="184364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046369" y="184364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44471" y="18191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44470" y="18191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200338" y="183440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200338" y="183438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202332" y="185748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75" y="54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202338" y="185748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200465" y="18332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200472" y="18332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353310" y="183984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353305" y="183983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355380" y="186307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355376" y="186307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353487" y="18388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353491" y="18388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656052" y="185196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656054" y="1852026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328"/>
                  </a:moveTo>
                  <a:lnTo>
                    <a:pt x="0" y="0"/>
                  </a:lnTo>
                  <a:lnTo>
                    <a:pt x="1869" y="243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657652" y="187501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657660" y="187501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655785" y="18504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655780" y="185040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86992" y="1867331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40" h="29210">
                  <a:moveTo>
                    <a:pt x="0" y="0"/>
                  </a:moveTo>
                  <a:lnTo>
                    <a:pt x="0" y="3911"/>
                  </a:lnTo>
                  <a:lnTo>
                    <a:pt x="1917" y="2881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86992" y="1867386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40" h="29210">
                  <a:moveTo>
                    <a:pt x="1914" y="28724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7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88732" y="189081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70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288739" y="1890807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63" y="3903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86827" y="18661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86829" y="18661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30019" y="190529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30020" y="1905212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31695" y="192844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31702" y="1928446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29816" y="190399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29811" y="190399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96706" y="1916620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96709" y="1916630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898624" y="1939848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63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898618" y="1939845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7"/>
                  </a:moveTo>
                  <a:lnTo>
                    <a:pt x="35770" y="72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896732" y="19152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96732" y="19152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043874" y="1921624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9474"/>
                  </a:lnTo>
                  <a:lnTo>
                    <a:pt x="1879" y="3385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043877" y="1921695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1869" y="33713"/>
                  </a:moveTo>
                  <a:lnTo>
                    <a:pt x="0" y="938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045677" y="1944750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756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045680" y="194475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46"/>
                  </a:moveTo>
                  <a:lnTo>
                    <a:pt x="35756" y="94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7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043798" y="19203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043802" y="19203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200313" y="193627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200311" y="193624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201913" y="1959571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30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201922" y="1959572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6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200020" y="19351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200030" y="193511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352205" y="194337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352198" y="194337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354249" y="196650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354256" y="196649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352382" y="19419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352384" y="19419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515184" y="1915858"/>
              <a:ext cx="1905" cy="62865"/>
            </a:xfrm>
            <a:custGeom>
              <a:avLst/>
              <a:gdLst/>
              <a:ahLst/>
              <a:cxnLst/>
              <a:rect l="l" t="t" r="r" b="b"/>
              <a:pathLst>
                <a:path w="1905" h="62864">
                  <a:moveTo>
                    <a:pt x="0" y="0"/>
                  </a:moveTo>
                  <a:lnTo>
                    <a:pt x="0" y="38455"/>
                  </a:lnTo>
                  <a:lnTo>
                    <a:pt x="1879" y="628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515185" y="1915861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5" h="63500">
                  <a:moveTo>
                    <a:pt x="1878" y="62874"/>
                  </a:moveTo>
                  <a:lnTo>
                    <a:pt x="0" y="3842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628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516733" y="1939099"/>
              <a:ext cx="36830" cy="40005"/>
            </a:xfrm>
            <a:custGeom>
              <a:avLst/>
              <a:gdLst/>
              <a:ahLst/>
              <a:cxnLst/>
              <a:rect l="l" t="t" r="r" b="b"/>
              <a:pathLst>
                <a:path w="36830" h="40005">
                  <a:moveTo>
                    <a:pt x="36537" y="0"/>
                  </a:moveTo>
                  <a:lnTo>
                    <a:pt x="0" y="1308"/>
                  </a:lnTo>
                  <a:lnTo>
                    <a:pt x="0" y="39763"/>
                  </a:lnTo>
                  <a:lnTo>
                    <a:pt x="36537" y="3845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516746" y="1939104"/>
              <a:ext cx="36830" cy="40005"/>
            </a:xfrm>
            <a:custGeom>
              <a:avLst/>
              <a:gdLst/>
              <a:ahLst/>
              <a:cxnLst/>
              <a:rect l="l" t="t" r="r" b="b"/>
              <a:pathLst>
                <a:path w="36830" h="40005">
                  <a:moveTo>
                    <a:pt x="0" y="39748"/>
                  </a:moveTo>
                  <a:lnTo>
                    <a:pt x="36517" y="3845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97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514854" y="19146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514857" y="19146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596009" y="200483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46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596003" y="200482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598155" y="202826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598158" y="202826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596250" y="20037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596252" y="200374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901012" y="202396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81"/>
                  </a:lnTo>
                  <a:lnTo>
                    <a:pt x="1879" y="271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901011" y="2023973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7237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02714" y="204718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902712" y="2047180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900821" y="20226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900825" y="20226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302880" y="208659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302883" y="2086611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304556" y="210999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25" y="5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304560" y="210998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26" y="557"/>
                  </a:lnTo>
                  <a:lnTo>
                    <a:pt x="36526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302664" y="208537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302668" y="208537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4" y="26210"/>
                  </a:moveTo>
                  <a:lnTo>
                    <a:pt x="38433" y="24905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914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464424" y="210004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464418" y="210006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466634" y="212336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466640" y="212335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464741" y="20984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464741" y="20985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59737" y="212074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59733" y="212066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61959" y="21441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61957" y="214412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60067" y="21193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760059" y="21193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918842" y="213420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22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918844" y="213416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21078" y="215764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21071" y="215763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19173" y="21326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19180" y="21326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465948" y="220922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7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465942" y="220918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222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468170" y="223224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468177" y="223224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466303" y="22076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466310" y="22076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932343" y="223709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1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932340" y="2236988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519"/>
                  </a:moveTo>
                  <a:lnTo>
                    <a:pt x="0" y="50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934514" y="226030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75" y="0"/>
                  </a:moveTo>
                  <a:lnTo>
                    <a:pt x="0" y="1282"/>
                  </a:lnTo>
                  <a:lnTo>
                    <a:pt x="0" y="6299"/>
                  </a:lnTo>
                  <a:lnTo>
                    <a:pt x="35775" y="501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934518" y="226031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96"/>
                  </a:moveTo>
                  <a:lnTo>
                    <a:pt x="35770" y="5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2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932635" y="22358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932635" y="22358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996819" y="2279002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996820" y="2278921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998762" y="2302459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998774" y="230245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996869" y="22774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996869" y="22774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094111" y="1881352"/>
              <a:ext cx="1905" cy="423545"/>
            </a:xfrm>
            <a:custGeom>
              <a:avLst/>
              <a:gdLst/>
              <a:ahLst/>
              <a:cxnLst/>
              <a:rect l="l" t="t" r="r" b="b"/>
              <a:pathLst>
                <a:path w="1904" h="423544">
                  <a:moveTo>
                    <a:pt x="0" y="0"/>
                  </a:moveTo>
                  <a:lnTo>
                    <a:pt x="0" y="399021"/>
                  </a:lnTo>
                  <a:lnTo>
                    <a:pt x="1879" y="42341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094108" y="1881340"/>
              <a:ext cx="1905" cy="423545"/>
            </a:xfrm>
            <a:custGeom>
              <a:avLst/>
              <a:gdLst/>
              <a:ahLst/>
              <a:cxnLst/>
              <a:rect l="l" t="t" r="r" b="b"/>
              <a:pathLst>
                <a:path w="1904" h="423544">
                  <a:moveTo>
                    <a:pt x="1878" y="423430"/>
                  </a:moveTo>
                  <a:lnTo>
                    <a:pt x="0" y="39898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3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096118" y="1904682"/>
              <a:ext cx="36195" cy="400685"/>
            </a:xfrm>
            <a:custGeom>
              <a:avLst/>
              <a:gdLst/>
              <a:ahLst/>
              <a:cxnLst/>
              <a:rect l="l" t="t" r="r" b="b"/>
              <a:pathLst>
                <a:path w="36195" h="400685">
                  <a:moveTo>
                    <a:pt x="35775" y="0"/>
                  </a:moveTo>
                  <a:lnTo>
                    <a:pt x="0" y="1270"/>
                  </a:lnTo>
                  <a:lnTo>
                    <a:pt x="0" y="400304"/>
                  </a:lnTo>
                  <a:lnTo>
                    <a:pt x="35775" y="39902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096129" y="1904679"/>
              <a:ext cx="36195" cy="400685"/>
            </a:xfrm>
            <a:custGeom>
              <a:avLst/>
              <a:gdLst/>
              <a:ahLst/>
              <a:cxnLst/>
              <a:rect l="l" t="t" r="r" b="b"/>
              <a:pathLst>
                <a:path w="36195" h="400685">
                  <a:moveTo>
                    <a:pt x="0" y="400302"/>
                  </a:moveTo>
                  <a:lnTo>
                    <a:pt x="35770" y="3990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03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094226" y="18798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094240" y="18797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459839" y="231405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459843" y="231409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461744" y="233721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461742" y="233721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459864" y="23126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459859" y="23126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613865" y="232404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613863" y="232399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78" y="27744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616011" y="234716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616001" y="234716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614131" y="23229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614130" y="23229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923148" y="234585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923155" y="234587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925116" y="236904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925108" y="236905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923237" y="23444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923235" y="23444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095724" y="2163813"/>
              <a:ext cx="1905" cy="236220"/>
            </a:xfrm>
            <a:custGeom>
              <a:avLst/>
              <a:gdLst/>
              <a:ahLst/>
              <a:cxnLst/>
              <a:rect l="l" t="t" r="r" b="b"/>
              <a:pathLst>
                <a:path w="1904" h="236219">
                  <a:moveTo>
                    <a:pt x="0" y="0"/>
                  </a:moveTo>
                  <a:lnTo>
                    <a:pt x="0" y="211213"/>
                  </a:lnTo>
                  <a:lnTo>
                    <a:pt x="1879" y="23561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095732" y="2163862"/>
              <a:ext cx="1905" cy="235585"/>
            </a:xfrm>
            <a:custGeom>
              <a:avLst/>
              <a:gdLst/>
              <a:ahLst/>
              <a:cxnLst/>
              <a:rect l="l" t="t" r="r" b="b"/>
              <a:pathLst>
                <a:path w="1904" h="235585">
                  <a:moveTo>
                    <a:pt x="1869" y="235488"/>
                  </a:moveTo>
                  <a:lnTo>
                    <a:pt x="0" y="21115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354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097286" y="2186965"/>
              <a:ext cx="36830" cy="212725"/>
            </a:xfrm>
            <a:custGeom>
              <a:avLst/>
              <a:gdLst/>
              <a:ahLst/>
              <a:cxnLst/>
              <a:rect l="l" t="t" r="r" b="b"/>
              <a:pathLst>
                <a:path w="36829" h="212725">
                  <a:moveTo>
                    <a:pt x="36512" y="0"/>
                  </a:moveTo>
                  <a:lnTo>
                    <a:pt x="0" y="1295"/>
                  </a:lnTo>
                  <a:lnTo>
                    <a:pt x="0" y="212521"/>
                  </a:lnTo>
                  <a:lnTo>
                    <a:pt x="36512" y="211213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097293" y="2186959"/>
              <a:ext cx="36830" cy="212725"/>
            </a:xfrm>
            <a:custGeom>
              <a:avLst/>
              <a:gdLst/>
              <a:ahLst/>
              <a:cxnLst/>
              <a:rect l="l" t="t" r="r" b="b"/>
              <a:pathLst>
                <a:path w="36829" h="212725">
                  <a:moveTo>
                    <a:pt x="0" y="212521"/>
                  </a:moveTo>
                  <a:lnTo>
                    <a:pt x="36517" y="21121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125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095407" y="21625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095407" y="216253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857182" y="238439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857176" y="238444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858871" y="240771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25" y="5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858866" y="240770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856979" y="23830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856986" y="238307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317180" y="240761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317177" y="240756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319364" y="243061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319363" y="243061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63" y="1672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317497" y="24062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317501" y="24062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467510" y="241659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66" y="2940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467512" y="2416684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69" y="29401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94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469123" y="2439898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525" y="0"/>
                  </a:moveTo>
                  <a:lnTo>
                    <a:pt x="0" y="1308"/>
                  </a:lnTo>
                  <a:lnTo>
                    <a:pt x="0" y="6324"/>
                  </a:lnTo>
                  <a:lnTo>
                    <a:pt x="36525" y="501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469126" y="2439906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6313"/>
                  </a:moveTo>
                  <a:lnTo>
                    <a:pt x="36532" y="500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467231" y="24152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467245" y="24152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618208" y="243331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66" y="2551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618201" y="243333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620431" y="245652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620425" y="2456514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618538" y="24319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618538" y="24319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762950" y="244431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762955" y="244439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764664" y="246740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764672" y="246740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762798" y="24432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762802" y="24432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052933" y="2022183"/>
              <a:ext cx="729812" cy="9113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929384" y="2444991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591"/>
                  </a:lnTo>
                  <a:lnTo>
                    <a:pt x="1879" y="3497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929381" y="2445030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1878" y="34973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931073" y="2468028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63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931070" y="2468031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72"/>
                  </a:moveTo>
                  <a:lnTo>
                    <a:pt x="35770" y="1059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929193" y="24439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55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929197" y="24439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108018" y="2198941"/>
              <a:ext cx="1905" cy="304165"/>
            </a:xfrm>
            <a:custGeom>
              <a:avLst/>
              <a:gdLst/>
              <a:ahLst/>
              <a:cxnLst/>
              <a:rect l="l" t="t" r="r" b="b"/>
              <a:pathLst>
                <a:path w="1904" h="304164">
                  <a:moveTo>
                    <a:pt x="0" y="0"/>
                  </a:moveTo>
                  <a:lnTo>
                    <a:pt x="0" y="279209"/>
                  </a:lnTo>
                  <a:lnTo>
                    <a:pt x="1879" y="30359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108020" y="2198978"/>
              <a:ext cx="1905" cy="304165"/>
            </a:xfrm>
            <a:custGeom>
              <a:avLst/>
              <a:gdLst/>
              <a:ahLst/>
              <a:cxnLst/>
              <a:rect l="l" t="t" r="r" b="b"/>
              <a:pathLst>
                <a:path w="1904" h="304164">
                  <a:moveTo>
                    <a:pt x="1878" y="303583"/>
                  </a:moveTo>
                  <a:lnTo>
                    <a:pt x="0" y="27913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35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109770" y="2221941"/>
              <a:ext cx="36195" cy="280670"/>
            </a:xfrm>
            <a:custGeom>
              <a:avLst/>
              <a:gdLst/>
              <a:ahLst/>
              <a:cxnLst/>
              <a:rect l="l" t="t" r="r" b="b"/>
              <a:pathLst>
                <a:path w="36195" h="280669">
                  <a:moveTo>
                    <a:pt x="35763" y="0"/>
                  </a:moveTo>
                  <a:lnTo>
                    <a:pt x="0" y="1282"/>
                  </a:lnTo>
                  <a:lnTo>
                    <a:pt x="0" y="280479"/>
                  </a:lnTo>
                  <a:lnTo>
                    <a:pt x="35763" y="2792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109777" y="2221942"/>
              <a:ext cx="36195" cy="280670"/>
            </a:xfrm>
            <a:custGeom>
              <a:avLst/>
              <a:gdLst/>
              <a:ahLst/>
              <a:cxnLst/>
              <a:rect l="l" t="t" r="r" b="b"/>
              <a:pathLst>
                <a:path w="36195" h="280669">
                  <a:moveTo>
                    <a:pt x="0" y="280479"/>
                  </a:moveTo>
                  <a:lnTo>
                    <a:pt x="35756" y="27920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804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107903" y="21977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107909" y="21977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480172" y="252989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480172" y="252994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482077" y="255325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482083" y="255325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480185" y="25287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480179" y="25287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632953" y="253899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58"/>
                  </a:lnTo>
                  <a:lnTo>
                    <a:pt x="1905" y="2546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632949" y="253900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634629" y="256238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634633" y="256239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17" y="547"/>
                  </a:lnTo>
                  <a:lnTo>
                    <a:pt x="36517" y="0"/>
                  </a:lnTo>
                  <a:lnTo>
                    <a:pt x="0" y="1294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632724" y="253795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632728" y="253795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897754" y="878661"/>
              <a:ext cx="1905" cy="1693545"/>
            </a:xfrm>
            <a:custGeom>
              <a:avLst/>
              <a:gdLst/>
              <a:ahLst/>
              <a:cxnLst/>
              <a:rect l="l" t="t" r="r" b="b"/>
              <a:pathLst>
                <a:path w="1904" h="1693545">
                  <a:moveTo>
                    <a:pt x="0" y="0"/>
                  </a:moveTo>
                  <a:lnTo>
                    <a:pt x="0" y="1669097"/>
                  </a:lnTo>
                  <a:lnTo>
                    <a:pt x="1866" y="169348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897750" y="878676"/>
              <a:ext cx="1905" cy="1693545"/>
            </a:xfrm>
            <a:custGeom>
              <a:avLst/>
              <a:gdLst/>
              <a:ahLst/>
              <a:cxnLst/>
              <a:rect l="l" t="t" r="r" b="b"/>
              <a:pathLst>
                <a:path w="1904" h="1693545">
                  <a:moveTo>
                    <a:pt x="1869" y="1693441"/>
                  </a:moveTo>
                  <a:lnTo>
                    <a:pt x="0" y="166911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934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899533" y="901725"/>
              <a:ext cx="36195" cy="1670685"/>
            </a:xfrm>
            <a:custGeom>
              <a:avLst/>
              <a:gdLst/>
              <a:ahLst/>
              <a:cxnLst/>
              <a:rect l="l" t="t" r="r" b="b"/>
              <a:pathLst>
                <a:path w="36195" h="1670685">
                  <a:moveTo>
                    <a:pt x="35763" y="0"/>
                  </a:moveTo>
                  <a:lnTo>
                    <a:pt x="0" y="1270"/>
                  </a:lnTo>
                  <a:lnTo>
                    <a:pt x="0" y="1670354"/>
                  </a:lnTo>
                  <a:lnTo>
                    <a:pt x="35763" y="16690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899547" y="901714"/>
              <a:ext cx="36195" cy="1670685"/>
            </a:xfrm>
            <a:custGeom>
              <a:avLst/>
              <a:gdLst/>
              <a:ahLst/>
              <a:cxnLst/>
              <a:rect l="l" t="t" r="r" b="b"/>
              <a:pathLst>
                <a:path w="36195" h="1670685">
                  <a:moveTo>
                    <a:pt x="0" y="1670366"/>
                  </a:moveTo>
                  <a:lnTo>
                    <a:pt x="35756" y="16690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703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897666" y="8774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897672" y="8774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794052" y="255097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794048" y="255097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795729" y="257415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12" y="0"/>
                  </a:moveTo>
                  <a:lnTo>
                    <a:pt x="0" y="1295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795730" y="257414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17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793836" y="25494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793839" y="25494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679325" y="2377262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0" y="0"/>
                  </a:moveTo>
                  <a:lnTo>
                    <a:pt x="0" y="203962"/>
                  </a:lnTo>
                  <a:lnTo>
                    <a:pt x="1866" y="22835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679320" y="2377236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1869" y="228386"/>
                  </a:moveTo>
                  <a:lnTo>
                    <a:pt x="0" y="2040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283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681179" y="2400363"/>
              <a:ext cx="36195" cy="205740"/>
            </a:xfrm>
            <a:custGeom>
              <a:avLst/>
              <a:gdLst/>
              <a:ahLst/>
              <a:cxnLst/>
              <a:rect l="l" t="t" r="r" b="b"/>
              <a:pathLst>
                <a:path w="36195" h="205739">
                  <a:moveTo>
                    <a:pt x="35763" y="0"/>
                  </a:moveTo>
                  <a:lnTo>
                    <a:pt x="0" y="1270"/>
                  </a:lnTo>
                  <a:lnTo>
                    <a:pt x="0" y="205244"/>
                  </a:lnTo>
                  <a:lnTo>
                    <a:pt x="35763" y="2039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681187" y="2400359"/>
              <a:ext cx="36195" cy="205740"/>
            </a:xfrm>
            <a:custGeom>
              <a:avLst/>
              <a:gdLst/>
              <a:ahLst/>
              <a:cxnLst/>
              <a:rect l="l" t="t" r="r" b="b"/>
              <a:pathLst>
                <a:path w="36195" h="205739">
                  <a:moveTo>
                    <a:pt x="0" y="205245"/>
                  </a:moveTo>
                  <a:lnTo>
                    <a:pt x="35770" y="20396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5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679300" y="23760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679307" y="23760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114291" y="2261565"/>
              <a:ext cx="1905" cy="345440"/>
            </a:xfrm>
            <a:custGeom>
              <a:avLst/>
              <a:gdLst/>
              <a:ahLst/>
              <a:cxnLst/>
              <a:rect l="l" t="t" r="r" b="b"/>
              <a:pathLst>
                <a:path w="1904" h="345439">
                  <a:moveTo>
                    <a:pt x="0" y="0"/>
                  </a:moveTo>
                  <a:lnTo>
                    <a:pt x="0" y="320433"/>
                  </a:lnTo>
                  <a:lnTo>
                    <a:pt x="1866" y="34483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114291" y="2261564"/>
              <a:ext cx="1905" cy="344805"/>
            </a:xfrm>
            <a:custGeom>
              <a:avLst/>
              <a:gdLst/>
              <a:ahLst/>
              <a:cxnLst/>
              <a:rect l="l" t="t" r="r" b="b"/>
              <a:pathLst>
                <a:path w="1904" h="344805">
                  <a:moveTo>
                    <a:pt x="1869" y="344809"/>
                  </a:moveTo>
                  <a:lnTo>
                    <a:pt x="0" y="32048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48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4116235" y="2284691"/>
              <a:ext cx="36195" cy="321945"/>
            </a:xfrm>
            <a:custGeom>
              <a:avLst/>
              <a:gdLst/>
              <a:ahLst/>
              <a:cxnLst/>
              <a:rect l="l" t="t" r="r" b="b"/>
              <a:pathLst>
                <a:path w="36195" h="321944">
                  <a:moveTo>
                    <a:pt x="35763" y="0"/>
                  </a:moveTo>
                  <a:lnTo>
                    <a:pt x="0" y="1270"/>
                  </a:lnTo>
                  <a:lnTo>
                    <a:pt x="0" y="321716"/>
                  </a:lnTo>
                  <a:lnTo>
                    <a:pt x="35763" y="3204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4116242" y="2284688"/>
              <a:ext cx="36195" cy="321945"/>
            </a:xfrm>
            <a:custGeom>
              <a:avLst/>
              <a:gdLst/>
              <a:ahLst/>
              <a:cxnLst/>
              <a:rect l="l" t="t" r="r" b="b"/>
              <a:pathLst>
                <a:path w="36195" h="321944">
                  <a:moveTo>
                    <a:pt x="0" y="321722"/>
                  </a:moveTo>
                  <a:lnTo>
                    <a:pt x="35770" y="32044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217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114355" y="22603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114364" y="22603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026587" y="259793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71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026587" y="259793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23" y="2554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23" y="24910"/>
                  </a:lnTo>
                  <a:lnTo>
                    <a:pt x="1923" y="255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028657" y="262143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75" y="54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028670" y="262142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026765" y="25968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3026768" y="259688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578652" y="1381086"/>
              <a:ext cx="1905" cy="1251585"/>
            </a:xfrm>
            <a:custGeom>
              <a:avLst/>
              <a:gdLst/>
              <a:ahLst/>
              <a:cxnLst/>
              <a:rect l="l" t="t" r="r" b="b"/>
              <a:pathLst>
                <a:path w="1904" h="1251585">
                  <a:moveTo>
                    <a:pt x="0" y="0"/>
                  </a:moveTo>
                  <a:lnTo>
                    <a:pt x="0" y="1227150"/>
                  </a:lnTo>
                  <a:lnTo>
                    <a:pt x="1879" y="12515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578655" y="1381009"/>
              <a:ext cx="1905" cy="1252220"/>
            </a:xfrm>
            <a:custGeom>
              <a:avLst/>
              <a:gdLst/>
              <a:ahLst/>
              <a:cxnLst/>
              <a:rect l="l" t="t" r="r" b="b"/>
              <a:pathLst>
                <a:path w="1904" h="1252220">
                  <a:moveTo>
                    <a:pt x="1878" y="1251709"/>
                  </a:moveTo>
                  <a:lnTo>
                    <a:pt x="0" y="122726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51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580253" y="1404302"/>
              <a:ext cx="36830" cy="1228725"/>
            </a:xfrm>
            <a:custGeom>
              <a:avLst/>
              <a:gdLst/>
              <a:ahLst/>
              <a:cxnLst/>
              <a:rect l="l" t="t" r="r" b="b"/>
              <a:pathLst>
                <a:path w="36829" h="1228725">
                  <a:moveTo>
                    <a:pt x="36525" y="0"/>
                  </a:moveTo>
                  <a:lnTo>
                    <a:pt x="0" y="1308"/>
                  </a:lnTo>
                  <a:lnTo>
                    <a:pt x="0" y="1228471"/>
                  </a:lnTo>
                  <a:lnTo>
                    <a:pt x="36525" y="122716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580268" y="1404303"/>
              <a:ext cx="36830" cy="1228725"/>
            </a:xfrm>
            <a:custGeom>
              <a:avLst/>
              <a:gdLst/>
              <a:ahLst/>
              <a:cxnLst/>
              <a:rect l="l" t="t" r="r" b="b"/>
              <a:pathLst>
                <a:path w="36829" h="1228725">
                  <a:moveTo>
                    <a:pt x="0" y="1228465"/>
                  </a:moveTo>
                  <a:lnTo>
                    <a:pt x="36517" y="1227160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2284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578373" y="13797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578382" y="13797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384228" y="2334463"/>
              <a:ext cx="1905" cy="303530"/>
            </a:xfrm>
            <a:custGeom>
              <a:avLst/>
              <a:gdLst/>
              <a:ahLst/>
              <a:cxnLst/>
              <a:rect l="l" t="t" r="r" b="b"/>
              <a:pathLst>
                <a:path w="1904" h="303530">
                  <a:moveTo>
                    <a:pt x="0" y="0"/>
                  </a:moveTo>
                  <a:lnTo>
                    <a:pt x="0" y="278650"/>
                  </a:lnTo>
                  <a:lnTo>
                    <a:pt x="1866" y="30303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384222" y="2334484"/>
              <a:ext cx="1905" cy="303530"/>
            </a:xfrm>
            <a:custGeom>
              <a:avLst/>
              <a:gdLst/>
              <a:ahLst/>
              <a:cxnLst/>
              <a:rect l="l" t="t" r="r" b="b"/>
              <a:pathLst>
                <a:path w="1904" h="303530">
                  <a:moveTo>
                    <a:pt x="1878" y="303076"/>
                  </a:moveTo>
                  <a:lnTo>
                    <a:pt x="0" y="27862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30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386057" y="2357780"/>
              <a:ext cx="36195" cy="280035"/>
            </a:xfrm>
            <a:custGeom>
              <a:avLst/>
              <a:gdLst/>
              <a:ahLst/>
              <a:cxnLst/>
              <a:rect l="l" t="t" r="r" b="b"/>
              <a:pathLst>
                <a:path w="36195" h="280035">
                  <a:moveTo>
                    <a:pt x="35763" y="0"/>
                  </a:moveTo>
                  <a:lnTo>
                    <a:pt x="0" y="1282"/>
                  </a:lnTo>
                  <a:lnTo>
                    <a:pt x="0" y="279920"/>
                  </a:lnTo>
                  <a:lnTo>
                    <a:pt x="35763" y="2786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386072" y="2357788"/>
              <a:ext cx="36195" cy="280035"/>
            </a:xfrm>
            <a:custGeom>
              <a:avLst/>
              <a:gdLst/>
              <a:ahLst/>
              <a:cxnLst/>
              <a:rect l="l" t="t" r="r" b="b"/>
              <a:pathLst>
                <a:path w="36195" h="280035">
                  <a:moveTo>
                    <a:pt x="0" y="279911"/>
                  </a:moveTo>
                  <a:lnTo>
                    <a:pt x="35756" y="27864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799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384165" y="23332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384169" y="23332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221706" y="2458643"/>
              <a:ext cx="1905" cy="189865"/>
            </a:xfrm>
            <a:custGeom>
              <a:avLst/>
              <a:gdLst/>
              <a:ahLst/>
              <a:cxnLst/>
              <a:rect l="l" t="t" r="r" b="b"/>
              <a:pathLst>
                <a:path w="1904" h="189864">
                  <a:moveTo>
                    <a:pt x="0" y="0"/>
                  </a:moveTo>
                  <a:lnTo>
                    <a:pt x="0" y="164960"/>
                  </a:lnTo>
                  <a:lnTo>
                    <a:pt x="1866" y="18935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221699" y="2458569"/>
              <a:ext cx="1905" cy="189865"/>
            </a:xfrm>
            <a:custGeom>
              <a:avLst/>
              <a:gdLst/>
              <a:ahLst/>
              <a:cxnLst/>
              <a:rect l="l" t="t" r="r" b="b"/>
              <a:pathLst>
                <a:path w="1904" h="189864">
                  <a:moveTo>
                    <a:pt x="1869" y="189325"/>
                  </a:moveTo>
                  <a:lnTo>
                    <a:pt x="0" y="164996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1893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223548" y="2481681"/>
              <a:ext cx="36195" cy="166370"/>
            </a:xfrm>
            <a:custGeom>
              <a:avLst/>
              <a:gdLst/>
              <a:ahLst/>
              <a:cxnLst/>
              <a:rect l="l" t="t" r="r" b="b"/>
              <a:pathLst>
                <a:path w="36195" h="166369">
                  <a:moveTo>
                    <a:pt x="35775" y="0"/>
                  </a:moveTo>
                  <a:lnTo>
                    <a:pt x="0" y="1270"/>
                  </a:lnTo>
                  <a:lnTo>
                    <a:pt x="0" y="166230"/>
                  </a:lnTo>
                  <a:lnTo>
                    <a:pt x="35775" y="16494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223552" y="2481682"/>
              <a:ext cx="36195" cy="166370"/>
            </a:xfrm>
            <a:custGeom>
              <a:avLst/>
              <a:gdLst/>
              <a:ahLst/>
              <a:cxnLst/>
              <a:rect l="l" t="t" r="r" b="b"/>
              <a:pathLst>
                <a:path w="36195" h="166369">
                  <a:moveTo>
                    <a:pt x="0" y="166234"/>
                  </a:moveTo>
                  <a:lnTo>
                    <a:pt x="35770" y="16495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662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221681" y="24571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221684" y="24571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068404" y="1724939"/>
              <a:ext cx="1905" cy="939800"/>
            </a:xfrm>
            <a:custGeom>
              <a:avLst/>
              <a:gdLst/>
              <a:ahLst/>
              <a:cxnLst/>
              <a:rect l="l" t="t" r="r" b="b"/>
              <a:pathLst>
                <a:path w="1904" h="939800">
                  <a:moveTo>
                    <a:pt x="0" y="0"/>
                  </a:moveTo>
                  <a:lnTo>
                    <a:pt x="0" y="915073"/>
                  </a:lnTo>
                  <a:lnTo>
                    <a:pt x="1866" y="93945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068396" y="1724843"/>
              <a:ext cx="1905" cy="939800"/>
            </a:xfrm>
            <a:custGeom>
              <a:avLst/>
              <a:gdLst/>
              <a:ahLst/>
              <a:cxnLst/>
              <a:rect l="l" t="t" r="r" b="b"/>
              <a:pathLst>
                <a:path w="1904" h="939800">
                  <a:moveTo>
                    <a:pt x="1878" y="939598"/>
                  </a:moveTo>
                  <a:lnTo>
                    <a:pt x="0" y="91515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39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069916" y="1748015"/>
              <a:ext cx="36830" cy="916940"/>
            </a:xfrm>
            <a:custGeom>
              <a:avLst/>
              <a:gdLst/>
              <a:ahLst/>
              <a:cxnLst/>
              <a:rect l="l" t="t" r="r" b="b"/>
              <a:pathLst>
                <a:path w="36829" h="916939">
                  <a:moveTo>
                    <a:pt x="36525" y="0"/>
                  </a:moveTo>
                  <a:lnTo>
                    <a:pt x="0" y="1308"/>
                  </a:lnTo>
                  <a:lnTo>
                    <a:pt x="0" y="916381"/>
                  </a:lnTo>
                  <a:lnTo>
                    <a:pt x="36525" y="91507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069925" y="1748015"/>
              <a:ext cx="36830" cy="916940"/>
            </a:xfrm>
            <a:custGeom>
              <a:avLst/>
              <a:gdLst/>
              <a:ahLst/>
              <a:cxnLst/>
              <a:rect l="l" t="t" r="r" b="b"/>
              <a:pathLst>
                <a:path w="36829" h="916939">
                  <a:moveTo>
                    <a:pt x="0" y="916376"/>
                  </a:moveTo>
                  <a:lnTo>
                    <a:pt x="36532" y="91507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163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068049" y="17237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068047" y="17237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907724" y="2069363"/>
              <a:ext cx="2540" cy="603885"/>
            </a:xfrm>
            <a:custGeom>
              <a:avLst/>
              <a:gdLst/>
              <a:ahLst/>
              <a:cxnLst/>
              <a:rect l="l" t="t" r="r" b="b"/>
              <a:pathLst>
                <a:path w="2539" h="603885">
                  <a:moveTo>
                    <a:pt x="0" y="0"/>
                  </a:moveTo>
                  <a:lnTo>
                    <a:pt x="0" y="578472"/>
                  </a:lnTo>
                  <a:lnTo>
                    <a:pt x="1917" y="60337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907724" y="2069341"/>
              <a:ext cx="2540" cy="603885"/>
            </a:xfrm>
            <a:custGeom>
              <a:avLst/>
              <a:gdLst/>
              <a:ahLst/>
              <a:cxnLst/>
              <a:rect l="l" t="t" r="r" b="b"/>
              <a:pathLst>
                <a:path w="2539" h="603885">
                  <a:moveTo>
                    <a:pt x="1914" y="603357"/>
                  </a:moveTo>
                  <a:lnTo>
                    <a:pt x="0" y="57843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033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909553" y="2092820"/>
              <a:ext cx="36195" cy="579755"/>
            </a:xfrm>
            <a:custGeom>
              <a:avLst/>
              <a:gdLst/>
              <a:ahLst/>
              <a:cxnLst/>
              <a:rect l="l" t="t" r="r" b="b"/>
              <a:pathLst>
                <a:path w="36195" h="579755">
                  <a:moveTo>
                    <a:pt x="35763" y="0"/>
                  </a:moveTo>
                  <a:lnTo>
                    <a:pt x="0" y="1282"/>
                  </a:lnTo>
                  <a:lnTo>
                    <a:pt x="0" y="579755"/>
                  </a:lnTo>
                  <a:lnTo>
                    <a:pt x="35763" y="5784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909560" y="2092830"/>
              <a:ext cx="36195" cy="579755"/>
            </a:xfrm>
            <a:custGeom>
              <a:avLst/>
              <a:gdLst/>
              <a:ahLst/>
              <a:cxnLst/>
              <a:rect l="l" t="t" r="r" b="b"/>
              <a:pathLst>
                <a:path w="36195" h="579755">
                  <a:moveTo>
                    <a:pt x="0" y="579744"/>
                  </a:moveTo>
                  <a:lnTo>
                    <a:pt x="35756" y="57845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79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907648" y="20680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907653" y="20680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6003429" y="2457449"/>
              <a:ext cx="1905" cy="217804"/>
            </a:xfrm>
            <a:custGeom>
              <a:avLst/>
              <a:gdLst/>
              <a:ahLst/>
              <a:cxnLst/>
              <a:rect l="l" t="t" r="r" b="b"/>
              <a:pathLst>
                <a:path w="1904" h="217805">
                  <a:moveTo>
                    <a:pt x="0" y="0"/>
                  </a:moveTo>
                  <a:lnTo>
                    <a:pt x="0" y="193382"/>
                  </a:lnTo>
                  <a:lnTo>
                    <a:pt x="1879" y="21776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6003432" y="2457422"/>
              <a:ext cx="1905" cy="217804"/>
            </a:xfrm>
            <a:custGeom>
              <a:avLst/>
              <a:gdLst/>
              <a:ahLst/>
              <a:cxnLst/>
              <a:rect l="l" t="t" r="r" b="b"/>
              <a:pathLst>
                <a:path w="1904" h="217805">
                  <a:moveTo>
                    <a:pt x="1869" y="217733"/>
                  </a:moveTo>
                  <a:lnTo>
                    <a:pt x="0" y="1934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77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6005474" y="2480487"/>
              <a:ext cx="36195" cy="194945"/>
            </a:xfrm>
            <a:custGeom>
              <a:avLst/>
              <a:gdLst/>
              <a:ahLst/>
              <a:cxnLst/>
              <a:rect l="l" t="t" r="r" b="b"/>
              <a:pathLst>
                <a:path w="36195" h="194944">
                  <a:moveTo>
                    <a:pt x="35763" y="0"/>
                  </a:moveTo>
                  <a:lnTo>
                    <a:pt x="0" y="1282"/>
                  </a:lnTo>
                  <a:lnTo>
                    <a:pt x="0" y="194665"/>
                  </a:lnTo>
                  <a:lnTo>
                    <a:pt x="35763" y="1933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6005493" y="2480489"/>
              <a:ext cx="36195" cy="194945"/>
            </a:xfrm>
            <a:custGeom>
              <a:avLst/>
              <a:gdLst/>
              <a:ahLst/>
              <a:cxnLst/>
              <a:rect l="l" t="t" r="r" b="b"/>
              <a:pathLst>
                <a:path w="36195" h="194944">
                  <a:moveTo>
                    <a:pt x="0" y="194661"/>
                  </a:moveTo>
                  <a:lnTo>
                    <a:pt x="35756" y="19338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946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6003607" y="24559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003609" y="24559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843447" y="2505303"/>
              <a:ext cx="2540" cy="187325"/>
            </a:xfrm>
            <a:custGeom>
              <a:avLst/>
              <a:gdLst/>
              <a:ahLst/>
              <a:cxnLst/>
              <a:rect l="l" t="t" r="r" b="b"/>
              <a:pathLst>
                <a:path w="2539" h="187325">
                  <a:moveTo>
                    <a:pt x="0" y="0"/>
                  </a:moveTo>
                  <a:lnTo>
                    <a:pt x="0" y="162166"/>
                  </a:lnTo>
                  <a:lnTo>
                    <a:pt x="1917" y="18707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843450" y="2505254"/>
              <a:ext cx="1905" cy="187325"/>
            </a:xfrm>
            <a:custGeom>
              <a:avLst/>
              <a:gdLst/>
              <a:ahLst/>
              <a:cxnLst/>
              <a:rect l="l" t="t" r="r" b="b"/>
              <a:pathLst>
                <a:path w="1904" h="187325">
                  <a:moveTo>
                    <a:pt x="1905" y="187007"/>
                  </a:moveTo>
                  <a:lnTo>
                    <a:pt x="0" y="162206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187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845022" y="2528772"/>
              <a:ext cx="36830" cy="163830"/>
            </a:xfrm>
            <a:custGeom>
              <a:avLst/>
              <a:gdLst/>
              <a:ahLst/>
              <a:cxnLst/>
              <a:rect l="l" t="t" r="r" b="b"/>
              <a:pathLst>
                <a:path w="36829" h="163830">
                  <a:moveTo>
                    <a:pt x="36525" y="0"/>
                  </a:moveTo>
                  <a:lnTo>
                    <a:pt x="0" y="1308"/>
                  </a:lnTo>
                  <a:lnTo>
                    <a:pt x="0" y="163487"/>
                  </a:lnTo>
                  <a:lnTo>
                    <a:pt x="36525" y="16217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845042" y="2528775"/>
              <a:ext cx="36830" cy="163830"/>
            </a:xfrm>
            <a:custGeom>
              <a:avLst/>
              <a:gdLst/>
              <a:ahLst/>
              <a:cxnLst/>
              <a:rect l="l" t="t" r="r" b="b"/>
              <a:pathLst>
                <a:path w="36829" h="163830">
                  <a:moveTo>
                    <a:pt x="0" y="163483"/>
                  </a:moveTo>
                  <a:lnTo>
                    <a:pt x="36517" y="16217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634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843117" y="250410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843125" y="250411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1"/>
                  </a:moveTo>
                  <a:lnTo>
                    <a:pt x="38447" y="24905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914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869533" y="1861888"/>
              <a:ext cx="1181194" cy="1182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156150" y="1906278"/>
              <a:ext cx="670648" cy="11208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679554" y="2339073"/>
              <a:ext cx="1905" cy="372745"/>
            </a:xfrm>
            <a:custGeom>
              <a:avLst/>
              <a:gdLst/>
              <a:ahLst/>
              <a:cxnLst/>
              <a:rect l="l" t="t" r="r" b="b"/>
              <a:pathLst>
                <a:path w="1904" h="372744">
                  <a:moveTo>
                    <a:pt x="0" y="0"/>
                  </a:moveTo>
                  <a:lnTo>
                    <a:pt x="0" y="348310"/>
                  </a:lnTo>
                  <a:lnTo>
                    <a:pt x="1879" y="3726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679556" y="2339090"/>
              <a:ext cx="1905" cy="372745"/>
            </a:xfrm>
            <a:custGeom>
              <a:avLst/>
              <a:gdLst/>
              <a:ahLst/>
              <a:cxnLst/>
              <a:rect l="l" t="t" r="r" b="b"/>
              <a:pathLst>
                <a:path w="1904" h="372744">
                  <a:moveTo>
                    <a:pt x="1878" y="372701"/>
                  </a:moveTo>
                  <a:lnTo>
                    <a:pt x="0" y="34825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2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681713" y="2362148"/>
              <a:ext cx="36195" cy="349885"/>
            </a:xfrm>
            <a:custGeom>
              <a:avLst/>
              <a:gdLst/>
              <a:ahLst/>
              <a:cxnLst/>
              <a:rect l="l" t="t" r="r" b="b"/>
              <a:pathLst>
                <a:path w="36195" h="349885">
                  <a:moveTo>
                    <a:pt x="35763" y="0"/>
                  </a:moveTo>
                  <a:lnTo>
                    <a:pt x="0" y="1270"/>
                  </a:lnTo>
                  <a:lnTo>
                    <a:pt x="0" y="349580"/>
                  </a:lnTo>
                  <a:lnTo>
                    <a:pt x="35763" y="3482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5681719" y="2362140"/>
              <a:ext cx="36195" cy="349885"/>
            </a:xfrm>
            <a:custGeom>
              <a:avLst/>
              <a:gdLst/>
              <a:ahLst/>
              <a:cxnLst/>
              <a:rect l="l" t="t" r="r" b="b"/>
              <a:pathLst>
                <a:path w="36195" h="349885">
                  <a:moveTo>
                    <a:pt x="0" y="349591"/>
                  </a:moveTo>
                  <a:lnTo>
                    <a:pt x="35756" y="34831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495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5679833" y="23375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5679837" y="23375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127119" y="2425077"/>
              <a:ext cx="2540" cy="290195"/>
            </a:xfrm>
            <a:custGeom>
              <a:avLst/>
              <a:gdLst/>
              <a:ahLst/>
              <a:cxnLst/>
              <a:rect l="l" t="t" r="r" b="b"/>
              <a:pathLst>
                <a:path w="2539" h="290194">
                  <a:moveTo>
                    <a:pt x="0" y="0"/>
                  </a:moveTo>
                  <a:lnTo>
                    <a:pt x="0" y="264706"/>
                  </a:lnTo>
                  <a:lnTo>
                    <a:pt x="1917" y="28962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127124" y="2425135"/>
              <a:ext cx="2540" cy="290195"/>
            </a:xfrm>
            <a:custGeom>
              <a:avLst/>
              <a:gdLst/>
              <a:ahLst/>
              <a:cxnLst/>
              <a:rect l="l" t="t" r="r" b="b"/>
              <a:pathLst>
                <a:path w="2539" h="290194">
                  <a:moveTo>
                    <a:pt x="1914" y="289598"/>
                  </a:moveTo>
                  <a:lnTo>
                    <a:pt x="0" y="26467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95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129113" y="2448470"/>
              <a:ext cx="36195" cy="266065"/>
            </a:xfrm>
            <a:custGeom>
              <a:avLst/>
              <a:gdLst/>
              <a:ahLst/>
              <a:cxnLst/>
              <a:rect l="l" t="t" r="r" b="b"/>
              <a:pathLst>
                <a:path w="36195" h="266064">
                  <a:moveTo>
                    <a:pt x="35763" y="0"/>
                  </a:moveTo>
                  <a:lnTo>
                    <a:pt x="0" y="1282"/>
                  </a:lnTo>
                  <a:lnTo>
                    <a:pt x="0" y="266001"/>
                  </a:lnTo>
                  <a:lnTo>
                    <a:pt x="35763" y="2647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129128" y="2448479"/>
              <a:ext cx="36195" cy="266065"/>
            </a:xfrm>
            <a:custGeom>
              <a:avLst/>
              <a:gdLst/>
              <a:ahLst/>
              <a:cxnLst/>
              <a:rect l="l" t="t" r="r" b="b"/>
              <a:pathLst>
                <a:path w="36195" h="266064">
                  <a:moveTo>
                    <a:pt x="0" y="265992"/>
                  </a:moveTo>
                  <a:lnTo>
                    <a:pt x="35756" y="26471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5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127220" y="24238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127230" y="242389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00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533364" y="2432138"/>
              <a:ext cx="1905" cy="295910"/>
            </a:xfrm>
            <a:custGeom>
              <a:avLst/>
              <a:gdLst/>
              <a:ahLst/>
              <a:cxnLst/>
              <a:rect l="l" t="t" r="r" b="b"/>
              <a:pathLst>
                <a:path w="1904" h="295910">
                  <a:moveTo>
                    <a:pt x="0" y="0"/>
                  </a:moveTo>
                  <a:lnTo>
                    <a:pt x="0" y="271399"/>
                  </a:lnTo>
                  <a:lnTo>
                    <a:pt x="1879" y="29578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533368" y="2432131"/>
              <a:ext cx="1905" cy="295910"/>
            </a:xfrm>
            <a:custGeom>
              <a:avLst/>
              <a:gdLst/>
              <a:ahLst/>
              <a:cxnLst/>
              <a:rect l="l" t="t" r="r" b="b"/>
              <a:pathLst>
                <a:path w="1904" h="295910">
                  <a:moveTo>
                    <a:pt x="1878" y="295847"/>
                  </a:moveTo>
                  <a:lnTo>
                    <a:pt x="0" y="27140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58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534926" y="2455392"/>
              <a:ext cx="36830" cy="273050"/>
            </a:xfrm>
            <a:custGeom>
              <a:avLst/>
              <a:gdLst/>
              <a:ahLst/>
              <a:cxnLst/>
              <a:rect l="l" t="t" r="r" b="b"/>
              <a:pathLst>
                <a:path w="36829" h="273050">
                  <a:moveTo>
                    <a:pt x="36537" y="0"/>
                  </a:moveTo>
                  <a:lnTo>
                    <a:pt x="0" y="1308"/>
                  </a:lnTo>
                  <a:lnTo>
                    <a:pt x="0" y="272707"/>
                  </a:lnTo>
                  <a:lnTo>
                    <a:pt x="36537" y="271411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534944" y="2455396"/>
              <a:ext cx="36830" cy="273050"/>
            </a:xfrm>
            <a:custGeom>
              <a:avLst/>
              <a:gdLst/>
              <a:ahLst/>
              <a:cxnLst/>
              <a:rect l="l" t="t" r="r" b="b"/>
              <a:pathLst>
                <a:path w="36829" h="273050">
                  <a:moveTo>
                    <a:pt x="0" y="272711"/>
                  </a:moveTo>
                  <a:lnTo>
                    <a:pt x="36532" y="2714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727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533047" y="24308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533052" y="243089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378031" y="2354198"/>
              <a:ext cx="2540" cy="386080"/>
            </a:xfrm>
            <a:custGeom>
              <a:avLst/>
              <a:gdLst/>
              <a:ahLst/>
              <a:cxnLst/>
              <a:rect l="l" t="t" r="r" b="b"/>
              <a:pathLst>
                <a:path w="2539" h="386080">
                  <a:moveTo>
                    <a:pt x="0" y="0"/>
                  </a:moveTo>
                  <a:lnTo>
                    <a:pt x="0" y="361124"/>
                  </a:lnTo>
                  <a:lnTo>
                    <a:pt x="1917" y="38604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378033" y="2354256"/>
              <a:ext cx="2540" cy="386080"/>
            </a:xfrm>
            <a:custGeom>
              <a:avLst/>
              <a:gdLst/>
              <a:ahLst/>
              <a:cxnLst/>
              <a:rect l="l" t="t" r="r" b="b"/>
              <a:pathLst>
                <a:path w="2539" h="386080">
                  <a:moveTo>
                    <a:pt x="1914" y="385983"/>
                  </a:moveTo>
                  <a:lnTo>
                    <a:pt x="0" y="36106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859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380177" y="2377566"/>
              <a:ext cx="36195" cy="362585"/>
            </a:xfrm>
            <a:custGeom>
              <a:avLst/>
              <a:gdLst/>
              <a:ahLst/>
              <a:cxnLst/>
              <a:rect l="l" t="t" r="r" b="b"/>
              <a:pathLst>
                <a:path w="36195" h="362585">
                  <a:moveTo>
                    <a:pt x="35775" y="0"/>
                  </a:moveTo>
                  <a:lnTo>
                    <a:pt x="0" y="1282"/>
                  </a:lnTo>
                  <a:lnTo>
                    <a:pt x="0" y="362407"/>
                  </a:lnTo>
                  <a:lnTo>
                    <a:pt x="35775" y="36112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380196" y="2377567"/>
              <a:ext cx="36195" cy="362585"/>
            </a:xfrm>
            <a:custGeom>
              <a:avLst/>
              <a:gdLst/>
              <a:ahLst/>
              <a:cxnLst/>
              <a:rect l="l" t="t" r="r" b="b"/>
              <a:pathLst>
                <a:path w="36195" h="362585">
                  <a:moveTo>
                    <a:pt x="0" y="362405"/>
                  </a:moveTo>
                  <a:lnTo>
                    <a:pt x="35756" y="36112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624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378284" y="23530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5378290" y="23530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5229059" y="2221813"/>
              <a:ext cx="1905" cy="532130"/>
            </a:xfrm>
            <a:custGeom>
              <a:avLst/>
              <a:gdLst/>
              <a:ahLst/>
              <a:cxnLst/>
              <a:rect l="l" t="t" r="r" b="b"/>
              <a:pathLst>
                <a:path w="1904" h="532130">
                  <a:moveTo>
                    <a:pt x="0" y="0"/>
                  </a:moveTo>
                  <a:lnTo>
                    <a:pt x="0" y="507682"/>
                  </a:lnTo>
                  <a:lnTo>
                    <a:pt x="1866" y="53207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5229050" y="2221702"/>
              <a:ext cx="1905" cy="532130"/>
            </a:xfrm>
            <a:custGeom>
              <a:avLst/>
              <a:gdLst/>
              <a:ahLst/>
              <a:cxnLst/>
              <a:rect l="l" t="t" r="r" b="b"/>
              <a:pathLst>
                <a:path w="1904" h="532130">
                  <a:moveTo>
                    <a:pt x="1878" y="532117"/>
                  </a:moveTo>
                  <a:lnTo>
                    <a:pt x="0" y="5077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321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5230926" y="2244877"/>
              <a:ext cx="36195" cy="509270"/>
            </a:xfrm>
            <a:custGeom>
              <a:avLst/>
              <a:gdLst/>
              <a:ahLst/>
              <a:cxnLst/>
              <a:rect l="l" t="t" r="r" b="b"/>
              <a:pathLst>
                <a:path w="36195" h="509269">
                  <a:moveTo>
                    <a:pt x="35763" y="0"/>
                  </a:moveTo>
                  <a:lnTo>
                    <a:pt x="0" y="1270"/>
                  </a:lnTo>
                  <a:lnTo>
                    <a:pt x="0" y="508965"/>
                  </a:lnTo>
                  <a:lnTo>
                    <a:pt x="35763" y="5076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5230936" y="2244879"/>
              <a:ext cx="36195" cy="509270"/>
            </a:xfrm>
            <a:custGeom>
              <a:avLst/>
              <a:gdLst/>
              <a:ahLst/>
              <a:cxnLst/>
              <a:rect l="l" t="t" r="r" b="b"/>
              <a:pathLst>
                <a:path w="36195" h="509269">
                  <a:moveTo>
                    <a:pt x="0" y="508971"/>
                  </a:moveTo>
                  <a:lnTo>
                    <a:pt x="35770" y="50769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089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5229059" y="22204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229062" y="22203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074031" y="2114892"/>
              <a:ext cx="1905" cy="650875"/>
            </a:xfrm>
            <a:custGeom>
              <a:avLst/>
              <a:gdLst/>
              <a:ahLst/>
              <a:cxnLst/>
              <a:rect l="l" t="t" r="r" b="b"/>
              <a:pathLst>
                <a:path w="1904" h="650875">
                  <a:moveTo>
                    <a:pt x="0" y="0"/>
                  </a:moveTo>
                  <a:lnTo>
                    <a:pt x="0" y="626389"/>
                  </a:lnTo>
                  <a:lnTo>
                    <a:pt x="1879" y="65078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074032" y="2114860"/>
              <a:ext cx="1905" cy="650875"/>
            </a:xfrm>
            <a:custGeom>
              <a:avLst/>
              <a:gdLst/>
              <a:ahLst/>
              <a:cxnLst/>
              <a:rect l="l" t="t" r="r" b="b"/>
              <a:pathLst>
                <a:path w="1904" h="650875">
                  <a:moveTo>
                    <a:pt x="1869" y="650705"/>
                  </a:moveTo>
                  <a:lnTo>
                    <a:pt x="0" y="62650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507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076177" y="2138006"/>
              <a:ext cx="36195" cy="628015"/>
            </a:xfrm>
            <a:custGeom>
              <a:avLst/>
              <a:gdLst/>
              <a:ahLst/>
              <a:cxnLst/>
              <a:rect l="l" t="t" r="r" b="b"/>
              <a:pathLst>
                <a:path w="36195" h="628014">
                  <a:moveTo>
                    <a:pt x="35763" y="0"/>
                  </a:moveTo>
                  <a:lnTo>
                    <a:pt x="0" y="1270"/>
                  </a:lnTo>
                  <a:lnTo>
                    <a:pt x="0" y="627672"/>
                  </a:lnTo>
                  <a:lnTo>
                    <a:pt x="35763" y="6263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076189" y="2138005"/>
              <a:ext cx="36195" cy="628015"/>
            </a:xfrm>
            <a:custGeom>
              <a:avLst/>
              <a:gdLst/>
              <a:ahLst/>
              <a:cxnLst/>
              <a:rect l="l" t="t" r="r" b="b"/>
              <a:pathLst>
                <a:path w="36195" h="628014">
                  <a:moveTo>
                    <a:pt x="0" y="627667"/>
                  </a:moveTo>
                  <a:lnTo>
                    <a:pt x="35756" y="62638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76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074297" y="21134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074310" y="21134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914417" y="2319172"/>
              <a:ext cx="1905" cy="457834"/>
            </a:xfrm>
            <a:custGeom>
              <a:avLst/>
              <a:gdLst/>
              <a:ahLst/>
              <a:cxnLst/>
              <a:rect l="l" t="t" r="r" b="b"/>
              <a:pathLst>
                <a:path w="1904" h="457835">
                  <a:moveTo>
                    <a:pt x="0" y="0"/>
                  </a:moveTo>
                  <a:lnTo>
                    <a:pt x="0" y="433019"/>
                  </a:lnTo>
                  <a:lnTo>
                    <a:pt x="1866" y="45741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914412" y="2319222"/>
              <a:ext cx="1905" cy="457834"/>
            </a:xfrm>
            <a:custGeom>
              <a:avLst/>
              <a:gdLst/>
              <a:ahLst/>
              <a:cxnLst/>
              <a:rect l="l" t="t" r="r" b="b"/>
              <a:pathLst>
                <a:path w="1904" h="457835">
                  <a:moveTo>
                    <a:pt x="1869" y="457301"/>
                  </a:moveTo>
                  <a:lnTo>
                    <a:pt x="0" y="43297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573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916017" y="2342286"/>
              <a:ext cx="36830" cy="434340"/>
            </a:xfrm>
            <a:custGeom>
              <a:avLst/>
              <a:gdLst/>
              <a:ahLst/>
              <a:cxnLst/>
              <a:rect l="l" t="t" r="r" b="b"/>
              <a:pathLst>
                <a:path w="36829" h="434339">
                  <a:moveTo>
                    <a:pt x="36525" y="0"/>
                  </a:moveTo>
                  <a:lnTo>
                    <a:pt x="0" y="1308"/>
                  </a:lnTo>
                  <a:lnTo>
                    <a:pt x="0" y="434327"/>
                  </a:lnTo>
                  <a:lnTo>
                    <a:pt x="36525" y="43301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916025" y="2342294"/>
              <a:ext cx="36830" cy="434340"/>
            </a:xfrm>
            <a:custGeom>
              <a:avLst/>
              <a:gdLst/>
              <a:ahLst/>
              <a:cxnLst/>
              <a:rect l="l" t="t" r="r" b="b"/>
              <a:pathLst>
                <a:path w="36829" h="434339">
                  <a:moveTo>
                    <a:pt x="0" y="434321"/>
                  </a:moveTo>
                  <a:lnTo>
                    <a:pt x="36517" y="433016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343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914138" y="231813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914142" y="23181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6018758" y="1545475"/>
              <a:ext cx="1905" cy="1235075"/>
            </a:xfrm>
            <a:custGeom>
              <a:avLst/>
              <a:gdLst/>
              <a:ahLst/>
              <a:cxnLst/>
              <a:rect l="l" t="t" r="r" b="b"/>
              <a:pathLst>
                <a:path w="1904" h="1235075">
                  <a:moveTo>
                    <a:pt x="0" y="0"/>
                  </a:moveTo>
                  <a:lnTo>
                    <a:pt x="0" y="1210449"/>
                  </a:lnTo>
                  <a:lnTo>
                    <a:pt x="1879" y="12348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6018752" y="1545431"/>
              <a:ext cx="1905" cy="1235075"/>
            </a:xfrm>
            <a:custGeom>
              <a:avLst/>
              <a:gdLst/>
              <a:ahLst/>
              <a:cxnLst/>
              <a:rect l="l" t="t" r="r" b="b"/>
              <a:pathLst>
                <a:path w="1904" h="1235075">
                  <a:moveTo>
                    <a:pt x="1878" y="1234841"/>
                  </a:moveTo>
                  <a:lnTo>
                    <a:pt x="0" y="121039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348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6020435" y="1568665"/>
              <a:ext cx="36830" cy="1212215"/>
            </a:xfrm>
            <a:custGeom>
              <a:avLst/>
              <a:gdLst/>
              <a:ahLst/>
              <a:cxnLst/>
              <a:rect l="l" t="t" r="r" b="b"/>
              <a:pathLst>
                <a:path w="36829" h="1212214">
                  <a:moveTo>
                    <a:pt x="36525" y="0"/>
                  </a:moveTo>
                  <a:lnTo>
                    <a:pt x="0" y="1308"/>
                  </a:lnTo>
                  <a:lnTo>
                    <a:pt x="0" y="1211745"/>
                  </a:lnTo>
                  <a:lnTo>
                    <a:pt x="36525" y="121043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6020448" y="1568666"/>
              <a:ext cx="36830" cy="1212215"/>
            </a:xfrm>
            <a:custGeom>
              <a:avLst/>
              <a:gdLst/>
              <a:ahLst/>
              <a:cxnLst/>
              <a:rect l="l" t="t" r="r" b="b"/>
              <a:pathLst>
                <a:path w="36829" h="1212214">
                  <a:moveTo>
                    <a:pt x="0" y="1211737"/>
                  </a:moveTo>
                  <a:lnTo>
                    <a:pt x="36517" y="121043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2117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6018555" y="154405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6018559" y="15440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1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855170" y="2601048"/>
              <a:ext cx="1905" cy="196215"/>
            </a:xfrm>
            <a:custGeom>
              <a:avLst/>
              <a:gdLst/>
              <a:ahLst/>
              <a:cxnLst/>
              <a:rect l="l" t="t" r="r" b="b"/>
              <a:pathLst>
                <a:path w="1904" h="196214">
                  <a:moveTo>
                    <a:pt x="0" y="0"/>
                  </a:moveTo>
                  <a:lnTo>
                    <a:pt x="0" y="171640"/>
                  </a:lnTo>
                  <a:lnTo>
                    <a:pt x="1879" y="19603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855167" y="2601033"/>
              <a:ext cx="1905" cy="196215"/>
            </a:xfrm>
            <a:custGeom>
              <a:avLst/>
              <a:gdLst/>
              <a:ahLst/>
              <a:cxnLst/>
              <a:rect l="l" t="t" r="r" b="b"/>
              <a:pathLst>
                <a:path w="1904" h="196214">
                  <a:moveTo>
                    <a:pt x="1878" y="196038"/>
                  </a:moveTo>
                  <a:lnTo>
                    <a:pt x="0" y="17159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960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856897" y="2624175"/>
              <a:ext cx="36195" cy="173355"/>
            </a:xfrm>
            <a:custGeom>
              <a:avLst/>
              <a:gdLst/>
              <a:ahLst/>
              <a:cxnLst/>
              <a:rect l="l" t="t" r="r" b="b"/>
              <a:pathLst>
                <a:path w="36195" h="173355">
                  <a:moveTo>
                    <a:pt x="35763" y="0"/>
                  </a:moveTo>
                  <a:lnTo>
                    <a:pt x="0" y="1282"/>
                  </a:lnTo>
                  <a:lnTo>
                    <a:pt x="0" y="172923"/>
                  </a:lnTo>
                  <a:lnTo>
                    <a:pt x="35763" y="1716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856909" y="2624180"/>
              <a:ext cx="36195" cy="173355"/>
            </a:xfrm>
            <a:custGeom>
              <a:avLst/>
              <a:gdLst/>
              <a:ahLst/>
              <a:cxnLst/>
              <a:rect l="l" t="t" r="r" b="b"/>
              <a:pathLst>
                <a:path w="36195" h="173355">
                  <a:moveTo>
                    <a:pt x="0" y="172914"/>
                  </a:moveTo>
                  <a:lnTo>
                    <a:pt x="35756" y="17163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29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855017" y="25996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855028" y="25996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140441" y="2737853"/>
              <a:ext cx="1905" cy="77470"/>
            </a:xfrm>
            <a:custGeom>
              <a:avLst/>
              <a:gdLst/>
              <a:ahLst/>
              <a:cxnLst/>
              <a:rect l="l" t="t" r="r" b="b"/>
              <a:pathLst>
                <a:path w="1904" h="77469">
                  <a:moveTo>
                    <a:pt x="0" y="0"/>
                  </a:moveTo>
                  <a:lnTo>
                    <a:pt x="0" y="52933"/>
                  </a:lnTo>
                  <a:lnTo>
                    <a:pt x="1866" y="7733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140438" y="2737896"/>
              <a:ext cx="1905" cy="77470"/>
            </a:xfrm>
            <a:custGeom>
              <a:avLst/>
              <a:gdLst/>
              <a:ahLst/>
              <a:cxnLst/>
              <a:rect l="l" t="t" r="r" b="b"/>
              <a:pathLst>
                <a:path w="1904" h="77469">
                  <a:moveTo>
                    <a:pt x="1869" y="77214"/>
                  </a:moveTo>
                  <a:lnTo>
                    <a:pt x="0" y="5288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72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142194" y="2760967"/>
              <a:ext cx="36195" cy="54610"/>
            </a:xfrm>
            <a:custGeom>
              <a:avLst/>
              <a:gdLst/>
              <a:ahLst/>
              <a:cxnLst/>
              <a:rect l="l" t="t" r="r" b="b"/>
              <a:pathLst>
                <a:path w="36195" h="54610">
                  <a:moveTo>
                    <a:pt x="35763" y="0"/>
                  </a:moveTo>
                  <a:lnTo>
                    <a:pt x="0" y="1282"/>
                  </a:lnTo>
                  <a:lnTo>
                    <a:pt x="0" y="54229"/>
                  </a:lnTo>
                  <a:lnTo>
                    <a:pt x="35763" y="529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142201" y="2760964"/>
              <a:ext cx="36195" cy="54610"/>
            </a:xfrm>
            <a:custGeom>
              <a:avLst/>
              <a:gdLst/>
              <a:ahLst/>
              <a:cxnLst/>
              <a:rect l="l" t="t" r="r" b="b"/>
              <a:pathLst>
                <a:path w="36195" h="54610">
                  <a:moveTo>
                    <a:pt x="0" y="54229"/>
                  </a:moveTo>
                  <a:lnTo>
                    <a:pt x="35770" y="52951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542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140327" y="27364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140330" y="27364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705094" y="2432430"/>
              <a:ext cx="1905" cy="387985"/>
            </a:xfrm>
            <a:custGeom>
              <a:avLst/>
              <a:gdLst/>
              <a:ahLst/>
              <a:cxnLst/>
              <a:rect l="l" t="t" r="r" b="b"/>
              <a:pathLst>
                <a:path w="1904" h="387985">
                  <a:moveTo>
                    <a:pt x="0" y="0"/>
                  </a:moveTo>
                  <a:lnTo>
                    <a:pt x="0" y="362800"/>
                  </a:lnTo>
                  <a:lnTo>
                    <a:pt x="1905" y="38770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705085" y="2432376"/>
              <a:ext cx="2540" cy="387985"/>
            </a:xfrm>
            <a:custGeom>
              <a:avLst/>
              <a:gdLst/>
              <a:ahLst/>
              <a:cxnLst/>
              <a:rect l="l" t="t" r="r" b="b"/>
              <a:pathLst>
                <a:path w="2539" h="387985">
                  <a:moveTo>
                    <a:pt x="1914" y="387758"/>
                  </a:moveTo>
                  <a:lnTo>
                    <a:pt x="0" y="36283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877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706808" y="2455836"/>
              <a:ext cx="36195" cy="364490"/>
            </a:xfrm>
            <a:custGeom>
              <a:avLst/>
              <a:gdLst/>
              <a:ahLst/>
              <a:cxnLst/>
              <a:rect l="l" t="t" r="r" b="b"/>
              <a:pathLst>
                <a:path w="36195" h="364489">
                  <a:moveTo>
                    <a:pt x="35763" y="0"/>
                  </a:moveTo>
                  <a:lnTo>
                    <a:pt x="0" y="1282"/>
                  </a:lnTo>
                  <a:lnTo>
                    <a:pt x="0" y="364083"/>
                  </a:lnTo>
                  <a:lnTo>
                    <a:pt x="35763" y="36280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706816" y="2455836"/>
              <a:ext cx="36195" cy="364490"/>
            </a:xfrm>
            <a:custGeom>
              <a:avLst/>
              <a:gdLst/>
              <a:ahLst/>
              <a:cxnLst/>
              <a:rect l="l" t="t" r="r" b="b"/>
              <a:pathLst>
                <a:path w="36195" h="364489">
                  <a:moveTo>
                    <a:pt x="0" y="364078"/>
                  </a:moveTo>
                  <a:lnTo>
                    <a:pt x="35756" y="36280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640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704903" y="24313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704909" y="243130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547677" y="2060816"/>
              <a:ext cx="1905" cy="772160"/>
            </a:xfrm>
            <a:custGeom>
              <a:avLst/>
              <a:gdLst/>
              <a:ahLst/>
              <a:cxnLst/>
              <a:rect l="l" t="t" r="r" b="b"/>
              <a:pathLst>
                <a:path w="1904" h="772160">
                  <a:moveTo>
                    <a:pt x="0" y="0"/>
                  </a:moveTo>
                  <a:lnTo>
                    <a:pt x="0" y="747331"/>
                  </a:lnTo>
                  <a:lnTo>
                    <a:pt x="1866" y="77171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547671" y="2060874"/>
              <a:ext cx="1905" cy="772160"/>
            </a:xfrm>
            <a:custGeom>
              <a:avLst/>
              <a:gdLst/>
              <a:ahLst/>
              <a:cxnLst/>
              <a:rect l="l" t="t" r="r" b="b"/>
              <a:pathLst>
                <a:path w="1904" h="772160">
                  <a:moveTo>
                    <a:pt x="1869" y="771694"/>
                  </a:moveTo>
                  <a:lnTo>
                    <a:pt x="0" y="7472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716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549824" y="2083891"/>
              <a:ext cx="36195" cy="748665"/>
            </a:xfrm>
            <a:custGeom>
              <a:avLst/>
              <a:gdLst/>
              <a:ahLst/>
              <a:cxnLst/>
              <a:rect l="l" t="t" r="r" b="b"/>
              <a:pathLst>
                <a:path w="36195" h="748664">
                  <a:moveTo>
                    <a:pt x="35763" y="0"/>
                  </a:moveTo>
                  <a:lnTo>
                    <a:pt x="0" y="1270"/>
                  </a:lnTo>
                  <a:lnTo>
                    <a:pt x="0" y="748601"/>
                  </a:lnTo>
                  <a:lnTo>
                    <a:pt x="35763" y="7473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549827" y="2083885"/>
              <a:ext cx="36195" cy="748665"/>
            </a:xfrm>
            <a:custGeom>
              <a:avLst/>
              <a:gdLst/>
              <a:ahLst/>
              <a:cxnLst/>
              <a:rect l="l" t="t" r="r" b="b"/>
              <a:pathLst>
                <a:path w="36195" h="748664">
                  <a:moveTo>
                    <a:pt x="0" y="748604"/>
                  </a:moveTo>
                  <a:lnTo>
                    <a:pt x="35770" y="74732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86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547944" y="20593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547949" y="20593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395912" y="2703372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4" h="140335">
                  <a:moveTo>
                    <a:pt x="0" y="0"/>
                  </a:moveTo>
                  <a:lnTo>
                    <a:pt x="0" y="115912"/>
                  </a:lnTo>
                  <a:lnTo>
                    <a:pt x="1866" y="14030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395902" y="2703348"/>
              <a:ext cx="1905" cy="140970"/>
            </a:xfrm>
            <a:custGeom>
              <a:avLst/>
              <a:gdLst/>
              <a:ahLst/>
              <a:cxnLst/>
              <a:rect l="l" t="t" r="r" b="b"/>
              <a:pathLst>
                <a:path w="1904" h="140969">
                  <a:moveTo>
                    <a:pt x="1878" y="140362"/>
                  </a:moveTo>
                  <a:lnTo>
                    <a:pt x="0" y="11591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03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398084" y="2726677"/>
              <a:ext cx="36195" cy="117475"/>
            </a:xfrm>
            <a:custGeom>
              <a:avLst/>
              <a:gdLst/>
              <a:ahLst/>
              <a:cxnLst/>
              <a:rect l="l" t="t" r="r" b="b"/>
              <a:pathLst>
                <a:path w="36195" h="117475">
                  <a:moveTo>
                    <a:pt x="35763" y="0"/>
                  </a:moveTo>
                  <a:lnTo>
                    <a:pt x="0" y="1282"/>
                  </a:lnTo>
                  <a:lnTo>
                    <a:pt x="0" y="117195"/>
                  </a:lnTo>
                  <a:lnTo>
                    <a:pt x="35763" y="1159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398096" y="2726671"/>
              <a:ext cx="36195" cy="117475"/>
            </a:xfrm>
            <a:custGeom>
              <a:avLst/>
              <a:gdLst/>
              <a:ahLst/>
              <a:cxnLst/>
              <a:rect l="l" t="t" r="r" b="b"/>
              <a:pathLst>
                <a:path w="36195" h="117475">
                  <a:moveTo>
                    <a:pt x="0" y="117196"/>
                  </a:moveTo>
                  <a:lnTo>
                    <a:pt x="35756" y="1159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71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396191" y="27019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396196" y="27019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238712" y="2765805"/>
              <a:ext cx="2540" cy="92710"/>
            </a:xfrm>
            <a:custGeom>
              <a:avLst/>
              <a:gdLst/>
              <a:ahLst/>
              <a:cxnLst/>
              <a:rect l="l" t="t" r="r" b="b"/>
              <a:pathLst>
                <a:path w="2539" h="92710">
                  <a:moveTo>
                    <a:pt x="0" y="0"/>
                  </a:moveTo>
                  <a:lnTo>
                    <a:pt x="0" y="67424"/>
                  </a:lnTo>
                  <a:lnTo>
                    <a:pt x="1917" y="9234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238706" y="2765751"/>
              <a:ext cx="2540" cy="92710"/>
            </a:xfrm>
            <a:custGeom>
              <a:avLst/>
              <a:gdLst/>
              <a:ahLst/>
              <a:cxnLst/>
              <a:rect l="l" t="t" r="r" b="b"/>
              <a:pathLst>
                <a:path w="2539" h="92710">
                  <a:moveTo>
                    <a:pt x="1914" y="92389"/>
                  </a:moveTo>
                  <a:lnTo>
                    <a:pt x="0" y="6746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23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240451" y="2789288"/>
              <a:ext cx="36195" cy="69215"/>
            </a:xfrm>
            <a:custGeom>
              <a:avLst/>
              <a:gdLst/>
              <a:ahLst/>
              <a:cxnLst/>
              <a:rect l="l" t="t" r="r" b="b"/>
              <a:pathLst>
                <a:path w="36195" h="69214">
                  <a:moveTo>
                    <a:pt x="35775" y="0"/>
                  </a:moveTo>
                  <a:lnTo>
                    <a:pt x="0" y="1282"/>
                  </a:lnTo>
                  <a:lnTo>
                    <a:pt x="0" y="68707"/>
                  </a:lnTo>
                  <a:lnTo>
                    <a:pt x="35775" y="6743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240461" y="2789286"/>
              <a:ext cx="36195" cy="69215"/>
            </a:xfrm>
            <a:custGeom>
              <a:avLst/>
              <a:gdLst/>
              <a:ahLst/>
              <a:cxnLst/>
              <a:rect l="l" t="t" r="r" b="b"/>
              <a:pathLst>
                <a:path w="36195" h="69214">
                  <a:moveTo>
                    <a:pt x="0" y="68706"/>
                  </a:moveTo>
                  <a:lnTo>
                    <a:pt x="35770" y="674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7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238559" y="27643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238558" y="276433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086565" y="2699435"/>
              <a:ext cx="1905" cy="171450"/>
            </a:xfrm>
            <a:custGeom>
              <a:avLst/>
              <a:gdLst/>
              <a:ahLst/>
              <a:cxnLst/>
              <a:rect l="l" t="t" r="r" b="b"/>
              <a:pathLst>
                <a:path w="1904" h="171450">
                  <a:moveTo>
                    <a:pt x="0" y="0"/>
                  </a:moveTo>
                  <a:lnTo>
                    <a:pt x="0" y="145999"/>
                  </a:lnTo>
                  <a:lnTo>
                    <a:pt x="1905" y="170916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086565" y="2699517"/>
              <a:ext cx="1905" cy="170815"/>
            </a:xfrm>
            <a:custGeom>
              <a:avLst/>
              <a:gdLst/>
              <a:ahLst/>
              <a:cxnLst/>
              <a:rect l="l" t="t" r="r" b="b"/>
              <a:pathLst>
                <a:path w="1904" h="170814">
                  <a:moveTo>
                    <a:pt x="1905" y="170774"/>
                  </a:moveTo>
                  <a:lnTo>
                    <a:pt x="0" y="145972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1707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088775" y="2722867"/>
              <a:ext cx="36195" cy="147320"/>
            </a:xfrm>
            <a:custGeom>
              <a:avLst/>
              <a:gdLst/>
              <a:ahLst/>
              <a:cxnLst/>
              <a:rect l="l" t="t" r="r" b="b"/>
              <a:pathLst>
                <a:path w="36195" h="147319">
                  <a:moveTo>
                    <a:pt x="35775" y="0"/>
                  </a:moveTo>
                  <a:lnTo>
                    <a:pt x="0" y="1270"/>
                  </a:lnTo>
                  <a:lnTo>
                    <a:pt x="0" y="147281"/>
                  </a:lnTo>
                  <a:lnTo>
                    <a:pt x="35775" y="14601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088787" y="2722860"/>
              <a:ext cx="36195" cy="147320"/>
            </a:xfrm>
            <a:custGeom>
              <a:avLst/>
              <a:gdLst/>
              <a:ahLst/>
              <a:cxnLst/>
              <a:rect l="l" t="t" r="r" b="b"/>
              <a:pathLst>
                <a:path w="36195" h="147319">
                  <a:moveTo>
                    <a:pt x="0" y="147286"/>
                  </a:moveTo>
                  <a:lnTo>
                    <a:pt x="35770" y="1460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7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086883" y="269839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086886" y="269839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4929187" y="2421432"/>
              <a:ext cx="1905" cy="461645"/>
            </a:xfrm>
            <a:custGeom>
              <a:avLst/>
              <a:gdLst/>
              <a:ahLst/>
              <a:cxnLst/>
              <a:rect l="l" t="t" r="r" b="b"/>
              <a:pathLst>
                <a:path w="1904" h="461644">
                  <a:moveTo>
                    <a:pt x="0" y="0"/>
                  </a:moveTo>
                  <a:lnTo>
                    <a:pt x="0" y="436918"/>
                  </a:lnTo>
                  <a:lnTo>
                    <a:pt x="1879" y="46130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4929187" y="2421448"/>
              <a:ext cx="1905" cy="461645"/>
            </a:xfrm>
            <a:custGeom>
              <a:avLst/>
              <a:gdLst/>
              <a:ahLst/>
              <a:cxnLst/>
              <a:rect l="l" t="t" r="r" b="b"/>
              <a:pathLst>
                <a:path w="1904" h="461644">
                  <a:moveTo>
                    <a:pt x="1869" y="461232"/>
                  </a:moveTo>
                  <a:lnTo>
                    <a:pt x="0" y="43690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12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931029" y="2444419"/>
              <a:ext cx="36195" cy="438784"/>
            </a:xfrm>
            <a:custGeom>
              <a:avLst/>
              <a:gdLst/>
              <a:ahLst/>
              <a:cxnLst/>
              <a:rect l="l" t="t" r="r" b="b"/>
              <a:pathLst>
                <a:path w="36195" h="438785">
                  <a:moveTo>
                    <a:pt x="35763" y="0"/>
                  </a:moveTo>
                  <a:lnTo>
                    <a:pt x="0" y="1282"/>
                  </a:lnTo>
                  <a:lnTo>
                    <a:pt x="0" y="438188"/>
                  </a:lnTo>
                  <a:lnTo>
                    <a:pt x="35763" y="4369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931037" y="2444415"/>
              <a:ext cx="36195" cy="438784"/>
            </a:xfrm>
            <a:custGeom>
              <a:avLst/>
              <a:gdLst/>
              <a:ahLst/>
              <a:cxnLst/>
              <a:rect l="l" t="t" r="r" b="b"/>
              <a:pathLst>
                <a:path w="36195" h="438785">
                  <a:moveTo>
                    <a:pt x="0" y="438197"/>
                  </a:moveTo>
                  <a:lnTo>
                    <a:pt x="35756" y="43691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381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4929162" y="24203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4929161" y="24203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6031115" y="1978291"/>
              <a:ext cx="1905" cy="908685"/>
            </a:xfrm>
            <a:custGeom>
              <a:avLst/>
              <a:gdLst/>
              <a:ahLst/>
              <a:cxnLst/>
              <a:rect l="l" t="t" r="r" b="b"/>
              <a:pathLst>
                <a:path w="1904" h="908685">
                  <a:moveTo>
                    <a:pt x="0" y="0"/>
                  </a:moveTo>
                  <a:lnTo>
                    <a:pt x="0" y="883869"/>
                  </a:lnTo>
                  <a:lnTo>
                    <a:pt x="1879" y="9082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031122" y="1978312"/>
              <a:ext cx="1905" cy="908685"/>
            </a:xfrm>
            <a:custGeom>
              <a:avLst/>
              <a:gdLst/>
              <a:ahLst/>
              <a:cxnLst/>
              <a:rect l="l" t="t" r="r" b="b"/>
              <a:pathLst>
                <a:path w="1904" h="908685">
                  <a:moveTo>
                    <a:pt x="1869" y="908155"/>
                  </a:moveTo>
                  <a:lnTo>
                    <a:pt x="0" y="88382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081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033186" y="2001646"/>
              <a:ext cx="36195" cy="885190"/>
            </a:xfrm>
            <a:custGeom>
              <a:avLst/>
              <a:gdLst/>
              <a:ahLst/>
              <a:cxnLst/>
              <a:rect l="l" t="t" r="r" b="b"/>
              <a:pathLst>
                <a:path w="36195" h="885189">
                  <a:moveTo>
                    <a:pt x="35763" y="0"/>
                  </a:moveTo>
                  <a:lnTo>
                    <a:pt x="0" y="1282"/>
                  </a:lnTo>
                  <a:lnTo>
                    <a:pt x="0" y="885139"/>
                  </a:lnTo>
                  <a:lnTo>
                    <a:pt x="35763" y="8838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6033191" y="2001642"/>
              <a:ext cx="36195" cy="885190"/>
            </a:xfrm>
            <a:custGeom>
              <a:avLst/>
              <a:gdLst/>
              <a:ahLst/>
              <a:cxnLst/>
              <a:rect l="l" t="t" r="r" b="b"/>
              <a:pathLst>
                <a:path w="36195" h="885189">
                  <a:moveTo>
                    <a:pt x="0" y="885144"/>
                  </a:moveTo>
                  <a:lnTo>
                    <a:pt x="35770" y="88386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851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6031293" y="19771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6031304" y="19771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867844" y="2703372"/>
              <a:ext cx="1905" cy="200025"/>
            </a:xfrm>
            <a:custGeom>
              <a:avLst/>
              <a:gdLst/>
              <a:ahLst/>
              <a:cxnLst/>
              <a:rect l="l" t="t" r="r" b="b"/>
              <a:pathLst>
                <a:path w="1904" h="200025">
                  <a:moveTo>
                    <a:pt x="0" y="0"/>
                  </a:moveTo>
                  <a:lnTo>
                    <a:pt x="0" y="175552"/>
                  </a:lnTo>
                  <a:lnTo>
                    <a:pt x="1866" y="1999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867836" y="2703380"/>
              <a:ext cx="1905" cy="200025"/>
            </a:xfrm>
            <a:custGeom>
              <a:avLst/>
              <a:gdLst/>
              <a:ahLst/>
              <a:cxnLst/>
              <a:rect l="l" t="t" r="r" b="b"/>
              <a:pathLst>
                <a:path w="1904" h="200025">
                  <a:moveTo>
                    <a:pt x="1869" y="199851"/>
                  </a:moveTo>
                  <a:lnTo>
                    <a:pt x="0" y="17552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998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869647" y="2726575"/>
              <a:ext cx="36195" cy="177165"/>
            </a:xfrm>
            <a:custGeom>
              <a:avLst/>
              <a:gdLst/>
              <a:ahLst/>
              <a:cxnLst/>
              <a:rect l="l" t="t" r="r" b="b"/>
              <a:pathLst>
                <a:path w="36195" h="177164">
                  <a:moveTo>
                    <a:pt x="35763" y="0"/>
                  </a:moveTo>
                  <a:lnTo>
                    <a:pt x="0" y="1270"/>
                  </a:lnTo>
                  <a:lnTo>
                    <a:pt x="0" y="176822"/>
                  </a:lnTo>
                  <a:lnTo>
                    <a:pt x="35763" y="1755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869651" y="2726576"/>
              <a:ext cx="36195" cy="177165"/>
            </a:xfrm>
            <a:custGeom>
              <a:avLst/>
              <a:gdLst/>
              <a:ahLst/>
              <a:cxnLst/>
              <a:rect l="l" t="t" r="r" b="b"/>
              <a:pathLst>
                <a:path w="36195" h="177164">
                  <a:moveTo>
                    <a:pt x="0" y="176818"/>
                  </a:moveTo>
                  <a:lnTo>
                    <a:pt x="35770" y="17555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68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5867768" y="27020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5867772" y="27020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5720422" y="2130361"/>
              <a:ext cx="1905" cy="791845"/>
            </a:xfrm>
            <a:custGeom>
              <a:avLst/>
              <a:gdLst/>
              <a:ahLst/>
              <a:cxnLst/>
              <a:rect l="l" t="t" r="r" b="b"/>
              <a:pathLst>
                <a:path w="1904" h="791844">
                  <a:moveTo>
                    <a:pt x="0" y="0"/>
                  </a:moveTo>
                  <a:lnTo>
                    <a:pt x="0" y="766838"/>
                  </a:lnTo>
                  <a:lnTo>
                    <a:pt x="1879" y="79122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5720423" y="2130385"/>
              <a:ext cx="1905" cy="791845"/>
            </a:xfrm>
            <a:custGeom>
              <a:avLst/>
              <a:gdLst/>
              <a:ahLst/>
              <a:cxnLst/>
              <a:rect l="l" t="t" r="r" b="b"/>
              <a:pathLst>
                <a:path w="1904" h="791844">
                  <a:moveTo>
                    <a:pt x="1869" y="791225"/>
                  </a:moveTo>
                  <a:lnTo>
                    <a:pt x="0" y="76676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912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5722239" y="2153386"/>
              <a:ext cx="36195" cy="768350"/>
            </a:xfrm>
            <a:custGeom>
              <a:avLst/>
              <a:gdLst/>
              <a:ahLst/>
              <a:cxnLst/>
              <a:rect l="l" t="t" r="r" b="b"/>
              <a:pathLst>
                <a:path w="36195" h="768350">
                  <a:moveTo>
                    <a:pt x="35763" y="0"/>
                  </a:moveTo>
                  <a:lnTo>
                    <a:pt x="0" y="1282"/>
                  </a:lnTo>
                  <a:lnTo>
                    <a:pt x="0" y="768108"/>
                  </a:lnTo>
                  <a:lnTo>
                    <a:pt x="35763" y="7668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5722259" y="2153388"/>
              <a:ext cx="36195" cy="768350"/>
            </a:xfrm>
            <a:custGeom>
              <a:avLst/>
              <a:gdLst/>
              <a:ahLst/>
              <a:cxnLst/>
              <a:rect l="l" t="t" r="r" b="b"/>
              <a:pathLst>
                <a:path w="36195" h="768350">
                  <a:moveTo>
                    <a:pt x="0" y="768109"/>
                  </a:moveTo>
                  <a:lnTo>
                    <a:pt x="35756" y="76683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681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5720372" y="21291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5720384" y="21291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2429573" y="289925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2429576" y="289919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2431453" y="292266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2431457" y="292266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2429560" y="289784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2429563" y="289784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2586748" y="290342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22"/>
                  </a:lnTo>
                  <a:lnTo>
                    <a:pt x="1917" y="2712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2586745" y="2903403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588323" y="2926803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37" y="0"/>
                  </a:moveTo>
                  <a:lnTo>
                    <a:pt x="0" y="1295"/>
                  </a:lnTo>
                  <a:lnTo>
                    <a:pt x="0" y="3530"/>
                  </a:lnTo>
                  <a:lnTo>
                    <a:pt x="36537" y="222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588331" y="2926797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36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2586431" y="290197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2586444" y="290198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00" y="26221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00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5563196" y="2660916"/>
              <a:ext cx="1905" cy="274955"/>
            </a:xfrm>
            <a:custGeom>
              <a:avLst/>
              <a:gdLst/>
              <a:ahLst/>
              <a:cxnLst/>
              <a:rect l="l" t="t" r="r" b="b"/>
              <a:pathLst>
                <a:path w="1904" h="274955">
                  <a:moveTo>
                    <a:pt x="0" y="0"/>
                  </a:moveTo>
                  <a:lnTo>
                    <a:pt x="0" y="250228"/>
                  </a:lnTo>
                  <a:lnTo>
                    <a:pt x="1879" y="27462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5563191" y="2660925"/>
              <a:ext cx="1905" cy="274955"/>
            </a:xfrm>
            <a:custGeom>
              <a:avLst/>
              <a:gdLst/>
              <a:ahLst/>
              <a:cxnLst/>
              <a:rect l="l" t="t" r="r" b="b"/>
              <a:pathLst>
                <a:path w="1904" h="274955">
                  <a:moveTo>
                    <a:pt x="1878" y="274668"/>
                  </a:moveTo>
                  <a:lnTo>
                    <a:pt x="0" y="2502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4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5565381" y="2684182"/>
              <a:ext cx="36195" cy="252095"/>
            </a:xfrm>
            <a:custGeom>
              <a:avLst/>
              <a:gdLst/>
              <a:ahLst/>
              <a:cxnLst/>
              <a:rect l="l" t="t" r="r" b="b"/>
              <a:pathLst>
                <a:path w="36195" h="252094">
                  <a:moveTo>
                    <a:pt x="35763" y="0"/>
                  </a:moveTo>
                  <a:lnTo>
                    <a:pt x="0" y="1270"/>
                  </a:lnTo>
                  <a:lnTo>
                    <a:pt x="0" y="251498"/>
                  </a:lnTo>
                  <a:lnTo>
                    <a:pt x="35763" y="2502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565385" y="2684174"/>
              <a:ext cx="36195" cy="252095"/>
            </a:xfrm>
            <a:custGeom>
              <a:avLst/>
              <a:gdLst/>
              <a:ahLst/>
              <a:cxnLst/>
              <a:rect l="l" t="t" r="r" b="b"/>
              <a:pathLst>
                <a:path w="36195" h="252094">
                  <a:moveTo>
                    <a:pt x="0" y="251506"/>
                  </a:moveTo>
                  <a:lnTo>
                    <a:pt x="35770" y="25022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515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5563489" y="26594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5563504" y="26594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5403431" y="2870377"/>
              <a:ext cx="1905" cy="81915"/>
            </a:xfrm>
            <a:custGeom>
              <a:avLst/>
              <a:gdLst/>
              <a:ahLst/>
              <a:cxnLst/>
              <a:rect l="l" t="t" r="r" b="b"/>
              <a:pathLst>
                <a:path w="1904" h="81914">
                  <a:moveTo>
                    <a:pt x="0" y="0"/>
                  </a:moveTo>
                  <a:lnTo>
                    <a:pt x="0" y="57404"/>
                  </a:lnTo>
                  <a:lnTo>
                    <a:pt x="1879" y="8180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5403426" y="2870373"/>
              <a:ext cx="1905" cy="81915"/>
            </a:xfrm>
            <a:custGeom>
              <a:avLst/>
              <a:gdLst/>
              <a:ahLst/>
              <a:cxnLst/>
              <a:rect l="l" t="t" r="r" b="b"/>
              <a:pathLst>
                <a:path w="1904" h="81914">
                  <a:moveTo>
                    <a:pt x="1878" y="81770"/>
                  </a:moveTo>
                  <a:lnTo>
                    <a:pt x="0" y="57323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817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5405666" y="2893656"/>
              <a:ext cx="36195" cy="59055"/>
            </a:xfrm>
            <a:custGeom>
              <a:avLst/>
              <a:gdLst/>
              <a:ahLst/>
              <a:cxnLst/>
              <a:rect l="l" t="t" r="r" b="b"/>
              <a:pathLst>
                <a:path w="36195" h="59055">
                  <a:moveTo>
                    <a:pt x="35763" y="0"/>
                  </a:moveTo>
                  <a:lnTo>
                    <a:pt x="0" y="1282"/>
                  </a:lnTo>
                  <a:lnTo>
                    <a:pt x="0" y="58686"/>
                  </a:lnTo>
                  <a:lnTo>
                    <a:pt x="35763" y="574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405666" y="2893660"/>
              <a:ext cx="36195" cy="59055"/>
            </a:xfrm>
            <a:custGeom>
              <a:avLst/>
              <a:gdLst/>
              <a:ahLst/>
              <a:cxnLst/>
              <a:rect l="l" t="t" r="r" b="b"/>
              <a:pathLst>
                <a:path w="36195" h="59055">
                  <a:moveTo>
                    <a:pt x="0" y="58680"/>
                  </a:moveTo>
                  <a:lnTo>
                    <a:pt x="35770" y="574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86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403774" y="28688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403769" y="28688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249608" y="2853778"/>
              <a:ext cx="1905" cy="109220"/>
            </a:xfrm>
            <a:custGeom>
              <a:avLst/>
              <a:gdLst/>
              <a:ahLst/>
              <a:cxnLst/>
              <a:rect l="l" t="t" r="r" b="b"/>
              <a:pathLst>
                <a:path w="1904" h="109219">
                  <a:moveTo>
                    <a:pt x="0" y="0"/>
                  </a:moveTo>
                  <a:lnTo>
                    <a:pt x="0" y="84709"/>
                  </a:lnTo>
                  <a:lnTo>
                    <a:pt x="1879" y="10910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249615" y="2853809"/>
              <a:ext cx="1905" cy="109220"/>
            </a:xfrm>
            <a:custGeom>
              <a:avLst/>
              <a:gdLst/>
              <a:ahLst/>
              <a:cxnLst/>
              <a:rect l="l" t="t" r="r" b="b"/>
              <a:pathLst>
                <a:path w="1904" h="109219">
                  <a:moveTo>
                    <a:pt x="1869" y="109046"/>
                  </a:moveTo>
                  <a:lnTo>
                    <a:pt x="0" y="8471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90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251564" y="2876892"/>
              <a:ext cx="36195" cy="86360"/>
            </a:xfrm>
            <a:custGeom>
              <a:avLst/>
              <a:gdLst/>
              <a:ahLst/>
              <a:cxnLst/>
              <a:rect l="l" t="t" r="r" b="b"/>
              <a:pathLst>
                <a:path w="36195" h="86360">
                  <a:moveTo>
                    <a:pt x="35775" y="0"/>
                  </a:moveTo>
                  <a:lnTo>
                    <a:pt x="0" y="1282"/>
                  </a:lnTo>
                  <a:lnTo>
                    <a:pt x="0" y="85991"/>
                  </a:lnTo>
                  <a:lnTo>
                    <a:pt x="35775" y="8470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251580" y="2876895"/>
              <a:ext cx="36195" cy="86360"/>
            </a:xfrm>
            <a:custGeom>
              <a:avLst/>
              <a:gdLst/>
              <a:ahLst/>
              <a:cxnLst/>
              <a:rect l="l" t="t" r="r" b="b"/>
              <a:pathLst>
                <a:path w="36195" h="86360">
                  <a:moveTo>
                    <a:pt x="0" y="85981"/>
                  </a:moveTo>
                  <a:lnTo>
                    <a:pt x="35770" y="847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9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249697" y="28522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249702" y="28522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5099685" y="2474912"/>
              <a:ext cx="1905" cy="504825"/>
            </a:xfrm>
            <a:custGeom>
              <a:avLst/>
              <a:gdLst/>
              <a:ahLst/>
              <a:cxnLst/>
              <a:rect l="l" t="t" r="r" b="b"/>
              <a:pathLst>
                <a:path w="1904" h="504825">
                  <a:moveTo>
                    <a:pt x="0" y="0"/>
                  </a:moveTo>
                  <a:lnTo>
                    <a:pt x="0" y="480377"/>
                  </a:lnTo>
                  <a:lnTo>
                    <a:pt x="1866" y="50477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5099679" y="2474868"/>
              <a:ext cx="1905" cy="505459"/>
            </a:xfrm>
            <a:custGeom>
              <a:avLst/>
              <a:gdLst/>
              <a:ahLst/>
              <a:cxnLst/>
              <a:rect l="l" t="t" r="r" b="b"/>
              <a:pathLst>
                <a:path w="1904" h="505460">
                  <a:moveTo>
                    <a:pt x="1869" y="504859"/>
                  </a:moveTo>
                  <a:lnTo>
                    <a:pt x="0" y="480403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5048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5101793" y="2498229"/>
              <a:ext cx="36195" cy="481965"/>
            </a:xfrm>
            <a:custGeom>
              <a:avLst/>
              <a:gdLst/>
              <a:ahLst/>
              <a:cxnLst/>
              <a:rect l="l" t="t" r="r" b="b"/>
              <a:pathLst>
                <a:path w="36195" h="481964">
                  <a:moveTo>
                    <a:pt x="35763" y="0"/>
                  </a:moveTo>
                  <a:lnTo>
                    <a:pt x="0" y="1282"/>
                  </a:lnTo>
                  <a:lnTo>
                    <a:pt x="0" y="481660"/>
                  </a:lnTo>
                  <a:lnTo>
                    <a:pt x="35763" y="4803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5101802" y="2498228"/>
              <a:ext cx="36195" cy="481965"/>
            </a:xfrm>
            <a:custGeom>
              <a:avLst/>
              <a:gdLst/>
              <a:ahLst/>
              <a:cxnLst/>
              <a:rect l="l" t="t" r="r" b="b"/>
              <a:pathLst>
                <a:path w="36195" h="481964">
                  <a:moveTo>
                    <a:pt x="0" y="481659"/>
                  </a:moveTo>
                  <a:lnTo>
                    <a:pt x="35756" y="4803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816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099901" y="24735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5099910" y="24735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4946929" y="2544165"/>
              <a:ext cx="1905" cy="445770"/>
            </a:xfrm>
            <a:custGeom>
              <a:avLst/>
              <a:gdLst/>
              <a:ahLst/>
              <a:cxnLst/>
              <a:rect l="l" t="t" r="r" b="b"/>
              <a:pathLst>
                <a:path w="1904" h="445769">
                  <a:moveTo>
                    <a:pt x="0" y="0"/>
                  </a:moveTo>
                  <a:lnTo>
                    <a:pt x="0" y="420751"/>
                  </a:lnTo>
                  <a:lnTo>
                    <a:pt x="1879" y="44514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4946930" y="2544158"/>
              <a:ext cx="1905" cy="445134"/>
            </a:xfrm>
            <a:custGeom>
              <a:avLst/>
              <a:gdLst/>
              <a:ahLst/>
              <a:cxnLst/>
              <a:rect l="l" t="t" r="r" b="b"/>
              <a:pathLst>
                <a:path w="1904" h="445135">
                  <a:moveTo>
                    <a:pt x="1869" y="445126"/>
                  </a:moveTo>
                  <a:lnTo>
                    <a:pt x="0" y="4207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451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4949151" y="2567381"/>
              <a:ext cx="36195" cy="422275"/>
            </a:xfrm>
            <a:custGeom>
              <a:avLst/>
              <a:gdLst/>
              <a:ahLst/>
              <a:cxnLst/>
              <a:rect l="l" t="t" r="r" b="b"/>
              <a:pathLst>
                <a:path w="36195" h="422275">
                  <a:moveTo>
                    <a:pt x="35763" y="0"/>
                  </a:moveTo>
                  <a:lnTo>
                    <a:pt x="0" y="1282"/>
                  </a:lnTo>
                  <a:lnTo>
                    <a:pt x="0" y="422033"/>
                  </a:lnTo>
                  <a:lnTo>
                    <a:pt x="35763" y="4207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4949167" y="2567387"/>
              <a:ext cx="36195" cy="422275"/>
            </a:xfrm>
            <a:custGeom>
              <a:avLst/>
              <a:gdLst/>
              <a:ahLst/>
              <a:cxnLst/>
              <a:rect l="l" t="t" r="r" b="b"/>
              <a:pathLst>
                <a:path w="36195" h="422275">
                  <a:moveTo>
                    <a:pt x="0" y="422027"/>
                  </a:moveTo>
                  <a:lnTo>
                    <a:pt x="35756" y="420749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422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4947272" y="25427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4947272" y="25427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5874359" y="1863280"/>
              <a:ext cx="1905" cy="1150620"/>
            </a:xfrm>
            <a:custGeom>
              <a:avLst/>
              <a:gdLst/>
              <a:ahLst/>
              <a:cxnLst/>
              <a:rect l="l" t="t" r="r" b="b"/>
              <a:pathLst>
                <a:path w="1904" h="1150620">
                  <a:moveTo>
                    <a:pt x="0" y="0"/>
                  </a:moveTo>
                  <a:lnTo>
                    <a:pt x="0" y="1125728"/>
                  </a:lnTo>
                  <a:lnTo>
                    <a:pt x="1879" y="115012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5874361" y="1863251"/>
              <a:ext cx="1905" cy="1150620"/>
            </a:xfrm>
            <a:custGeom>
              <a:avLst/>
              <a:gdLst/>
              <a:ahLst/>
              <a:cxnLst/>
              <a:rect l="l" t="t" r="r" b="b"/>
              <a:pathLst>
                <a:path w="1904" h="1150620">
                  <a:moveTo>
                    <a:pt x="1878" y="1150124"/>
                  </a:moveTo>
                  <a:lnTo>
                    <a:pt x="0" y="11256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501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5876582" y="1886445"/>
              <a:ext cx="36195" cy="1127125"/>
            </a:xfrm>
            <a:custGeom>
              <a:avLst/>
              <a:gdLst/>
              <a:ahLst/>
              <a:cxnLst/>
              <a:rect l="l" t="t" r="r" b="b"/>
              <a:pathLst>
                <a:path w="36195" h="1127125">
                  <a:moveTo>
                    <a:pt x="35763" y="0"/>
                  </a:moveTo>
                  <a:lnTo>
                    <a:pt x="0" y="1282"/>
                  </a:lnTo>
                  <a:lnTo>
                    <a:pt x="0" y="1127010"/>
                  </a:lnTo>
                  <a:lnTo>
                    <a:pt x="35763" y="11257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5876590" y="1886451"/>
              <a:ext cx="36195" cy="1127125"/>
            </a:xfrm>
            <a:custGeom>
              <a:avLst/>
              <a:gdLst/>
              <a:ahLst/>
              <a:cxnLst/>
              <a:rect l="l" t="t" r="r" b="b"/>
              <a:pathLst>
                <a:path w="36195" h="1127125">
                  <a:moveTo>
                    <a:pt x="0" y="1127007"/>
                  </a:moveTo>
                  <a:lnTo>
                    <a:pt x="35756" y="112572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27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5874702" y="1862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5874706" y="18622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5736768" y="2676321"/>
              <a:ext cx="1905" cy="349885"/>
            </a:xfrm>
            <a:custGeom>
              <a:avLst/>
              <a:gdLst/>
              <a:ahLst/>
              <a:cxnLst/>
              <a:rect l="l" t="t" r="r" b="b"/>
              <a:pathLst>
                <a:path w="1904" h="349885">
                  <a:moveTo>
                    <a:pt x="0" y="0"/>
                  </a:moveTo>
                  <a:lnTo>
                    <a:pt x="0" y="324891"/>
                  </a:lnTo>
                  <a:lnTo>
                    <a:pt x="1879" y="34928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5736768" y="2676250"/>
              <a:ext cx="1905" cy="349885"/>
            </a:xfrm>
            <a:custGeom>
              <a:avLst/>
              <a:gdLst/>
              <a:ahLst/>
              <a:cxnLst/>
              <a:rect l="l" t="t" r="r" b="b"/>
              <a:pathLst>
                <a:path w="1904" h="349885">
                  <a:moveTo>
                    <a:pt x="1878" y="349366"/>
                  </a:moveTo>
                  <a:lnTo>
                    <a:pt x="0" y="32491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93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5738647" y="2699588"/>
              <a:ext cx="36195" cy="326390"/>
            </a:xfrm>
            <a:custGeom>
              <a:avLst/>
              <a:gdLst/>
              <a:ahLst/>
              <a:cxnLst/>
              <a:rect l="l" t="t" r="r" b="b"/>
              <a:pathLst>
                <a:path w="36195" h="326389">
                  <a:moveTo>
                    <a:pt x="35763" y="0"/>
                  </a:moveTo>
                  <a:lnTo>
                    <a:pt x="0" y="1282"/>
                  </a:lnTo>
                  <a:lnTo>
                    <a:pt x="0" y="326186"/>
                  </a:lnTo>
                  <a:lnTo>
                    <a:pt x="35763" y="3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5738664" y="2699591"/>
              <a:ext cx="36195" cy="326390"/>
            </a:xfrm>
            <a:custGeom>
              <a:avLst/>
              <a:gdLst/>
              <a:ahLst/>
              <a:cxnLst/>
              <a:rect l="l" t="t" r="r" b="b"/>
              <a:pathLst>
                <a:path w="36195" h="326389">
                  <a:moveTo>
                    <a:pt x="0" y="326182"/>
                  </a:moveTo>
                  <a:lnTo>
                    <a:pt x="35756" y="32490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261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5736755" y="26751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5736770" y="26751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2287498" y="300424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287499" y="300426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2289187" y="302738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2289193" y="302737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68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2287308" y="30028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2287316" y="300282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702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59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2598191" y="300763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2598198" y="300767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2600096" y="303096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75" y="167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2600111" y="303097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2598216" y="30063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2598216" y="30063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2756395" y="301715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2756392" y="301711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2757906" y="304012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2757918" y="304011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73"/>
                  </a:moveTo>
                  <a:lnTo>
                    <a:pt x="36517" y="56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2756052" y="301577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2756052" y="30157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5572506" y="2500286"/>
              <a:ext cx="1905" cy="542290"/>
            </a:xfrm>
            <a:custGeom>
              <a:avLst/>
              <a:gdLst/>
              <a:ahLst/>
              <a:cxnLst/>
              <a:rect l="l" t="t" r="r" b="b"/>
              <a:pathLst>
                <a:path w="1904" h="542289">
                  <a:moveTo>
                    <a:pt x="0" y="0"/>
                  </a:moveTo>
                  <a:lnTo>
                    <a:pt x="0" y="517728"/>
                  </a:lnTo>
                  <a:lnTo>
                    <a:pt x="1866" y="54212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5572502" y="2500297"/>
              <a:ext cx="1905" cy="542290"/>
            </a:xfrm>
            <a:custGeom>
              <a:avLst/>
              <a:gdLst/>
              <a:ahLst/>
              <a:cxnLst/>
              <a:rect l="l" t="t" r="r" b="b"/>
              <a:pathLst>
                <a:path w="1904" h="542289">
                  <a:moveTo>
                    <a:pt x="1869" y="542018"/>
                  </a:moveTo>
                  <a:lnTo>
                    <a:pt x="0" y="51768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420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5574347" y="2523362"/>
              <a:ext cx="36195" cy="519430"/>
            </a:xfrm>
            <a:custGeom>
              <a:avLst/>
              <a:gdLst/>
              <a:ahLst/>
              <a:cxnLst/>
              <a:rect l="l" t="t" r="r" b="b"/>
              <a:pathLst>
                <a:path w="36195" h="519430">
                  <a:moveTo>
                    <a:pt x="35763" y="0"/>
                  </a:moveTo>
                  <a:lnTo>
                    <a:pt x="0" y="1282"/>
                  </a:lnTo>
                  <a:lnTo>
                    <a:pt x="0" y="518998"/>
                  </a:lnTo>
                  <a:lnTo>
                    <a:pt x="35763" y="5177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5574349" y="2523358"/>
              <a:ext cx="36195" cy="519430"/>
            </a:xfrm>
            <a:custGeom>
              <a:avLst/>
              <a:gdLst/>
              <a:ahLst/>
              <a:cxnLst/>
              <a:rect l="l" t="t" r="r" b="b"/>
              <a:pathLst>
                <a:path w="36195" h="519430">
                  <a:moveTo>
                    <a:pt x="0" y="519008"/>
                  </a:moveTo>
                  <a:lnTo>
                    <a:pt x="35770" y="5177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90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5572468" y="24991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5572482" y="24991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068066" y="881811"/>
              <a:ext cx="1905" cy="2162175"/>
            </a:xfrm>
            <a:custGeom>
              <a:avLst/>
              <a:gdLst/>
              <a:ahLst/>
              <a:cxnLst/>
              <a:rect l="l" t="t" r="r" b="b"/>
              <a:pathLst>
                <a:path w="1905" h="2162175">
                  <a:moveTo>
                    <a:pt x="0" y="0"/>
                  </a:moveTo>
                  <a:lnTo>
                    <a:pt x="0" y="2137765"/>
                  </a:lnTo>
                  <a:lnTo>
                    <a:pt x="1866" y="216216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068062" y="881870"/>
              <a:ext cx="1905" cy="2162175"/>
            </a:xfrm>
            <a:custGeom>
              <a:avLst/>
              <a:gdLst/>
              <a:ahLst/>
              <a:cxnLst/>
              <a:rect l="l" t="t" r="r" b="b"/>
              <a:pathLst>
                <a:path w="1905" h="2162175">
                  <a:moveTo>
                    <a:pt x="1869" y="2162050"/>
                  </a:moveTo>
                  <a:lnTo>
                    <a:pt x="0" y="21377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162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070161" y="905078"/>
              <a:ext cx="36195" cy="2139315"/>
            </a:xfrm>
            <a:custGeom>
              <a:avLst/>
              <a:gdLst/>
              <a:ahLst/>
              <a:cxnLst/>
              <a:rect l="l" t="t" r="r" b="b"/>
              <a:pathLst>
                <a:path w="36194" h="2139315">
                  <a:moveTo>
                    <a:pt x="35763" y="0"/>
                  </a:moveTo>
                  <a:lnTo>
                    <a:pt x="0" y="1270"/>
                  </a:lnTo>
                  <a:lnTo>
                    <a:pt x="0" y="2139048"/>
                  </a:lnTo>
                  <a:lnTo>
                    <a:pt x="35763" y="213776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070172" y="905069"/>
              <a:ext cx="36195" cy="2139315"/>
            </a:xfrm>
            <a:custGeom>
              <a:avLst/>
              <a:gdLst/>
              <a:ahLst/>
              <a:cxnLst/>
              <a:rect l="l" t="t" r="r" b="b"/>
              <a:pathLst>
                <a:path w="36194" h="2139315">
                  <a:moveTo>
                    <a:pt x="0" y="2139048"/>
                  </a:moveTo>
                  <a:lnTo>
                    <a:pt x="35756" y="213778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1390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068269" y="880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068280" y="8804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380168" y="2718231"/>
              <a:ext cx="1905" cy="328295"/>
            </a:xfrm>
            <a:custGeom>
              <a:avLst/>
              <a:gdLst/>
              <a:ahLst/>
              <a:cxnLst/>
              <a:rect l="l" t="t" r="r" b="b"/>
              <a:pathLst>
                <a:path w="1904" h="328294">
                  <a:moveTo>
                    <a:pt x="0" y="0"/>
                  </a:moveTo>
                  <a:lnTo>
                    <a:pt x="0" y="303720"/>
                  </a:lnTo>
                  <a:lnTo>
                    <a:pt x="1879" y="32811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380177" y="2718283"/>
              <a:ext cx="1905" cy="328295"/>
            </a:xfrm>
            <a:custGeom>
              <a:avLst/>
              <a:gdLst/>
              <a:ahLst/>
              <a:cxnLst/>
              <a:rect l="l" t="t" r="r" b="b"/>
              <a:pathLst>
                <a:path w="1904" h="328294">
                  <a:moveTo>
                    <a:pt x="1869" y="328069"/>
                  </a:moveTo>
                  <a:lnTo>
                    <a:pt x="0" y="30374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280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382416" y="2741332"/>
              <a:ext cx="36195" cy="305435"/>
            </a:xfrm>
            <a:custGeom>
              <a:avLst/>
              <a:gdLst/>
              <a:ahLst/>
              <a:cxnLst/>
              <a:rect l="l" t="t" r="r" b="b"/>
              <a:pathLst>
                <a:path w="36195" h="305435">
                  <a:moveTo>
                    <a:pt x="35763" y="0"/>
                  </a:moveTo>
                  <a:lnTo>
                    <a:pt x="0" y="1270"/>
                  </a:lnTo>
                  <a:lnTo>
                    <a:pt x="0" y="304990"/>
                  </a:lnTo>
                  <a:lnTo>
                    <a:pt x="35763" y="3037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382426" y="2741324"/>
              <a:ext cx="36195" cy="305435"/>
            </a:xfrm>
            <a:custGeom>
              <a:avLst/>
              <a:gdLst/>
              <a:ahLst/>
              <a:cxnLst/>
              <a:rect l="l" t="t" r="r" b="b"/>
              <a:pathLst>
                <a:path w="36195" h="305435">
                  <a:moveTo>
                    <a:pt x="0" y="305003"/>
                  </a:moveTo>
                  <a:lnTo>
                    <a:pt x="35756" y="30372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050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380536" y="27169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3380538" y="27169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537420" y="2977400"/>
              <a:ext cx="2540" cy="71120"/>
            </a:xfrm>
            <a:custGeom>
              <a:avLst/>
              <a:gdLst/>
              <a:ahLst/>
              <a:cxnLst/>
              <a:rect l="l" t="t" r="r" b="b"/>
              <a:pathLst>
                <a:path w="2539" h="71119">
                  <a:moveTo>
                    <a:pt x="0" y="0"/>
                  </a:moveTo>
                  <a:lnTo>
                    <a:pt x="0" y="45694"/>
                  </a:lnTo>
                  <a:lnTo>
                    <a:pt x="1917" y="7061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3537418" y="2977332"/>
              <a:ext cx="2540" cy="71120"/>
            </a:xfrm>
            <a:custGeom>
              <a:avLst/>
              <a:gdLst/>
              <a:ahLst/>
              <a:cxnLst/>
              <a:rect l="l" t="t" r="r" b="b"/>
              <a:pathLst>
                <a:path w="2539" h="71119">
                  <a:moveTo>
                    <a:pt x="1914" y="70702"/>
                  </a:moveTo>
                  <a:lnTo>
                    <a:pt x="0" y="457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0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538956" y="3000819"/>
              <a:ext cx="36830" cy="47625"/>
            </a:xfrm>
            <a:custGeom>
              <a:avLst/>
              <a:gdLst/>
              <a:ahLst/>
              <a:cxnLst/>
              <a:rect l="l" t="t" r="r" b="b"/>
              <a:pathLst>
                <a:path w="36829" h="47625">
                  <a:moveTo>
                    <a:pt x="36525" y="0"/>
                  </a:moveTo>
                  <a:lnTo>
                    <a:pt x="0" y="1295"/>
                  </a:lnTo>
                  <a:lnTo>
                    <a:pt x="0" y="47002"/>
                  </a:lnTo>
                  <a:lnTo>
                    <a:pt x="36525" y="4569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538954" y="3000816"/>
              <a:ext cx="36830" cy="47625"/>
            </a:xfrm>
            <a:custGeom>
              <a:avLst/>
              <a:gdLst/>
              <a:ahLst/>
              <a:cxnLst/>
              <a:rect l="l" t="t" r="r" b="b"/>
              <a:pathLst>
                <a:path w="36829" h="47625">
                  <a:moveTo>
                    <a:pt x="0" y="46997"/>
                  </a:moveTo>
                  <a:lnTo>
                    <a:pt x="36532" y="4569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9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537064" y="297625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537058" y="297625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227197" y="2164994"/>
              <a:ext cx="1905" cy="883919"/>
            </a:xfrm>
            <a:custGeom>
              <a:avLst/>
              <a:gdLst/>
              <a:ahLst/>
              <a:cxnLst/>
              <a:rect l="l" t="t" r="r" b="b"/>
              <a:pathLst>
                <a:path w="1905" h="883919">
                  <a:moveTo>
                    <a:pt x="0" y="0"/>
                  </a:moveTo>
                  <a:lnTo>
                    <a:pt x="0" y="858786"/>
                  </a:lnTo>
                  <a:lnTo>
                    <a:pt x="1905" y="883704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227191" y="2164973"/>
              <a:ext cx="2540" cy="883919"/>
            </a:xfrm>
            <a:custGeom>
              <a:avLst/>
              <a:gdLst/>
              <a:ahLst/>
              <a:cxnLst/>
              <a:rect l="l" t="t" r="r" b="b"/>
              <a:pathLst>
                <a:path w="2539" h="883919">
                  <a:moveTo>
                    <a:pt x="1914" y="883762"/>
                  </a:moveTo>
                  <a:lnTo>
                    <a:pt x="0" y="85884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837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3229216" y="2188476"/>
              <a:ext cx="36195" cy="860425"/>
            </a:xfrm>
            <a:custGeom>
              <a:avLst/>
              <a:gdLst/>
              <a:ahLst/>
              <a:cxnLst/>
              <a:rect l="l" t="t" r="r" b="b"/>
              <a:pathLst>
                <a:path w="36195" h="860425">
                  <a:moveTo>
                    <a:pt x="35763" y="0"/>
                  </a:moveTo>
                  <a:lnTo>
                    <a:pt x="0" y="1270"/>
                  </a:lnTo>
                  <a:lnTo>
                    <a:pt x="0" y="860056"/>
                  </a:lnTo>
                  <a:lnTo>
                    <a:pt x="35763" y="8587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3229215" y="2188470"/>
              <a:ext cx="36195" cy="860425"/>
            </a:xfrm>
            <a:custGeom>
              <a:avLst/>
              <a:gdLst/>
              <a:ahLst/>
              <a:cxnLst/>
              <a:rect l="l" t="t" r="r" b="b"/>
              <a:pathLst>
                <a:path w="36195" h="860425">
                  <a:moveTo>
                    <a:pt x="0" y="860062"/>
                  </a:moveTo>
                  <a:lnTo>
                    <a:pt x="35770" y="85879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600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227311" y="21637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227322" y="21637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00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5418048" y="2847657"/>
              <a:ext cx="1905" cy="205104"/>
            </a:xfrm>
            <a:custGeom>
              <a:avLst/>
              <a:gdLst/>
              <a:ahLst/>
              <a:cxnLst/>
              <a:rect l="l" t="t" r="r" b="b"/>
              <a:pathLst>
                <a:path w="1904" h="205105">
                  <a:moveTo>
                    <a:pt x="0" y="0"/>
                  </a:moveTo>
                  <a:lnTo>
                    <a:pt x="0" y="180568"/>
                  </a:lnTo>
                  <a:lnTo>
                    <a:pt x="1879" y="20495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5418046" y="2847573"/>
              <a:ext cx="1905" cy="205104"/>
            </a:xfrm>
            <a:custGeom>
              <a:avLst/>
              <a:gdLst/>
              <a:ahLst/>
              <a:cxnLst/>
              <a:rect l="l" t="t" r="r" b="b"/>
              <a:pathLst>
                <a:path w="1904" h="205105">
                  <a:moveTo>
                    <a:pt x="1878" y="205042"/>
                  </a:moveTo>
                  <a:lnTo>
                    <a:pt x="0" y="18059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050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5420220" y="2870682"/>
              <a:ext cx="36195" cy="182245"/>
            </a:xfrm>
            <a:custGeom>
              <a:avLst/>
              <a:gdLst/>
              <a:ahLst/>
              <a:cxnLst/>
              <a:rect l="l" t="t" r="r" b="b"/>
              <a:pathLst>
                <a:path w="36195" h="182244">
                  <a:moveTo>
                    <a:pt x="35763" y="0"/>
                  </a:moveTo>
                  <a:lnTo>
                    <a:pt x="0" y="1282"/>
                  </a:lnTo>
                  <a:lnTo>
                    <a:pt x="0" y="181838"/>
                  </a:lnTo>
                  <a:lnTo>
                    <a:pt x="35763" y="1805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5420233" y="2870678"/>
              <a:ext cx="36195" cy="182245"/>
            </a:xfrm>
            <a:custGeom>
              <a:avLst/>
              <a:gdLst/>
              <a:ahLst/>
              <a:cxnLst/>
              <a:rect l="l" t="t" r="r" b="b"/>
              <a:pathLst>
                <a:path w="36195" h="182244">
                  <a:moveTo>
                    <a:pt x="0" y="181847"/>
                  </a:moveTo>
                  <a:lnTo>
                    <a:pt x="35770" y="18056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18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5418353" y="28461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5418356" y="28461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5264365" y="2912566"/>
              <a:ext cx="1905" cy="156845"/>
            </a:xfrm>
            <a:custGeom>
              <a:avLst/>
              <a:gdLst/>
              <a:ahLst/>
              <a:cxnLst/>
              <a:rect l="l" t="t" r="r" b="b"/>
              <a:pathLst>
                <a:path w="1904" h="156844">
                  <a:moveTo>
                    <a:pt x="0" y="0"/>
                  </a:moveTo>
                  <a:lnTo>
                    <a:pt x="0" y="132080"/>
                  </a:lnTo>
                  <a:lnTo>
                    <a:pt x="1879" y="15646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5264362" y="2912561"/>
              <a:ext cx="1905" cy="156845"/>
            </a:xfrm>
            <a:custGeom>
              <a:avLst/>
              <a:gdLst/>
              <a:ahLst/>
              <a:cxnLst/>
              <a:rect l="l" t="t" r="r" b="b"/>
              <a:pathLst>
                <a:path w="1904" h="156844">
                  <a:moveTo>
                    <a:pt x="1878" y="156469"/>
                  </a:moveTo>
                  <a:lnTo>
                    <a:pt x="0" y="13202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64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5266613" y="2935884"/>
              <a:ext cx="36195" cy="133985"/>
            </a:xfrm>
            <a:custGeom>
              <a:avLst/>
              <a:gdLst/>
              <a:ahLst/>
              <a:cxnLst/>
              <a:rect l="l" t="t" r="r" b="b"/>
              <a:pathLst>
                <a:path w="36195" h="133985">
                  <a:moveTo>
                    <a:pt x="35763" y="0"/>
                  </a:moveTo>
                  <a:lnTo>
                    <a:pt x="0" y="1282"/>
                  </a:lnTo>
                  <a:lnTo>
                    <a:pt x="0" y="133362"/>
                  </a:lnTo>
                  <a:lnTo>
                    <a:pt x="35763" y="1320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5266621" y="2935885"/>
              <a:ext cx="36195" cy="133985"/>
            </a:xfrm>
            <a:custGeom>
              <a:avLst/>
              <a:gdLst/>
              <a:ahLst/>
              <a:cxnLst/>
              <a:rect l="l" t="t" r="r" b="b"/>
              <a:pathLst>
                <a:path w="36195" h="133985">
                  <a:moveTo>
                    <a:pt x="0" y="133356"/>
                  </a:moveTo>
                  <a:lnTo>
                    <a:pt x="35756" y="13207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33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5264721" y="29112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5264724" y="29112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5114163" y="2707906"/>
              <a:ext cx="1905" cy="373380"/>
            </a:xfrm>
            <a:custGeom>
              <a:avLst/>
              <a:gdLst/>
              <a:ahLst/>
              <a:cxnLst/>
              <a:rect l="l" t="t" r="r" b="b"/>
              <a:pathLst>
                <a:path w="1904" h="373380">
                  <a:moveTo>
                    <a:pt x="0" y="0"/>
                  </a:moveTo>
                  <a:lnTo>
                    <a:pt x="0" y="348869"/>
                  </a:lnTo>
                  <a:lnTo>
                    <a:pt x="1879" y="3732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5114163" y="2707873"/>
              <a:ext cx="1905" cy="373380"/>
            </a:xfrm>
            <a:custGeom>
              <a:avLst/>
              <a:gdLst/>
              <a:ahLst/>
              <a:cxnLst/>
              <a:rect l="l" t="t" r="r" b="b"/>
              <a:pathLst>
                <a:path w="1904" h="373380">
                  <a:moveTo>
                    <a:pt x="1878" y="373336"/>
                  </a:moveTo>
                  <a:lnTo>
                    <a:pt x="0" y="34888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33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5115686" y="2731096"/>
              <a:ext cx="36830" cy="350520"/>
            </a:xfrm>
            <a:custGeom>
              <a:avLst/>
              <a:gdLst/>
              <a:ahLst/>
              <a:cxnLst/>
              <a:rect l="l" t="t" r="r" b="b"/>
              <a:pathLst>
                <a:path w="36829" h="350519">
                  <a:moveTo>
                    <a:pt x="36525" y="0"/>
                  </a:moveTo>
                  <a:lnTo>
                    <a:pt x="0" y="1308"/>
                  </a:lnTo>
                  <a:lnTo>
                    <a:pt x="0" y="350177"/>
                  </a:lnTo>
                  <a:lnTo>
                    <a:pt x="36525" y="34886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5115694" y="2731098"/>
              <a:ext cx="36830" cy="350520"/>
            </a:xfrm>
            <a:custGeom>
              <a:avLst/>
              <a:gdLst/>
              <a:ahLst/>
              <a:cxnLst/>
              <a:rect l="l" t="t" r="r" b="b"/>
              <a:pathLst>
                <a:path w="36829" h="350519">
                  <a:moveTo>
                    <a:pt x="0" y="350166"/>
                  </a:moveTo>
                  <a:lnTo>
                    <a:pt x="36532" y="34886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01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5113807" y="27067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5113816" y="27067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954689" y="2878048"/>
              <a:ext cx="1905" cy="216535"/>
            </a:xfrm>
            <a:custGeom>
              <a:avLst/>
              <a:gdLst/>
              <a:ahLst/>
              <a:cxnLst/>
              <a:rect l="l" t="t" r="r" b="b"/>
              <a:pathLst>
                <a:path w="1904" h="216535">
                  <a:moveTo>
                    <a:pt x="0" y="0"/>
                  </a:moveTo>
                  <a:lnTo>
                    <a:pt x="0" y="191706"/>
                  </a:lnTo>
                  <a:lnTo>
                    <a:pt x="1879" y="21610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954689" y="2878108"/>
              <a:ext cx="1905" cy="216535"/>
            </a:xfrm>
            <a:custGeom>
              <a:avLst/>
              <a:gdLst/>
              <a:ahLst/>
              <a:cxnLst/>
              <a:rect l="l" t="t" r="r" b="b"/>
              <a:pathLst>
                <a:path w="1904" h="216535">
                  <a:moveTo>
                    <a:pt x="1878" y="216076"/>
                  </a:moveTo>
                  <a:lnTo>
                    <a:pt x="0" y="19162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160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956441" y="2901263"/>
              <a:ext cx="36195" cy="193040"/>
            </a:xfrm>
            <a:custGeom>
              <a:avLst/>
              <a:gdLst/>
              <a:ahLst/>
              <a:cxnLst/>
              <a:rect l="l" t="t" r="r" b="b"/>
              <a:pathLst>
                <a:path w="36195" h="193039">
                  <a:moveTo>
                    <a:pt x="35775" y="0"/>
                  </a:moveTo>
                  <a:lnTo>
                    <a:pt x="0" y="1282"/>
                  </a:lnTo>
                  <a:lnTo>
                    <a:pt x="0" y="192989"/>
                  </a:lnTo>
                  <a:lnTo>
                    <a:pt x="35775" y="19170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956450" y="2901268"/>
              <a:ext cx="36195" cy="193040"/>
            </a:xfrm>
            <a:custGeom>
              <a:avLst/>
              <a:gdLst/>
              <a:ahLst/>
              <a:cxnLst/>
              <a:rect l="l" t="t" r="r" b="b"/>
              <a:pathLst>
                <a:path w="36195" h="193039">
                  <a:moveTo>
                    <a:pt x="0" y="192989"/>
                  </a:moveTo>
                  <a:lnTo>
                    <a:pt x="35770" y="19171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29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954562" y="28770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954569" y="28770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3471087" y="2939630"/>
              <a:ext cx="1905" cy="158115"/>
            </a:xfrm>
            <a:custGeom>
              <a:avLst/>
              <a:gdLst/>
              <a:ahLst/>
              <a:cxnLst/>
              <a:rect l="l" t="t" r="r" b="b"/>
              <a:pathLst>
                <a:path w="1904" h="158114">
                  <a:moveTo>
                    <a:pt x="0" y="0"/>
                  </a:moveTo>
                  <a:lnTo>
                    <a:pt x="0" y="133197"/>
                  </a:lnTo>
                  <a:lnTo>
                    <a:pt x="1879" y="1575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3471086" y="2939613"/>
              <a:ext cx="1905" cy="158115"/>
            </a:xfrm>
            <a:custGeom>
              <a:avLst/>
              <a:gdLst/>
              <a:ahLst/>
              <a:cxnLst/>
              <a:rect l="l" t="t" r="r" b="b"/>
              <a:pathLst>
                <a:path w="1904" h="158114">
                  <a:moveTo>
                    <a:pt x="1878" y="157610"/>
                  </a:moveTo>
                  <a:lnTo>
                    <a:pt x="0" y="1331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576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3473310" y="2962706"/>
              <a:ext cx="36195" cy="134620"/>
            </a:xfrm>
            <a:custGeom>
              <a:avLst/>
              <a:gdLst/>
              <a:ahLst/>
              <a:cxnLst/>
              <a:rect l="l" t="t" r="r" b="b"/>
              <a:pathLst>
                <a:path w="36195" h="134619">
                  <a:moveTo>
                    <a:pt x="35763" y="0"/>
                  </a:moveTo>
                  <a:lnTo>
                    <a:pt x="0" y="1282"/>
                  </a:lnTo>
                  <a:lnTo>
                    <a:pt x="0" y="134480"/>
                  </a:lnTo>
                  <a:lnTo>
                    <a:pt x="35763" y="1331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3473318" y="2962706"/>
              <a:ext cx="36195" cy="134620"/>
            </a:xfrm>
            <a:custGeom>
              <a:avLst/>
              <a:gdLst/>
              <a:ahLst/>
              <a:cxnLst/>
              <a:rect l="l" t="t" r="r" b="b"/>
              <a:pathLst>
                <a:path w="36195" h="134619">
                  <a:moveTo>
                    <a:pt x="0" y="134471"/>
                  </a:moveTo>
                  <a:lnTo>
                    <a:pt x="35756" y="13319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344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3471443" y="29381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471440" y="29381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150641" y="672325"/>
              <a:ext cx="1905" cy="2428875"/>
            </a:xfrm>
            <a:custGeom>
              <a:avLst/>
              <a:gdLst/>
              <a:ahLst/>
              <a:cxnLst/>
              <a:rect l="l" t="t" r="r" b="b"/>
              <a:pathLst>
                <a:path w="1905" h="2428875">
                  <a:moveTo>
                    <a:pt x="0" y="0"/>
                  </a:moveTo>
                  <a:lnTo>
                    <a:pt x="0" y="2404148"/>
                  </a:lnTo>
                  <a:lnTo>
                    <a:pt x="1879" y="242854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150640" y="672274"/>
              <a:ext cx="1905" cy="2428875"/>
            </a:xfrm>
            <a:custGeom>
              <a:avLst/>
              <a:gdLst/>
              <a:ahLst/>
              <a:cxnLst/>
              <a:rect l="l" t="t" r="r" b="b"/>
              <a:pathLst>
                <a:path w="1905" h="2428875">
                  <a:moveTo>
                    <a:pt x="1878" y="2428622"/>
                  </a:moveTo>
                  <a:lnTo>
                    <a:pt x="0" y="24041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286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152343" y="695388"/>
              <a:ext cx="36195" cy="2406015"/>
            </a:xfrm>
            <a:custGeom>
              <a:avLst/>
              <a:gdLst/>
              <a:ahLst/>
              <a:cxnLst/>
              <a:rect l="l" t="t" r="r" b="b"/>
              <a:pathLst>
                <a:path w="36194" h="2406015">
                  <a:moveTo>
                    <a:pt x="35763" y="0"/>
                  </a:moveTo>
                  <a:lnTo>
                    <a:pt x="0" y="1282"/>
                  </a:lnTo>
                  <a:lnTo>
                    <a:pt x="0" y="2405443"/>
                  </a:lnTo>
                  <a:lnTo>
                    <a:pt x="35763" y="24041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152358" y="695397"/>
              <a:ext cx="36195" cy="2406015"/>
            </a:xfrm>
            <a:custGeom>
              <a:avLst/>
              <a:gdLst/>
              <a:ahLst/>
              <a:cxnLst/>
              <a:rect l="l" t="t" r="r" b="b"/>
              <a:pathLst>
                <a:path w="36194" h="2406015">
                  <a:moveTo>
                    <a:pt x="0" y="2405435"/>
                  </a:moveTo>
                  <a:lnTo>
                    <a:pt x="35756" y="24041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05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150476" y="6708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150476" y="6708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295472" y="3044659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0" y="0"/>
                  </a:moveTo>
                  <a:lnTo>
                    <a:pt x="0" y="32880"/>
                  </a:lnTo>
                  <a:lnTo>
                    <a:pt x="1866" y="5727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295466" y="3044703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1869" y="57176"/>
                  </a:moveTo>
                  <a:lnTo>
                    <a:pt x="0" y="3284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71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297415" y="3067811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35763" y="0"/>
                  </a:moveTo>
                  <a:lnTo>
                    <a:pt x="0" y="1282"/>
                  </a:lnTo>
                  <a:lnTo>
                    <a:pt x="0" y="34150"/>
                  </a:lnTo>
                  <a:lnTo>
                    <a:pt x="35763" y="328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297423" y="3067804"/>
              <a:ext cx="36195" cy="34290"/>
            </a:xfrm>
            <a:custGeom>
              <a:avLst/>
              <a:gdLst/>
              <a:ahLst/>
              <a:cxnLst/>
              <a:rect l="l" t="t" r="r" b="b"/>
              <a:pathLst>
                <a:path w="36195" h="34289">
                  <a:moveTo>
                    <a:pt x="0" y="34155"/>
                  </a:moveTo>
                  <a:lnTo>
                    <a:pt x="35756" y="3288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341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295535" y="30436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295540" y="30436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010395" y="2633954"/>
              <a:ext cx="1905" cy="480695"/>
            </a:xfrm>
            <a:custGeom>
              <a:avLst/>
              <a:gdLst/>
              <a:ahLst/>
              <a:cxnLst/>
              <a:rect l="l" t="t" r="r" b="b"/>
              <a:pathLst>
                <a:path w="1905" h="480694">
                  <a:moveTo>
                    <a:pt x="0" y="0"/>
                  </a:moveTo>
                  <a:lnTo>
                    <a:pt x="0" y="455866"/>
                  </a:lnTo>
                  <a:lnTo>
                    <a:pt x="1879" y="48025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010397" y="2633914"/>
              <a:ext cx="1905" cy="480695"/>
            </a:xfrm>
            <a:custGeom>
              <a:avLst/>
              <a:gdLst/>
              <a:ahLst/>
              <a:cxnLst/>
              <a:rect l="l" t="t" r="r" b="b"/>
              <a:pathLst>
                <a:path w="1905" h="480694">
                  <a:moveTo>
                    <a:pt x="1878" y="480247"/>
                  </a:moveTo>
                  <a:lnTo>
                    <a:pt x="0" y="45580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802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012211" y="2657068"/>
              <a:ext cx="36195" cy="457200"/>
            </a:xfrm>
            <a:custGeom>
              <a:avLst/>
              <a:gdLst/>
              <a:ahLst/>
              <a:cxnLst/>
              <a:rect l="l" t="t" r="r" b="b"/>
              <a:pathLst>
                <a:path w="36194" h="457200">
                  <a:moveTo>
                    <a:pt x="35763" y="0"/>
                  </a:moveTo>
                  <a:lnTo>
                    <a:pt x="0" y="1282"/>
                  </a:lnTo>
                  <a:lnTo>
                    <a:pt x="0" y="457149"/>
                  </a:lnTo>
                  <a:lnTo>
                    <a:pt x="35763" y="45586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012221" y="2657069"/>
              <a:ext cx="36195" cy="457200"/>
            </a:xfrm>
            <a:custGeom>
              <a:avLst/>
              <a:gdLst/>
              <a:ahLst/>
              <a:cxnLst/>
              <a:rect l="l" t="t" r="r" b="b"/>
              <a:pathLst>
                <a:path w="36194" h="457200">
                  <a:moveTo>
                    <a:pt x="0" y="457146"/>
                  </a:moveTo>
                  <a:lnTo>
                    <a:pt x="35770" y="45586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571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010344" y="26328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010349" y="26328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5746115" y="2387726"/>
              <a:ext cx="1905" cy="741680"/>
            </a:xfrm>
            <a:custGeom>
              <a:avLst/>
              <a:gdLst/>
              <a:ahLst/>
              <a:cxnLst/>
              <a:rect l="l" t="t" r="r" b="b"/>
              <a:pathLst>
                <a:path w="1904" h="741680">
                  <a:moveTo>
                    <a:pt x="0" y="0"/>
                  </a:moveTo>
                  <a:lnTo>
                    <a:pt x="0" y="717232"/>
                  </a:lnTo>
                  <a:lnTo>
                    <a:pt x="1879" y="74162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5746116" y="2387750"/>
              <a:ext cx="1905" cy="741680"/>
            </a:xfrm>
            <a:custGeom>
              <a:avLst/>
              <a:gdLst/>
              <a:ahLst/>
              <a:cxnLst/>
              <a:rect l="l" t="t" r="r" b="b"/>
              <a:pathLst>
                <a:path w="1904" h="741680">
                  <a:moveTo>
                    <a:pt x="1869" y="741510"/>
                  </a:moveTo>
                  <a:lnTo>
                    <a:pt x="0" y="71730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415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5748134" y="2410866"/>
              <a:ext cx="36195" cy="718820"/>
            </a:xfrm>
            <a:custGeom>
              <a:avLst/>
              <a:gdLst/>
              <a:ahLst/>
              <a:cxnLst/>
              <a:rect l="l" t="t" r="r" b="b"/>
              <a:pathLst>
                <a:path w="36195" h="718819">
                  <a:moveTo>
                    <a:pt x="35763" y="0"/>
                  </a:moveTo>
                  <a:lnTo>
                    <a:pt x="0" y="1270"/>
                  </a:lnTo>
                  <a:lnTo>
                    <a:pt x="0" y="718502"/>
                  </a:lnTo>
                  <a:lnTo>
                    <a:pt x="35763" y="71723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5748146" y="2410865"/>
              <a:ext cx="36195" cy="718820"/>
            </a:xfrm>
            <a:custGeom>
              <a:avLst/>
              <a:gdLst/>
              <a:ahLst/>
              <a:cxnLst/>
              <a:rect l="l" t="t" r="r" b="b"/>
              <a:pathLst>
                <a:path w="36195" h="718819">
                  <a:moveTo>
                    <a:pt x="0" y="718504"/>
                  </a:moveTo>
                  <a:lnTo>
                    <a:pt x="35756" y="7172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185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5746254" y="23865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5746264" y="23865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338777" y="3086912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4" h="43180">
                  <a:moveTo>
                    <a:pt x="0" y="0"/>
                  </a:moveTo>
                  <a:lnTo>
                    <a:pt x="0" y="18389"/>
                  </a:lnTo>
                  <a:lnTo>
                    <a:pt x="1879" y="4278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4338782" y="3086935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4" h="43180">
                  <a:moveTo>
                    <a:pt x="1869" y="42718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27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4340364" y="3110255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29" h="20319">
                  <a:moveTo>
                    <a:pt x="36525" y="0"/>
                  </a:moveTo>
                  <a:lnTo>
                    <a:pt x="0" y="1308"/>
                  </a:lnTo>
                  <a:lnTo>
                    <a:pt x="0" y="19710"/>
                  </a:lnTo>
                  <a:lnTo>
                    <a:pt x="36525" y="1838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4340361" y="3110258"/>
              <a:ext cx="36830" cy="20320"/>
            </a:xfrm>
            <a:custGeom>
              <a:avLst/>
              <a:gdLst/>
              <a:ahLst/>
              <a:cxnLst/>
              <a:rect l="l" t="t" r="r" b="b"/>
              <a:pathLst>
                <a:path w="36829" h="20319">
                  <a:moveTo>
                    <a:pt x="0" y="19696"/>
                  </a:moveTo>
                  <a:lnTo>
                    <a:pt x="36532" y="1839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96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338472" y="30854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4338469" y="308542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4172788" y="3061715"/>
              <a:ext cx="1905" cy="73025"/>
            </a:xfrm>
            <a:custGeom>
              <a:avLst/>
              <a:gdLst/>
              <a:ahLst/>
              <a:cxnLst/>
              <a:rect l="l" t="t" r="r" b="b"/>
              <a:pathLst>
                <a:path w="1904" h="73025">
                  <a:moveTo>
                    <a:pt x="0" y="0"/>
                  </a:moveTo>
                  <a:lnTo>
                    <a:pt x="0" y="48475"/>
                  </a:lnTo>
                  <a:lnTo>
                    <a:pt x="1866" y="7287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4172783" y="3061665"/>
              <a:ext cx="1905" cy="73025"/>
            </a:xfrm>
            <a:custGeom>
              <a:avLst/>
              <a:gdLst/>
              <a:ahLst/>
              <a:cxnLst/>
              <a:rect l="l" t="t" r="r" b="b"/>
              <a:pathLst>
                <a:path w="1904" h="73025">
                  <a:moveTo>
                    <a:pt x="1869" y="72902"/>
                  </a:moveTo>
                  <a:lnTo>
                    <a:pt x="0" y="4857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29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4174375" y="3084779"/>
              <a:ext cx="36830" cy="50165"/>
            </a:xfrm>
            <a:custGeom>
              <a:avLst/>
              <a:gdLst/>
              <a:ahLst/>
              <a:cxnLst/>
              <a:rect l="l" t="t" r="r" b="b"/>
              <a:pathLst>
                <a:path w="36829" h="50164">
                  <a:moveTo>
                    <a:pt x="36525" y="0"/>
                  </a:moveTo>
                  <a:lnTo>
                    <a:pt x="0" y="1295"/>
                  </a:lnTo>
                  <a:lnTo>
                    <a:pt x="0" y="49784"/>
                  </a:lnTo>
                  <a:lnTo>
                    <a:pt x="36525" y="4847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4174380" y="3084776"/>
              <a:ext cx="36830" cy="50165"/>
            </a:xfrm>
            <a:custGeom>
              <a:avLst/>
              <a:gdLst/>
              <a:ahLst/>
              <a:cxnLst/>
              <a:rect l="l" t="t" r="r" b="b"/>
              <a:pathLst>
                <a:path w="36829" h="50164">
                  <a:moveTo>
                    <a:pt x="0" y="49785"/>
                  </a:moveTo>
                  <a:lnTo>
                    <a:pt x="36532" y="4847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97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4172496" y="30604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4172511" y="30604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4023652" y="3105454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0" y="0"/>
                  </a:moveTo>
                  <a:lnTo>
                    <a:pt x="0" y="10591"/>
                  </a:lnTo>
                  <a:lnTo>
                    <a:pt x="1917" y="3550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4023655" y="3105408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39" h="36194">
                  <a:moveTo>
                    <a:pt x="1914" y="35572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5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4025290" y="3128809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29" h="12064">
                  <a:moveTo>
                    <a:pt x="36525" y="0"/>
                  </a:moveTo>
                  <a:lnTo>
                    <a:pt x="0" y="1308"/>
                  </a:lnTo>
                  <a:lnTo>
                    <a:pt x="0" y="11899"/>
                  </a:lnTo>
                  <a:lnTo>
                    <a:pt x="36525" y="10591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4025292" y="3128810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29" h="12064">
                  <a:moveTo>
                    <a:pt x="0" y="11889"/>
                  </a:moveTo>
                  <a:lnTo>
                    <a:pt x="36532" y="1058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8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023385" y="310408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4023400" y="310408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2607284" y="311823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2607292" y="311828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2609278" y="314152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2609291" y="314153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2607386" y="31169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2607395" y="31169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3863149" y="3026600"/>
              <a:ext cx="1905" cy="118110"/>
            </a:xfrm>
            <a:custGeom>
              <a:avLst/>
              <a:gdLst/>
              <a:ahLst/>
              <a:cxnLst/>
              <a:rect l="l" t="t" r="r" b="b"/>
              <a:pathLst>
                <a:path w="1904" h="118110">
                  <a:moveTo>
                    <a:pt x="0" y="0"/>
                  </a:moveTo>
                  <a:lnTo>
                    <a:pt x="0" y="93624"/>
                  </a:lnTo>
                  <a:lnTo>
                    <a:pt x="1879" y="11800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3863146" y="3026542"/>
              <a:ext cx="1905" cy="118110"/>
            </a:xfrm>
            <a:custGeom>
              <a:avLst/>
              <a:gdLst/>
              <a:ahLst/>
              <a:cxnLst/>
              <a:rect l="l" t="t" r="r" b="b"/>
              <a:pathLst>
                <a:path w="1904" h="118110">
                  <a:moveTo>
                    <a:pt x="1878" y="118042"/>
                  </a:moveTo>
                  <a:lnTo>
                    <a:pt x="0" y="9359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80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3865359" y="3049917"/>
              <a:ext cx="36195" cy="95250"/>
            </a:xfrm>
            <a:custGeom>
              <a:avLst/>
              <a:gdLst/>
              <a:ahLst/>
              <a:cxnLst/>
              <a:rect l="l" t="t" r="r" b="b"/>
              <a:pathLst>
                <a:path w="36195" h="95250">
                  <a:moveTo>
                    <a:pt x="35763" y="0"/>
                  </a:moveTo>
                  <a:lnTo>
                    <a:pt x="0" y="1270"/>
                  </a:lnTo>
                  <a:lnTo>
                    <a:pt x="0" y="94894"/>
                  </a:lnTo>
                  <a:lnTo>
                    <a:pt x="35763" y="936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3865373" y="3049914"/>
              <a:ext cx="36195" cy="95250"/>
            </a:xfrm>
            <a:custGeom>
              <a:avLst/>
              <a:gdLst/>
              <a:ahLst/>
              <a:cxnLst/>
              <a:rect l="l" t="t" r="r" b="b"/>
              <a:pathLst>
                <a:path w="36195" h="95250">
                  <a:moveTo>
                    <a:pt x="0" y="94902"/>
                  </a:moveTo>
                  <a:lnTo>
                    <a:pt x="35756" y="9362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49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3863466" y="30253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3863476" y="30253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3087459" y="2747352"/>
              <a:ext cx="1905" cy="400050"/>
            </a:xfrm>
            <a:custGeom>
              <a:avLst/>
              <a:gdLst/>
              <a:ahLst/>
              <a:cxnLst/>
              <a:rect l="l" t="t" r="r" b="b"/>
              <a:pathLst>
                <a:path w="1905" h="400050">
                  <a:moveTo>
                    <a:pt x="0" y="0"/>
                  </a:moveTo>
                  <a:lnTo>
                    <a:pt x="0" y="375615"/>
                  </a:lnTo>
                  <a:lnTo>
                    <a:pt x="1879" y="39999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3087456" y="2747310"/>
              <a:ext cx="1905" cy="400685"/>
            </a:xfrm>
            <a:custGeom>
              <a:avLst/>
              <a:gdLst/>
              <a:ahLst/>
              <a:cxnLst/>
              <a:rect l="l" t="t" r="r" b="b"/>
              <a:pathLst>
                <a:path w="1905" h="400685">
                  <a:moveTo>
                    <a:pt x="1878" y="400095"/>
                  </a:moveTo>
                  <a:lnTo>
                    <a:pt x="0" y="375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00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3089554" y="2770644"/>
              <a:ext cx="36195" cy="377190"/>
            </a:xfrm>
            <a:custGeom>
              <a:avLst/>
              <a:gdLst/>
              <a:ahLst/>
              <a:cxnLst/>
              <a:rect l="l" t="t" r="r" b="b"/>
              <a:pathLst>
                <a:path w="36194" h="377189">
                  <a:moveTo>
                    <a:pt x="35763" y="0"/>
                  </a:moveTo>
                  <a:lnTo>
                    <a:pt x="0" y="1282"/>
                  </a:lnTo>
                  <a:lnTo>
                    <a:pt x="0" y="376885"/>
                  </a:lnTo>
                  <a:lnTo>
                    <a:pt x="35763" y="3756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3089551" y="2770645"/>
              <a:ext cx="36195" cy="377190"/>
            </a:xfrm>
            <a:custGeom>
              <a:avLst/>
              <a:gdLst/>
              <a:ahLst/>
              <a:cxnLst/>
              <a:rect l="l" t="t" r="r" b="b"/>
              <a:pathLst>
                <a:path w="36194" h="377189">
                  <a:moveTo>
                    <a:pt x="0" y="376893"/>
                  </a:moveTo>
                  <a:lnTo>
                    <a:pt x="35770" y="37561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768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3087662" y="27461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3087664" y="27461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5581561" y="3066491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0" y="0"/>
                  </a:moveTo>
                  <a:lnTo>
                    <a:pt x="0" y="56845"/>
                  </a:lnTo>
                  <a:lnTo>
                    <a:pt x="1879" y="8122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5581559" y="3066481"/>
              <a:ext cx="1905" cy="81280"/>
            </a:xfrm>
            <a:custGeom>
              <a:avLst/>
              <a:gdLst/>
              <a:ahLst/>
              <a:cxnLst/>
              <a:rect l="l" t="t" r="r" b="b"/>
              <a:pathLst>
                <a:path w="1904" h="81280">
                  <a:moveTo>
                    <a:pt x="1869" y="81145"/>
                  </a:moveTo>
                  <a:lnTo>
                    <a:pt x="0" y="5681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11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583186" y="3089478"/>
              <a:ext cx="36830" cy="58419"/>
            </a:xfrm>
            <a:custGeom>
              <a:avLst/>
              <a:gdLst/>
              <a:ahLst/>
              <a:cxnLst/>
              <a:rect l="l" t="t" r="r" b="b"/>
              <a:pathLst>
                <a:path w="36829" h="58419">
                  <a:moveTo>
                    <a:pt x="36537" y="0"/>
                  </a:moveTo>
                  <a:lnTo>
                    <a:pt x="0" y="1308"/>
                  </a:lnTo>
                  <a:lnTo>
                    <a:pt x="0" y="58153"/>
                  </a:lnTo>
                  <a:lnTo>
                    <a:pt x="36537" y="5685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583198" y="3089477"/>
              <a:ext cx="36830" cy="58419"/>
            </a:xfrm>
            <a:custGeom>
              <a:avLst/>
              <a:gdLst/>
              <a:ahLst/>
              <a:cxnLst/>
              <a:rect l="l" t="t" r="r" b="b"/>
              <a:pathLst>
                <a:path w="36829" h="58419">
                  <a:moveTo>
                    <a:pt x="0" y="58160"/>
                  </a:moveTo>
                  <a:lnTo>
                    <a:pt x="36532" y="5685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81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581332" y="30652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581327" y="30652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3706939" y="2695168"/>
              <a:ext cx="1905" cy="453390"/>
            </a:xfrm>
            <a:custGeom>
              <a:avLst/>
              <a:gdLst/>
              <a:ahLst/>
              <a:cxnLst/>
              <a:rect l="l" t="t" r="r" b="b"/>
              <a:pathLst>
                <a:path w="1904" h="453389">
                  <a:moveTo>
                    <a:pt x="0" y="0"/>
                  </a:moveTo>
                  <a:lnTo>
                    <a:pt x="0" y="428548"/>
                  </a:lnTo>
                  <a:lnTo>
                    <a:pt x="1879" y="45294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3706939" y="2695098"/>
              <a:ext cx="1905" cy="453390"/>
            </a:xfrm>
            <a:custGeom>
              <a:avLst/>
              <a:gdLst/>
              <a:ahLst/>
              <a:cxnLst/>
              <a:rect l="l" t="t" r="r" b="b"/>
              <a:pathLst>
                <a:path w="1904" h="453389">
                  <a:moveTo>
                    <a:pt x="1878" y="453107"/>
                  </a:moveTo>
                  <a:lnTo>
                    <a:pt x="0" y="4286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31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3709187" y="2718168"/>
              <a:ext cx="36195" cy="429895"/>
            </a:xfrm>
            <a:custGeom>
              <a:avLst/>
              <a:gdLst/>
              <a:ahLst/>
              <a:cxnLst/>
              <a:rect l="l" t="t" r="r" b="b"/>
              <a:pathLst>
                <a:path w="36195" h="429894">
                  <a:moveTo>
                    <a:pt x="35763" y="0"/>
                  </a:moveTo>
                  <a:lnTo>
                    <a:pt x="0" y="1282"/>
                  </a:lnTo>
                  <a:lnTo>
                    <a:pt x="0" y="429844"/>
                  </a:lnTo>
                  <a:lnTo>
                    <a:pt x="35763" y="4285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3709189" y="2718166"/>
              <a:ext cx="36195" cy="429895"/>
            </a:xfrm>
            <a:custGeom>
              <a:avLst/>
              <a:gdLst/>
              <a:ahLst/>
              <a:cxnLst/>
              <a:rect l="l" t="t" r="r" b="b"/>
              <a:pathLst>
                <a:path w="36195" h="429894">
                  <a:moveTo>
                    <a:pt x="0" y="429844"/>
                  </a:moveTo>
                  <a:lnTo>
                    <a:pt x="35770" y="428566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298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3707307" y="26936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55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3707315" y="26936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3392208" y="2984156"/>
              <a:ext cx="2540" cy="165100"/>
            </a:xfrm>
            <a:custGeom>
              <a:avLst/>
              <a:gdLst/>
              <a:ahLst/>
              <a:cxnLst/>
              <a:rect l="l" t="t" r="r" b="b"/>
              <a:pathLst>
                <a:path w="2539" h="165100">
                  <a:moveTo>
                    <a:pt x="0" y="0"/>
                  </a:moveTo>
                  <a:lnTo>
                    <a:pt x="0" y="139890"/>
                  </a:lnTo>
                  <a:lnTo>
                    <a:pt x="1917" y="16479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3392202" y="2984089"/>
              <a:ext cx="2540" cy="165100"/>
            </a:xfrm>
            <a:custGeom>
              <a:avLst/>
              <a:gdLst/>
              <a:ahLst/>
              <a:cxnLst/>
              <a:rect l="l" t="t" r="r" b="b"/>
              <a:pathLst>
                <a:path w="2539" h="165100">
                  <a:moveTo>
                    <a:pt x="1914" y="164804"/>
                  </a:moveTo>
                  <a:lnTo>
                    <a:pt x="0" y="13988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48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3394100" y="3007601"/>
              <a:ext cx="36195" cy="141605"/>
            </a:xfrm>
            <a:custGeom>
              <a:avLst/>
              <a:gdLst/>
              <a:ahLst/>
              <a:cxnLst/>
              <a:rect l="l" t="t" r="r" b="b"/>
              <a:pathLst>
                <a:path w="36195" h="141605">
                  <a:moveTo>
                    <a:pt x="35763" y="0"/>
                  </a:moveTo>
                  <a:lnTo>
                    <a:pt x="0" y="1282"/>
                  </a:lnTo>
                  <a:lnTo>
                    <a:pt x="0" y="141160"/>
                  </a:lnTo>
                  <a:lnTo>
                    <a:pt x="35763" y="1398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3394105" y="3007599"/>
              <a:ext cx="36195" cy="141605"/>
            </a:xfrm>
            <a:custGeom>
              <a:avLst/>
              <a:gdLst/>
              <a:ahLst/>
              <a:cxnLst/>
              <a:rect l="l" t="t" r="r" b="b"/>
              <a:pathLst>
                <a:path w="36195" h="141605">
                  <a:moveTo>
                    <a:pt x="0" y="141152"/>
                  </a:moveTo>
                  <a:lnTo>
                    <a:pt x="35770" y="13988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1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3392208" y="29827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3392214" y="29827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3544468" y="2883877"/>
              <a:ext cx="1905" cy="268605"/>
            </a:xfrm>
            <a:custGeom>
              <a:avLst/>
              <a:gdLst/>
              <a:ahLst/>
              <a:cxnLst/>
              <a:rect l="l" t="t" r="r" b="b"/>
              <a:pathLst>
                <a:path w="1904" h="268605">
                  <a:moveTo>
                    <a:pt x="0" y="0"/>
                  </a:moveTo>
                  <a:lnTo>
                    <a:pt x="0" y="244094"/>
                  </a:lnTo>
                  <a:lnTo>
                    <a:pt x="1879" y="26849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3544470" y="2883936"/>
              <a:ext cx="1905" cy="268605"/>
            </a:xfrm>
            <a:custGeom>
              <a:avLst/>
              <a:gdLst/>
              <a:ahLst/>
              <a:cxnLst/>
              <a:rect l="l" t="t" r="r" b="b"/>
              <a:pathLst>
                <a:path w="1904" h="268605">
                  <a:moveTo>
                    <a:pt x="1869" y="268335"/>
                  </a:moveTo>
                  <a:lnTo>
                    <a:pt x="0" y="244006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683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3546221" y="2906940"/>
              <a:ext cx="36195" cy="245745"/>
            </a:xfrm>
            <a:custGeom>
              <a:avLst/>
              <a:gdLst/>
              <a:ahLst/>
              <a:cxnLst/>
              <a:rect l="l" t="t" r="r" b="b"/>
              <a:pathLst>
                <a:path w="36195" h="245744">
                  <a:moveTo>
                    <a:pt x="35763" y="0"/>
                  </a:moveTo>
                  <a:lnTo>
                    <a:pt x="0" y="1282"/>
                  </a:lnTo>
                  <a:lnTo>
                    <a:pt x="0" y="245376"/>
                  </a:lnTo>
                  <a:lnTo>
                    <a:pt x="35763" y="2440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3546224" y="2906948"/>
              <a:ext cx="36195" cy="245745"/>
            </a:xfrm>
            <a:custGeom>
              <a:avLst/>
              <a:gdLst/>
              <a:ahLst/>
              <a:cxnLst/>
              <a:rect l="l" t="t" r="r" b="b"/>
              <a:pathLst>
                <a:path w="36195" h="245744">
                  <a:moveTo>
                    <a:pt x="0" y="245372"/>
                  </a:moveTo>
                  <a:lnTo>
                    <a:pt x="35770" y="24409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53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3544354" y="28824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3544352" y="28824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3237115" y="2785173"/>
              <a:ext cx="1905" cy="368935"/>
            </a:xfrm>
            <a:custGeom>
              <a:avLst/>
              <a:gdLst/>
              <a:ahLst/>
              <a:cxnLst/>
              <a:rect l="l" t="t" r="r" b="b"/>
              <a:pathLst>
                <a:path w="1905" h="368935">
                  <a:moveTo>
                    <a:pt x="0" y="0"/>
                  </a:moveTo>
                  <a:lnTo>
                    <a:pt x="0" y="344411"/>
                  </a:lnTo>
                  <a:lnTo>
                    <a:pt x="1879" y="36880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3237111" y="2785116"/>
              <a:ext cx="1905" cy="368935"/>
            </a:xfrm>
            <a:custGeom>
              <a:avLst/>
              <a:gdLst/>
              <a:ahLst/>
              <a:cxnLst/>
              <a:rect l="l" t="t" r="r" b="b"/>
              <a:pathLst>
                <a:path w="1905" h="368935">
                  <a:moveTo>
                    <a:pt x="1878" y="368897"/>
                  </a:moveTo>
                  <a:lnTo>
                    <a:pt x="0" y="3444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88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3238843" y="2808350"/>
              <a:ext cx="36195" cy="346075"/>
            </a:xfrm>
            <a:custGeom>
              <a:avLst/>
              <a:gdLst/>
              <a:ahLst/>
              <a:cxnLst/>
              <a:rect l="l" t="t" r="r" b="b"/>
              <a:pathLst>
                <a:path w="36195" h="346075">
                  <a:moveTo>
                    <a:pt x="35763" y="0"/>
                  </a:moveTo>
                  <a:lnTo>
                    <a:pt x="0" y="1282"/>
                  </a:lnTo>
                  <a:lnTo>
                    <a:pt x="0" y="345681"/>
                  </a:lnTo>
                  <a:lnTo>
                    <a:pt x="35763" y="3443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3238855" y="2808350"/>
              <a:ext cx="36195" cy="346075"/>
            </a:xfrm>
            <a:custGeom>
              <a:avLst/>
              <a:gdLst/>
              <a:ahLst/>
              <a:cxnLst/>
              <a:rect l="l" t="t" r="r" b="b"/>
              <a:pathLst>
                <a:path w="36195" h="346075">
                  <a:moveTo>
                    <a:pt x="0" y="345687"/>
                  </a:moveTo>
                  <a:lnTo>
                    <a:pt x="35756" y="34439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56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3236963" y="27840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3236977" y="27840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5428208" y="2714828"/>
              <a:ext cx="1905" cy="445134"/>
            </a:xfrm>
            <a:custGeom>
              <a:avLst/>
              <a:gdLst/>
              <a:ahLst/>
              <a:cxnLst/>
              <a:rect l="l" t="t" r="r" b="b"/>
              <a:pathLst>
                <a:path w="1904" h="445135">
                  <a:moveTo>
                    <a:pt x="0" y="0"/>
                  </a:moveTo>
                  <a:lnTo>
                    <a:pt x="0" y="420751"/>
                  </a:lnTo>
                  <a:lnTo>
                    <a:pt x="1866" y="44513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5428202" y="2714797"/>
              <a:ext cx="1905" cy="445134"/>
            </a:xfrm>
            <a:custGeom>
              <a:avLst/>
              <a:gdLst/>
              <a:ahLst/>
              <a:cxnLst/>
              <a:rect l="l" t="t" r="r" b="b"/>
              <a:pathLst>
                <a:path w="1904" h="445135">
                  <a:moveTo>
                    <a:pt x="1869" y="445126"/>
                  </a:moveTo>
                  <a:lnTo>
                    <a:pt x="0" y="4207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451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5429999" y="2737916"/>
              <a:ext cx="36195" cy="422275"/>
            </a:xfrm>
            <a:custGeom>
              <a:avLst/>
              <a:gdLst/>
              <a:ahLst/>
              <a:cxnLst/>
              <a:rect l="l" t="t" r="r" b="b"/>
              <a:pathLst>
                <a:path w="36195" h="422275">
                  <a:moveTo>
                    <a:pt x="35775" y="0"/>
                  </a:moveTo>
                  <a:lnTo>
                    <a:pt x="0" y="1270"/>
                  </a:lnTo>
                  <a:lnTo>
                    <a:pt x="0" y="422033"/>
                  </a:lnTo>
                  <a:lnTo>
                    <a:pt x="35775" y="42075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5430017" y="2737913"/>
              <a:ext cx="36195" cy="422275"/>
            </a:xfrm>
            <a:custGeom>
              <a:avLst/>
              <a:gdLst/>
              <a:ahLst/>
              <a:cxnLst/>
              <a:rect l="l" t="t" r="r" b="b"/>
              <a:pathLst>
                <a:path w="36195" h="422275">
                  <a:moveTo>
                    <a:pt x="0" y="422038"/>
                  </a:moveTo>
                  <a:lnTo>
                    <a:pt x="35770" y="42075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220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5428132" y="27134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5428142" y="27134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5277992" y="3057016"/>
              <a:ext cx="1905" cy="113030"/>
            </a:xfrm>
            <a:custGeom>
              <a:avLst/>
              <a:gdLst/>
              <a:ahLst/>
              <a:cxnLst/>
              <a:rect l="l" t="t" r="r" b="b"/>
              <a:pathLst>
                <a:path w="1904" h="113030">
                  <a:moveTo>
                    <a:pt x="0" y="0"/>
                  </a:moveTo>
                  <a:lnTo>
                    <a:pt x="0" y="88607"/>
                  </a:lnTo>
                  <a:lnTo>
                    <a:pt x="1879" y="11300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5277985" y="3056985"/>
              <a:ext cx="1905" cy="113030"/>
            </a:xfrm>
            <a:custGeom>
              <a:avLst/>
              <a:gdLst/>
              <a:ahLst/>
              <a:cxnLst/>
              <a:rect l="l" t="t" r="r" b="b"/>
              <a:pathLst>
                <a:path w="1904" h="113030">
                  <a:moveTo>
                    <a:pt x="1878" y="112969"/>
                  </a:moveTo>
                  <a:lnTo>
                    <a:pt x="0" y="88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2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5279720" y="3080372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69">
                  <a:moveTo>
                    <a:pt x="35763" y="0"/>
                  </a:moveTo>
                  <a:lnTo>
                    <a:pt x="0" y="1282"/>
                  </a:lnTo>
                  <a:lnTo>
                    <a:pt x="0" y="89890"/>
                  </a:lnTo>
                  <a:lnTo>
                    <a:pt x="35763" y="886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5279722" y="3080372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69">
                  <a:moveTo>
                    <a:pt x="0" y="89884"/>
                  </a:moveTo>
                  <a:lnTo>
                    <a:pt x="35770" y="886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98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5277827" y="30558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5277834" y="30558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5125313" y="2534983"/>
              <a:ext cx="2540" cy="653415"/>
            </a:xfrm>
            <a:custGeom>
              <a:avLst/>
              <a:gdLst/>
              <a:ahLst/>
              <a:cxnLst/>
              <a:rect l="l" t="t" r="r" b="b"/>
              <a:pathLst>
                <a:path w="2539" h="653414">
                  <a:moveTo>
                    <a:pt x="0" y="0"/>
                  </a:moveTo>
                  <a:lnTo>
                    <a:pt x="0" y="628078"/>
                  </a:lnTo>
                  <a:lnTo>
                    <a:pt x="1917" y="65298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5125308" y="2534958"/>
              <a:ext cx="2540" cy="653415"/>
            </a:xfrm>
            <a:custGeom>
              <a:avLst/>
              <a:gdLst/>
              <a:ahLst/>
              <a:cxnLst/>
              <a:rect l="l" t="t" r="r" b="b"/>
              <a:pathLst>
                <a:path w="2539" h="653414">
                  <a:moveTo>
                    <a:pt x="1914" y="652944"/>
                  </a:moveTo>
                  <a:lnTo>
                    <a:pt x="0" y="62802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529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5126926" y="2558414"/>
              <a:ext cx="36830" cy="629920"/>
            </a:xfrm>
            <a:custGeom>
              <a:avLst/>
              <a:gdLst/>
              <a:ahLst/>
              <a:cxnLst/>
              <a:rect l="l" t="t" r="r" b="b"/>
              <a:pathLst>
                <a:path w="36829" h="629919">
                  <a:moveTo>
                    <a:pt x="36525" y="0"/>
                  </a:moveTo>
                  <a:lnTo>
                    <a:pt x="0" y="1308"/>
                  </a:lnTo>
                  <a:lnTo>
                    <a:pt x="0" y="629373"/>
                  </a:lnTo>
                  <a:lnTo>
                    <a:pt x="36525" y="62806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5126928" y="2558418"/>
              <a:ext cx="36830" cy="629920"/>
            </a:xfrm>
            <a:custGeom>
              <a:avLst/>
              <a:gdLst/>
              <a:ahLst/>
              <a:cxnLst/>
              <a:rect l="l" t="t" r="r" b="b"/>
              <a:pathLst>
                <a:path w="36829" h="629919">
                  <a:moveTo>
                    <a:pt x="0" y="629367"/>
                  </a:moveTo>
                  <a:lnTo>
                    <a:pt x="36532" y="62806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6293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5125021" y="253394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5125028" y="253394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4970284" y="3086303"/>
              <a:ext cx="1905" cy="112395"/>
            </a:xfrm>
            <a:custGeom>
              <a:avLst/>
              <a:gdLst/>
              <a:ahLst/>
              <a:cxnLst/>
              <a:rect l="l" t="t" r="r" b="b"/>
              <a:pathLst>
                <a:path w="1904" h="112394">
                  <a:moveTo>
                    <a:pt x="0" y="0"/>
                  </a:moveTo>
                  <a:lnTo>
                    <a:pt x="0" y="87490"/>
                  </a:lnTo>
                  <a:lnTo>
                    <a:pt x="1866" y="11188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4970272" y="3086215"/>
              <a:ext cx="1905" cy="112395"/>
            </a:xfrm>
            <a:custGeom>
              <a:avLst/>
              <a:gdLst/>
              <a:ahLst/>
              <a:cxnLst/>
              <a:rect l="l" t="t" r="r" b="b"/>
              <a:pathLst>
                <a:path w="1904" h="112394">
                  <a:moveTo>
                    <a:pt x="1878" y="111954"/>
                  </a:moveTo>
                  <a:lnTo>
                    <a:pt x="0" y="87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1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4972062" y="3109340"/>
              <a:ext cx="36195" cy="88900"/>
            </a:xfrm>
            <a:custGeom>
              <a:avLst/>
              <a:gdLst/>
              <a:ahLst/>
              <a:cxnLst/>
              <a:rect l="l" t="t" r="r" b="b"/>
              <a:pathLst>
                <a:path w="36195" h="88900">
                  <a:moveTo>
                    <a:pt x="35763" y="0"/>
                  </a:moveTo>
                  <a:lnTo>
                    <a:pt x="0" y="1282"/>
                  </a:lnTo>
                  <a:lnTo>
                    <a:pt x="0" y="88773"/>
                  </a:lnTo>
                  <a:lnTo>
                    <a:pt x="35763" y="875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4972066" y="3109338"/>
              <a:ext cx="36195" cy="88900"/>
            </a:xfrm>
            <a:custGeom>
              <a:avLst/>
              <a:gdLst/>
              <a:ahLst/>
              <a:cxnLst/>
              <a:rect l="l" t="t" r="r" b="b"/>
              <a:pathLst>
                <a:path w="36195" h="88900">
                  <a:moveTo>
                    <a:pt x="0" y="88780"/>
                  </a:moveTo>
                  <a:lnTo>
                    <a:pt x="35770" y="875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87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4970195" y="30849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4970200" y="30849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3146132" y="2943643"/>
              <a:ext cx="1905" cy="257175"/>
            </a:xfrm>
            <a:custGeom>
              <a:avLst/>
              <a:gdLst/>
              <a:ahLst/>
              <a:cxnLst/>
              <a:rect l="l" t="t" r="r" b="b"/>
              <a:pathLst>
                <a:path w="1905" h="257175">
                  <a:moveTo>
                    <a:pt x="0" y="0"/>
                  </a:moveTo>
                  <a:lnTo>
                    <a:pt x="0" y="232384"/>
                  </a:lnTo>
                  <a:lnTo>
                    <a:pt x="1866" y="25678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3146129" y="2943561"/>
              <a:ext cx="1905" cy="257175"/>
            </a:xfrm>
            <a:custGeom>
              <a:avLst/>
              <a:gdLst/>
              <a:ahLst/>
              <a:cxnLst/>
              <a:rect l="l" t="t" r="r" b="b"/>
              <a:pathLst>
                <a:path w="1905" h="257175">
                  <a:moveTo>
                    <a:pt x="1869" y="256794"/>
                  </a:moveTo>
                  <a:lnTo>
                    <a:pt x="0" y="232465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567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3147784" y="2966694"/>
              <a:ext cx="36830" cy="234315"/>
            </a:xfrm>
            <a:custGeom>
              <a:avLst/>
              <a:gdLst/>
              <a:ahLst/>
              <a:cxnLst/>
              <a:rect l="l" t="t" r="r" b="b"/>
              <a:pathLst>
                <a:path w="36830" h="234314">
                  <a:moveTo>
                    <a:pt x="36537" y="0"/>
                  </a:moveTo>
                  <a:lnTo>
                    <a:pt x="0" y="1295"/>
                  </a:lnTo>
                  <a:lnTo>
                    <a:pt x="0" y="233692"/>
                  </a:lnTo>
                  <a:lnTo>
                    <a:pt x="36537" y="232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3147790" y="2966685"/>
              <a:ext cx="36830" cy="234315"/>
            </a:xfrm>
            <a:custGeom>
              <a:avLst/>
              <a:gdLst/>
              <a:ahLst/>
              <a:cxnLst/>
              <a:rect l="l" t="t" r="r" b="b"/>
              <a:pathLst>
                <a:path w="36830" h="234314">
                  <a:moveTo>
                    <a:pt x="0" y="233700"/>
                  </a:moveTo>
                  <a:lnTo>
                    <a:pt x="36532" y="23239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337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3145917" y="294219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3145923" y="294219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3001721" y="317855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3001721" y="317858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3003842" y="320203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3003845" y="320203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3001937" y="31774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3001938" y="31774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3475024" y="317933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3475024" y="317932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3476968" y="320259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75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75" y="54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3476981" y="320259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25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3475088" y="31778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3475083" y="31778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3301136" y="3131743"/>
              <a:ext cx="1905" cy="75565"/>
            </a:xfrm>
            <a:custGeom>
              <a:avLst/>
              <a:gdLst/>
              <a:ahLst/>
              <a:cxnLst/>
              <a:rect l="l" t="t" r="r" b="b"/>
              <a:pathLst>
                <a:path w="1904" h="75564">
                  <a:moveTo>
                    <a:pt x="0" y="0"/>
                  </a:moveTo>
                  <a:lnTo>
                    <a:pt x="0" y="50711"/>
                  </a:lnTo>
                  <a:lnTo>
                    <a:pt x="1879" y="7510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3301139" y="3131833"/>
              <a:ext cx="1905" cy="74930"/>
            </a:xfrm>
            <a:custGeom>
              <a:avLst/>
              <a:gdLst/>
              <a:ahLst/>
              <a:cxnLst/>
              <a:rect l="l" t="t" r="r" b="b"/>
              <a:pathLst>
                <a:path w="1904" h="74930">
                  <a:moveTo>
                    <a:pt x="1869" y="74931"/>
                  </a:moveTo>
                  <a:lnTo>
                    <a:pt x="0" y="5072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49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3303181" y="3154730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35763" y="0"/>
                  </a:moveTo>
                  <a:lnTo>
                    <a:pt x="0" y="1282"/>
                  </a:lnTo>
                  <a:lnTo>
                    <a:pt x="0" y="51993"/>
                  </a:lnTo>
                  <a:lnTo>
                    <a:pt x="35763" y="507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3303184" y="3154732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69">
                  <a:moveTo>
                    <a:pt x="0" y="51998"/>
                  </a:moveTo>
                  <a:lnTo>
                    <a:pt x="35756" y="5072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9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3301314" y="31303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3301314" y="31303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4348149" y="3197897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1150"/>
                  </a:lnTo>
                  <a:lnTo>
                    <a:pt x="1866" y="3554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4348148" y="3197909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1869" y="35489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4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4349851" y="3221240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35775" y="0"/>
                  </a:moveTo>
                  <a:lnTo>
                    <a:pt x="0" y="1282"/>
                  </a:lnTo>
                  <a:lnTo>
                    <a:pt x="0" y="12433"/>
                  </a:lnTo>
                  <a:lnTo>
                    <a:pt x="35775" y="11150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4349857" y="3221246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0" y="12430"/>
                  </a:moveTo>
                  <a:lnTo>
                    <a:pt x="35770" y="111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4347959" y="31965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4347969" y="31965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4187075" y="3080270"/>
              <a:ext cx="1905" cy="162560"/>
            </a:xfrm>
            <a:custGeom>
              <a:avLst/>
              <a:gdLst/>
              <a:ahLst/>
              <a:cxnLst/>
              <a:rect l="l" t="t" r="r" b="b"/>
              <a:pathLst>
                <a:path w="1904" h="162560">
                  <a:moveTo>
                    <a:pt x="0" y="0"/>
                  </a:moveTo>
                  <a:lnTo>
                    <a:pt x="0" y="137655"/>
                  </a:lnTo>
                  <a:lnTo>
                    <a:pt x="1905" y="162560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4187068" y="3080278"/>
              <a:ext cx="2540" cy="162560"/>
            </a:xfrm>
            <a:custGeom>
              <a:avLst/>
              <a:gdLst/>
              <a:ahLst/>
              <a:cxnLst/>
              <a:rect l="l" t="t" r="r" b="b"/>
              <a:pathLst>
                <a:path w="2539" h="162560">
                  <a:moveTo>
                    <a:pt x="1914" y="162522"/>
                  </a:moveTo>
                  <a:lnTo>
                    <a:pt x="0" y="13760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625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4188777" y="3103752"/>
              <a:ext cx="36195" cy="139065"/>
            </a:xfrm>
            <a:custGeom>
              <a:avLst/>
              <a:gdLst/>
              <a:ahLst/>
              <a:cxnLst/>
              <a:rect l="l" t="t" r="r" b="b"/>
              <a:pathLst>
                <a:path w="36195" h="139064">
                  <a:moveTo>
                    <a:pt x="35763" y="0"/>
                  </a:moveTo>
                  <a:lnTo>
                    <a:pt x="0" y="1282"/>
                  </a:lnTo>
                  <a:lnTo>
                    <a:pt x="0" y="138938"/>
                  </a:lnTo>
                  <a:lnTo>
                    <a:pt x="35763" y="1376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4188788" y="3103751"/>
              <a:ext cx="36195" cy="139065"/>
            </a:xfrm>
            <a:custGeom>
              <a:avLst/>
              <a:gdLst/>
              <a:ahLst/>
              <a:cxnLst/>
              <a:rect l="l" t="t" r="r" b="b"/>
              <a:pathLst>
                <a:path w="36195" h="139064">
                  <a:moveTo>
                    <a:pt x="0" y="138933"/>
                  </a:moveTo>
                  <a:lnTo>
                    <a:pt x="35770" y="13765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89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4186885" y="30790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4186882" y="307901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2617152" y="321490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0" y="0"/>
                  </a:moveTo>
                  <a:lnTo>
                    <a:pt x="0" y="5016"/>
                  </a:lnTo>
                  <a:lnTo>
                    <a:pt x="1879" y="2940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2617157" y="3214952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4">
                  <a:moveTo>
                    <a:pt x="1878" y="29393"/>
                  </a:moveTo>
                  <a:lnTo>
                    <a:pt x="0" y="49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2619324" y="323801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6286"/>
                  </a:lnTo>
                  <a:lnTo>
                    <a:pt x="35763" y="501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2619332" y="323801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6285"/>
                  </a:moveTo>
                  <a:lnTo>
                    <a:pt x="35756" y="50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2617444" y="32137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2617448" y="32137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4034244" y="3216960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0" y="0"/>
                  </a:moveTo>
                  <a:lnTo>
                    <a:pt x="0" y="2781"/>
                  </a:lnTo>
                  <a:lnTo>
                    <a:pt x="1917" y="2769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4034246" y="3216980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709"/>
                  </a:moveTo>
                  <a:lnTo>
                    <a:pt x="0" y="279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4036314" y="324037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4036311" y="324037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4034409" y="32156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4034416" y="32156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3719448" y="322408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0" y="0"/>
                  </a:moveTo>
                  <a:lnTo>
                    <a:pt x="0" y="2235"/>
                  </a:lnTo>
                  <a:lnTo>
                    <a:pt x="1905" y="2713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3719445" y="3224106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4">
                  <a:moveTo>
                    <a:pt x="1914" y="27202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721671" y="324745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3721672" y="324745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3719779" y="322301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3719775" y="322301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2779534" y="3227641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2779535" y="3227595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5046"/>
                  </a:moveTo>
                  <a:lnTo>
                    <a:pt x="0" y="0"/>
                  </a:lnTo>
                  <a:lnTo>
                    <a:pt x="1914" y="250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2781706" y="3251111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70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2781723" y="325110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70">
                  <a:moveTo>
                    <a:pt x="0" y="1267"/>
                  </a:moveTo>
                  <a:lnTo>
                    <a:pt x="35756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2779801" y="32261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2779811" y="32261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71" y="2490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3244824" y="2699841"/>
              <a:ext cx="1905" cy="553720"/>
            </a:xfrm>
            <a:custGeom>
              <a:avLst/>
              <a:gdLst/>
              <a:ahLst/>
              <a:cxnLst/>
              <a:rect l="l" t="t" r="r" b="b"/>
              <a:pathLst>
                <a:path w="1905" h="553720">
                  <a:moveTo>
                    <a:pt x="0" y="0"/>
                  </a:moveTo>
                  <a:lnTo>
                    <a:pt x="0" y="528866"/>
                  </a:lnTo>
                  <a:lnTo>
                    <a:pt x="1866" y="55326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3244816" y="2699843"/>
              <a:ext cx="1905" cy="553720"/>
            </a:xfrm>
            <a:custGeom>
              <a:avLst/>
              <a:gdLst/>
              <a:ahLst/>
              <a:cxnLst/>
              <a:rect l="l" t="t" r="r" b="b"/>
              <a:pathLst>
                <a:path w="1905" h="553720">
                  <a:moveTo>
                    <a:pt x="1878" y="553297"/>
                  </a:moveTo>
                  <a:lnTo>
                    <a:pt x="0" y="5288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32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3246462" y="2722905"/>
              <a:ext cx="36830" cy="530225"/>
            </a:xfrm>
            <a:custGeom>
              <a:avLst/>
              <a:gdLst/>
              <a:ahLst/>
              <a:cxnLst/>
              <a:rect l="l" t="t" r="r" b="b"/>
              <a:pathLst>
                <a:path w="36829" h="530225">
                  <a:moveTo>
                    <a:pt x="36525" y="0"/>
                  </a:moveTo>
                  <a:lnTo>
                    <a:pt x="0" y="1308"/>
                  </a:lnTo>
                  <a:lnTo>
                    <a:pt x="0" y="530174"/>
                  </a:lnTo>
                  <a:lnTo>
                    <a:pt x="36525" y="52886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3246468" y="2722895"/>
              <a:ext cx="36830" cy="530225"/>
            </a:xfrm>
            <a:custGeom>
              <a:avLst/>
              <a:gdLst/>
              <a:ahLst/>
              <a:cxnLst/>
              <a:rect l="l" t="t" r="r" b="b"/>
              <a:pathLst>
                <a:path w="36829" h="530225">
                  <a:moveTo>
                    <a:pt x="0" y="530176"/>
                  </a:moveTo>
                  <a:lnTo>
                    <a:pt x="36517" y="528871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5301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3244583" y="269868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3244593" y="26986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1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73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3399993" y="322550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0" y="3898"/>
                  </a:lnTo>
                  <a:lnTo>
                    <a:pt x="1879" y="2829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3399989" y="3225432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878" y="28378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3402190" y="3248812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9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3402193" y="3248816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3400298" y="32239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3400310" y="32239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2935833" y="323138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2935824" y="323137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2937675" y="325441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2937677" y="325441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2935795" y="32302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2935801" y="32302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3565309" y="3232264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35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3565307" y="323233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934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9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3567328" y="325570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3567327" y="325571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3565423" y="32312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3565426" y="323121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5444375" y="2848711"/>
              <a:ext cx="1905" cy="418465"/>
            </a:xfrm>
            <a:custGeom>
              <a:avLst/>
              <a:gdLst/>
              <a:ahLst/>
              <a:cxnLst/>
              <a:rect l="l" t="t" r="r" b="b"/>
              <a:pathLst>
                <a:path w="1904" h="418464">
                  <a:moveTo>
                    <a:pt x="0" y="0"/>
                  </a:moveTo>
                  <a:lnTo>
                    <a:pt x="0" y="394004"/>
                  </a:lnTo>
                  <a:lnTo>
                    <a:pt x="1879" y="4184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5444375" y="2848653"/>
              <a:ext cx="1905" cy="419100"/>
            </a:xfrm>
            <a:custGeom>
              <a:avLst/>
              <a:gdLst/>
              <a:ahLst/>
              <a:cxnLst/>
              <a:rect l="l" t="t" r="r" b="b"/>
              <a:pathLst>
                <a:path w="1904" h="419100">
                  <a:moveTo>
                    <a:pt x="1878" y="418484"/>
                  </a:moveTo>
                  <a:lnTo>
                    <a:pt x="0" y="39403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8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5446636" y="2871850"/>
              <a:ext cx="36195" cy="395605"/>
            </a:xfrm>
            <a:custGeom>
              <a:avLst/>
              <a:gdLst/>
              <a:ahLst/>
              <a:cxnLst/>
              <a:rect l="l" t="t" r="r" b="b"/>
              <a:pathLst>
                <a:path w="36195" h="395604">
                  <a:moveTo>
                    <a:pt x="35763" y="0"/>
                  </a:moveTo>
                  <a:lnTo>
                    <a:pt x="0" y="1282"/>
                  </a:lnTo>
                  <a:lnTo>
                    <a:pt x="0" y="395287"/>
                  </a:lnTo>
                  <a:lnTo>
                    <a:pt x="35763" y="3940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5446652" y="2871859"/>
              <a:ext cx="36195" cy="395605"/>
            </a:xfrm>
            <a:custGeom>
              <a:avLst/>
              <a:gdLst/>
              <a:ahLst/>
              <a:cxnLst/>
              <a:rect l="l" t="t" r="r" b="b"/>
              <a:pathLst>
                <a:path w="36195" h="395604">
                  <a:moveTo>
                    <a:pt x="0" y="395283"/>
                  </a:moveTo>
                  <a:lnTo>
                    <a:pt x="35756" y="393994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3952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5444756" y="28474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5444769" y="28474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5284889" y="2440317"/>
              <a:ext cx="1905" cy="841375"/>
            </a:xfrm>
            <a:custGeom>
              <a:avLst/>
              <a:gdLst/>
              <a:ahLst/>
              <a:cxnLst/>
              <a:rect l="l" t="t" r="r" b="b"/>
              <a:pathLst>
                <a:path w="1904" h="841375">
                  <a:moveTo>
                    <a:pt x="0" y="0"/>
                  </a:moveTo>
                  <a:lnTo>
                    <a:pt x="0" y="816432"/>
                  </a:lnTo>
                  <a:lnTo>
                    <a:pt x="1879" y="84081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5284891" y="2440332"/>
              <a:ext cx="1905" cy="841375"/>
            </a:xfrm>
            <a:custGeom>
              <a:avLst/>
              <a:gdLst/>
              <a:ahLst/>
              <a:cxnLst/>
              <a:rect l="l" t="t" r="r" b="b"/>
              <a:pathLst>
                <a:path w="1904" h="841375">
                  <a:moveTo>
                    <a:pt x="1869" y="840812"/>
                  </a:moveTo>
                  <a:lnTo>
                    <a:pt x="0" y="81648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408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5286692" y="2463304"/>
              <a:ext cx="36195" cy="817880"/>
            </a:xfrm>
            <a:custGeom>
              <a:avLst/>
              <a:gdLst/>
              <a:ahLst/>
              <a:cxnLst/>
              <a:rect l="l" t="t" r="r" b="b"/>
              <a:pathLst>
                <a:path w="36195" h="817879">
                  <a:moveTo>
                    <a:pt x="35775" y="0"/>
                  </a:moveTo>
                  <a:lnTo>
                    <a:pt x="0" y="1270"/>
                  </a:lnTo>
                  <a:lnTo>
                    <a:pt x="0" y="817702"/>
                  </a:lnTo>
                  <a:lnTo>
                    <a:pt x="35775" y="81643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5286704" y="2463307"/>
              <a:ext cx="36195" cy="817880"/>
            </a:xfrm>
            <a:custGeom>
              <a:avLst/>
              <a:gdLst/>
              <a:ahLst/>
              <a:cxnLst/>
              <a:rect l="l" t="t" r="r" b="b"/>
              <a:pathLst>
                <a:path w="36195" h="817879">
                  <a:moveTo>
                    <a:pt x="0" y="817705"/>
                  </a:moveTo>
                  <a:lnTo>
                    <a:pt x="35770" y="81642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8177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5284838" y="24392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5284843" y="24392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5137848" y="2676817"/>
              <a:ext cx="1905" cy="618490"/>
            </a:xfrm>
            <a:custGeom>
              <a:avLst/>
              <a:gdLst/>
              <a:ahLst/>
              <a:cxnLst/>
              <a:rect l="l" t="t" r="r" b="b"/>
              <a:pathLst>
                <a:path w="1904" h="618489">
                  <a:moveTo>
                    <a:pt x="0" y="0"/>
                  </a:moveTo>
                  <a:lnTo>
                    <a:pt x="0" y="593509"/>
                  </a:lnTo>
                  <a:lnTo>
                    <a:pt x="1879" y="61790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5137850" y="2676742"/>
              <a:ext cx="1905" cy="618490"/>
            </a:xfrm>
            <a:custGeom>
              <a:avLst/>
              <a:gdLst/>
              <a:ahLst/>
              <a:cxnLst/>
              <a:rect l="l" t="t" r="r" b="b"/>
              <a:pathLst>
                <a:path w="1904" h="618489">
                  <a:moveTo>
                    <a:pt x="1878" y="617976"/>
                  </a:moveTo>
                  <a:lnTo>
                    <a:pt x="0" y="59352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179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5139728" y="2699969"/>
              <a:ext cx="36195" cy="594995"/>
            </a:xfrm>
            <a:custGeom>
              <a:avLst/>
              <a:gdLst/>
              <a:ahLst/>
              <a:cxnLst/>
              <a:rect l="l" t="t" r="r" b="b"/>
              <a:pathLst>
                <a:path w="36195" h="594995">
                  <a:moveTo>
                    <a:pt x="35763" y="0"/>
                  </a:moveTo>
                  <a:lnTo>
                    <a:pt x="0" y="1270"/>
                  </a:lnTo>
                  <a:lnTo>
                    <a:pt x="0" y="594791"/>
                  </a:lnTo>
                  <a:lnTo>
                    <a:pt x="35763" y="5935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5139728" y="2699966"/>
              <a:ext cx="36195" cy="594995"/>
            </a:xfrm>
            <a:custGeom>
              <a:avLst/>
              <a:gdLst/>
              <a:ahLst/>
              <a:cxnLst/>
              <a:rect l="l" t="t" r="r" b="b"/>
              <a:pathLst>
                <a:path w="36195" h="594995">
                  <a:moveTo>
                    <a:pt x="0" y="594790"/>
                  </a:moveTo>
                  <a:lnTo>
                    <a:pt x="35770" y="59351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947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5137848" y="26758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5137855" y="26758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4984597" y="3196488"/>
              <a:ext cx="1905" cy="107314"/>
            </a:xfrm>
            <a:custGeom>
              <a:avLst/>
              <a:gdLst/>
              <a:ahLst/>
              <a:cxnLst/>
              <a:rect l="l" t="t" r="r" b="b"/>
              <a:pathLst>
                <a:path w="1904" h="107314">
                  <a:moveTo>
                    <a:pt x="0" y="0"/>
                  </a:moveTo>
                  <a:lnTo>
                    <a:pt x="0" y="81927"/>
                  </a:lnTo>
                  <a:lnTo>
                    <a:pt x="1905" y="10683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4984593" y="3196487"/>
              <a:ext cx="2540" cy="107314"/>
            </a:xfrm>
            <a:custGeom>
              <a:avLst/>
              <a:gdLst/>
              <a:ahLst/>
              <a:cxnLst/>
              <a:rect l="l" t="t" r="r" b="b"/>
              <a:pathLst>
                <a:path w="2539" h="107314">
                  <a:moveTo>
                    <a:pt x="1914" y="106846"/>
                  </a:moveTo>
                  <a:lnTo>
                    <a:pt x="0" y="8192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68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4986223" y="3219843"/>
              <a:ext cx="36830" cy="83820"/>
            </a:xfrm>
            <a:custGeom>
              <a:avLst/>
              <a:gdLst/>
              <a:ahLst/>
              <a:cxnLst/>
              <a:rect l="l" t="t" r="r" b="b"/>
              <a:pathLst>
                <a:path w="36829" h="83820">
                  <a:moveTo>
                    <a:pt x="36537" y="0"/>
                  </a:moveTo>
                  <a:lnTo>
                    <a:pt x="0" y="1308"/>
                  </a:lnTo>
                  <a:lnTo>
                    <a:pt x="0" y="83223"/>
                  </a:lnTo>
                  <a:lnTo>
                    <a:pt x="36537" y="8192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4986230" y="3219841"/>
              <a:ext cx="36830" cy="83820"/>
            </a:xfrm>
            <a:custGeom>
              <a:avLst/>
              <a:gdLst/>
              <a:ahLst/>
              <a:cxnLst/>
              <a:rect l="l" t="t" r="r" b="b"/>
              <a:pathLst>
                <a:path w="36829" h="83820">
                  <a:moveTo>
                    <a:pt x="0" y="83231"/>
                  </a:moveTo>
                  <a:lnTo>
                    <a:pt x="36532" y="8192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832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4984331" y="319495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4984340" y="319494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4363389" y="3229952"/>
              <a:ext cx="1905" cy="109220"/>
            </a:xfrm>
            <a:custGeom>
              <a:avLst/>
              <a:gdLst/>
              <a:ahLst/>
              <a:cxnLst/>
              <a:rect l="l" t="t" r="r" b="b"/>
              <a:pathLst>
                <a:path w="1904" h="109220">
                  <a:moveTo>
                    <a:pt x="0" y="0"/>
                  </a:moveTo>
                  <a:lnTo>
                    <a:pt x="0" y="84709"/>
                  </a:lnTo>
                  <a:lnTo>
                    <a:pt x="1866" y="10910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4363386" y="3229938"/>
              <a:ext cx="1905" cy="109220"/>
            </a:xfrm>
            <a:custGeom>
              <a:avLst/>
              <a:gdLst/>
              <a:ahLst/>
              <a:cxnLst/>
              <a:rect l="l" t="t" r="r" b="b"/>
              <a:pathLst>
                <a:path w="1904" h="109220">
                  <a:moveTo>
                    <a:pt x="1878" y="109164"/>
                  </a:moveTo>
                  <a:lnTo>
                    <a:pt x="0" y="8471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91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4365574" y="3252926"/>
              <a:ext cx="36195" cy="86360"/>
            </a:xfrm>
            <a:custGeom>
              <a:avLst/>
              <a:gdLst/>
              <a:ahLst/>
              <a:cxnLst/>
              <a:rect l="l" t="t" r="r" b="b"/>
              <a:pathLst>
                <a:path w="36195" h="86360">
                  <a:moveTo>
                    <a:pt x="35763" y="0"/>
                  </a:moveTo>
                  <a:lnTo>
                    <a:pt x="0" y="1282"/>
                  </a:lnTo>
                  <a:lnTo>
                    <a:pt x="0" y="85991"/>
                  </a:lnTo>
                  <a:lnTo>
                    <a:pt x="35763" y="84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4365588" y="3252931"/>
              <a:ext cx="36195" cy="86360"/>
            </a:xfrm>
            <a:custGeom>
              <a:avLst/>
              <a:gdLst/>
              <a:ahLst/>
              <a:cxnLst/>
              <a:rect l="l" t="t" r="r" b="b"/>
              <a:pathLst>
                <a:path w="36195" h="86360">
                  <a:moveTo>
                    <a:pt x="0" y="85981"/>
                  </a:moveTo>
                  <a:lnTo>
                    <a:pt x="35756" y="8470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59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4363707" y="32287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4363712" y="32287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4208170" y="3176396"/>
              <a:ext cx="1905" cy="168910"/>
            </a:xfrm>
            <a:custGeom>
              <a:avLst/>
              <a:gdLst/>
              <a:ahLst/>
              <a:cxnLst/>
              <a:rect l="l" t="t" r="r" b="b"/>
              <a:pathLst>
                <a:path w="1904" h="168910">
                  <a:moveTo>
                    <a:pt x="0" y="0"/>
                  </a:moveTo>
                  <a:lnTo>
                    <a:pt x="0" y="144335"/>
                  </a:lnTo>
                  <a:lnTo>
                    <a:pt x="1879" y="16873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4208168" y="3176299"/>
              <a:ext cx="1905" cy="168910"/>
            </a:xfrm>
            <a:custGeom>
              <a:avLst/>
              <a:gdLst/>
              <a:ahLst/>
              <a:cxnLst/>
              <a:rect l="l" t="t" r="r" b="b"/>
              <a:pathLst>
                <a:path w="1904" h="168910">
                  <a:moveTo>
                    <a:pt x="1878" y="168771"/>
                  </a:moveTo>
                  <a:lnTo>
                    <a:pt x="0" y="14432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687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4210393" y="3199498"/>
              <a:ext cx="36195" cy="146050"/>
            </a:xfrm>
            <a:custGeom>
              <a:avLst/>
              <a:gdLst/>
              <a:ahLst/>
              <a:cxnLst/>
              <a:rect l="l" t="t" r="r" b="b"/>
              <a:pathLst>
                <a:path w="36195" h="146050">
                  <a:moveTo>
                    <a:pt x="35763" y="0"/>
                  </a:moveTo>
                  <a:lnTo>
                    <a:pt x="0" y="1282"/>
                  </a:lnTo>
                  <a:lnTo>
                    <a:pt x="0" y="145618"/>
                  </a:lnTo>
                  <a:lnTo>
                    <a:pt x="35763" y="1443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4210394" y="3199497"/>
              <a:ext cx="36195" cy="146050"/>
            </a:xfrm>
            <a:custGeom>
              <a:avLst/>
              <a:gdLst/>
              <a:ahLst/>
              <a:cxnLst/>
              <a:rect l="l" t="t" r="r" b="b"/>
              <a:pathLst>
                <a:path w="36195" h="146050">
                  <a:moveTo>
                    <a:pt x="0" y="145613"/>
                  </a:moveTo>
                  <a:lnTo>
                    <a:pt x="35770" y="144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56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4208513" y="31750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4208521" y="31750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3266897" y="332345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0" y="0"/>
                  </a:moveTo>
                  <a:lnTo>
                    <a:pt x="0" y="3340"/>
                  </a:lnTo>
                  <a:lnTo>
                    <a:pt x="1866" y="2773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3266888" y="3323400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869" y="27753"/>
                  </a:moveTo>
                  <a:lnTo>
                    <a:pt x="0" y="342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77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3268510" y="3346779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79">
                  <a:moveTo>
                    <a:pt x="36525" y="0"/>
                  </a:moveTo>
                  <a:lnTo>
                    <a:pt x="0" y="1308"/>
                  </a:lnTo>
                  <a:lnTo>
                    <a:pt x="0" y="4648"/>
                  </a:lnTo>
                  <a:lnTo>
                    <a:pt x="36525" y="334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3268520" y="3346780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79">
                  <a:moveTo>
                    <a:pt x="0" y="4640"/>
                  </a:moveTo>
                  <a:lnTo>
                    <a:pt x="36532" y="333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3266617" y="33220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3266626" y="33220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3572674" y="33345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3572667" y="333445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3574364" y="335782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3574366" y="335783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3572484" y="33333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3572481" y="33333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3421329" y="3326815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0591"/>
                  </a:lnTo>
                  <a:lnTo>
                    <a:pt x="1866" y="3498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3421325" y="3326806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1869" y="34982"/>
                  </a:moveTo>
                  <a:lnTo>
                    <a:pt x="0" y="1065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9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3423437" y="3349828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35763" y="0"/>
                  </a:moveTo>
                  <a:lnTo>
                    <a:pt x="0" y="1282"/>
                  </a:lnTo>
                  <a:lnTo>
                    <a:pt x="0" y="11874"/>
                  </a:lnTo>
                  <a:lnTo>
                    <a:pt x="35763" y="10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3423440" y="3349835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0" y="11862"/>
                  </a:moveTo>
                  <a:lnTo>
                    <a:pt x="35770" y="1058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3421570" y="33252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3421575" y="33252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2946654" y="3337191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2946651" y="333714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2948825" y="336052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2948839" y="336051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4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2946946" y="33356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2946950" y="33356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5138318" y="2984398"/>
              <a:ext cx="2540" cy="413384"/>
            </a:xfrm>
            <a:custGeom>
              <a:avLst/>
              <a:gdLst/>
              <a:ahLst/>
              <a:cxnLst/>
              <a:rect l="l" t="t" r="r" b="b"/>
              <a:pathLst>
                <a:path w="2539" h="413385">
                  <a:moveTo>
                    <a:pt x="0" y="0"/>
                  </a:moveTo>
                  <a:lnTo>
                    <a:pt x="0" y="388429"/>
                  </a:lnTo>
                  <a:lnTo>
                    <a:pt x="1917" y="41334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5138322" y="2984467"/>
              <a:ext cx="2540" cy="413384"/>
            </a:xfrm>
            <a:custGeom>
              <a:avLst/>
              <a:gdLst/>
              <a:ahLst/>
              <a:cxnLst/>
              <a:rect l="l" t="t" r="r" b="b"/>
              <a:pathLst>
                <a:path w="2539" h="413385">
                  <a:moveTo>
                    <a:pt x="1914" y="413377"/>
                  </a:moveTo>
                  <a:lnTo>
                    <a:pt x="0" y="38845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133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5139982" y="3007766"/>
              <a:ext cx="36830" cy="389890"/>
            </a:xfrm>
            <a:custGeom>
              <a:avLst/>
              <a:gdLst/>
              <a:ahLst/>
              <a:cxnLst/>
              <a:rect l="l" t="t" r="r" b="b"/>
              <a:pathLst>
                <a:path w="36829" h="389889">
                  <a:moveTo>
                    <a:pt x="36537" y="0"/>
                  </a:moveTo>
                  <a:lnTo>
                    <a:pt x="0" y="1308"/>
                  </a:lnTo>
                  <a:lnTo>
                    <a:pt x="0" y="389737"/>
                  </a:lnTo>
                  <a:lnTo>
                    <a:pt x="36537" y="388442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5140001" y="3007769"/>
              <a:ext cx="36830" cy="389890"/>
            </a:xfrm>
            <a:custGeom>
              <a:avLst/>
              <a:gdLst/>
              <a:ahLst/>
              <a:cxnLst/>
              <a:rect l="l" t="t" r="r" b="b"/>
              <a:pathLst>
                <a:path w="36829" h="389889">
                  <a:moveTo>
                    <a:pt x="0" y="389734"/>
                  </a:moveTo>
                  <a:lnTo>
                    <a:pt x="36517" y="38842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897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5138089" y="298336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5138096" y="298337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4993982" y="3213214"/>
              <a:ext cx="1905" cy="194945"/>
            </a:xfrm>
            <a:custGeom>
              <a:avLst/>
              <a:gdLst/>
              <a:ahLst/>
              <a:cxnLst/>
              <a:rect l="l" t="t" r="r" b="b"/>
              <a:pathLst>
                <a:path w="1904" h="194945">
                  <a:moveTo>
                    <a:pt x="0" y="0"/>
                  </a:moveTo>
                  <a:lnTo>
                    <a:pt x="0" y="169976"/>
                  </a:lnTo>
                  <a:lnTo>
                    <a:pt x="1879" y="1943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4993977" y="3213214"/>
              <a:ext cx="1905" cy="194945"/>
            </a:xfrm>
            <a:custGeom>
              <a:avLst/>
              <a:gdLst/>
              <a:ahLst/>
              <a:cxnLst/>
              <a:rect l="l" t="t" r="r" b="b"/>
              <a:pathLst>
                <a:path w="1904" h="194945">
                  <a:moveTo>
                    <a:pt x="1878" y="194389"/>
                  </a:moveTo>
                  <a:lnTo>
                    <a:pt x="0" y="16994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943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4995798" y="3236582"/>
              <a:ext cx="36195" cy="171450"/>
            </a:xfrm>
            <a:custGeom>
              <a:avLst/>
              <a:gdLst/>
              <a:ahLst/>
              <a:cxnLst/>
              <a:rect l="l" t="t" r="r" b="b"/>
              <a:pathLst>
                <a:path w="36195" h="171450">
                  <a:moveTo>
                    <a:pt x="35775" y="0"/>
                  </a:moveTo>
                  <a:lnTo>
                    <a:pt x="0" y="1270"/>
                  </a:lnTo>
                  <a:lnTo>
                    <a:pt x="0" y="171246"/>
                  </a:lnTo>
                  <a:lnTo>
                    <a:pt x="35775" y="16996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4995812" y="3236580"/>
              <a:ext cx="36195" cy="171450"/>
            </a:xfrm>
            <a:custGeom>
              <a:avLst/>
              <a:gdLst/>
              <a:ahLst/>
              <a:cxnLst/>
              <a:rect l="l" t="t" r="r" b="b"/>
              <a:pathLst>
                <a:path w="36195" h="171450">
                  <a:moveTo>
                    <a:pt x="0" y="171253"/>
                  </a:moveTo>
                  <a:lnTo>
                    <a:pt x="35770" y="16997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12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4993906" y="32120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4993912" y="32120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4379544" y="3047529"/>
              <a:ext cx="1905" cy="395605"/>
            </a:xfrm>
            <a:custGeom>
              <a:avLst/>
              <a:gdLst/>
              <a:ahLst/>
              <a:cxnLst/>
              <a:rect l="l" t="t" r="r" b="b"/>
              <a:pathLst>
                <a:path w="1904" h="395604">
                  <a:moveTo>
                    <a:pt x="0" y="0"/>
                  </a:moveTo>
                  <a:lnTo>
                    <a:pt x="0" y="371157"/>
                  </a:lnTo>
                  <a:lnTo>
                    <a:pt x="1866" y="39555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4379540" y="3047516"/>
              <a:ext cx="1905" cy="395605"/>
            </a:xfrm>
            <a:custGeom>
              <a:avLst/>
              <a:gdLst/>
              <a:ahLst/>
              <a:cxnLst/>
              <a:rect l="l" t="t" r="r" b="b"/>
              <a:pathLst>
                <a:path w="1904" h="395604">
                  <a:moveTo>
                    <a:pt x="1869" y="395538"/>
                  </a:moveTo>
                  <a:lnTo>
                    <a:pt x="0" y="371209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95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4381207" y="3070631"/>
              <a:ext cx="36830" cy="372745"/>
            </a:xfrm>
            <a:custGeom>
              <a:avLst/>
              <a:gdLst/>
              <a:ahLst/>
              <a:cxnLst/>
              <a:rect l="l" t="t" r="r" b="b"/>
              <a:pathLst>
                <a:path w="36829" h="372745">
                  <a:moveTo>
                    <a:pt x="36525" y="0"/>
                  </a:moveTo>
                  <a:lnTo>
                    <a:pt x="0" y="1308"/>
                  </a:lnTo>
                  <a:lnTo>
                    <a:pt x="0" y="372465"/>
                  </a:lnTo>
                  <a:lnTo>
                    <a:pt x="36525" y="3711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4381217" y="3070629"/>
              <a:ext cx="36830" cy="372745"/>
            </a:xfrm>
            <a:custGeom>
              <a:avLst/>
              <a:gdLst/>
              <a:ahLst/>
              <a:cxnLst/>
              <a:rect l="l" t="t" r="r" b="b"/>
              <a:pathLst>
                <a:path w="36829" h="372745">
                  <a:moveTo>
                    <a:pt x="0" y="372459"/>
                  </a:moveTo>
                  <a:lnTo>
                    <a:pt x="36517" y="371164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3724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4379341" y="304650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4379335" y="30464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5005362" y="3155276"/>
              <a:ext cx="1905" cy="356235"/>
            </a:xfrm>
            <a:custGeom>
              <a:avLst/>
              <a:gdLst/>
              <a:ahLst/>
              <a:cxnLst/>
              <a:rect l="l" t="t" r="r" b="b"/>
              <a:pathLst>
                <a:path w="1904" h="356235">
                  <a:moveTo>
                    <a:pt x="0" y="0"/>
                  </a:moveTo>
                  <a:lnTo>
                    <a:pt x="0" y="331584"/>
                  </a:lnTo>
                  <a:lnTo>
                    <a:pt x="1879" y="35598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3722647" y="3015496"/>
              <a:ext cx="1181366" cy="8395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5005366" y="3155345"/>
              <a:ext cx="1905" cy="356235"/>
            </a:xfrm>
            <a:custGeom>
              <a:avLst/>
              <a:gdLst/>
              <a:ahLst/>
              <a:cxnLst/>
              <a:rect l="l" t="t" r="r" b="b"/>
              <a:pathLst>
                <a:path w="1904" h="356235">
                  <a:moveTo>
                    <a:pt x="1869" y="355970"/>
                  </a:moveTo>
                  <a:lnTo>
                    <a:pt x="0" y="33151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59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5007584" y="3178555"/>
              <a:ext cx="36195" cy="333375"/>
            </a:xfrm>
            <a:custGeom>
              <a:avLst/>
              <a:gdLst/>
              <a:ahLst/>
              <a:cxnLst/>
              <a:rect l="l" t="t" r="r" b="b"/>
              <a:pathLst>
                <a:path w="36195" h="333375">
                  <a:moveTo>
                    <a:pt x="35763" y="0"/>
                  </a:moveTo>
                  <a:lnTo>
                    <a:pt x="0" y="1270"/>
                  </a:lnTo>
                  <a:lnTo>
                    <a:pt x="0" y="332867"/>
                  </a:lnTo>
                  <a:lnTo>
                    <a:pt x="35763" y="3315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5007592" y="3178548"/>
              <a:ext cx="36195" cy="333375"/>
            </a:xfrm>
            <a:custGeom>
              <a:avLst/>
              <a:gdLst/>
              <a:ahLst/>
              <a:cxnLst/>
              <a:rect l="l" t="t" r="r" b="b"/>
              <a:pathLst>
                <a:path w="36195" h="333375">
                  <a:moveTo>
                    <a:pt x="0" y="332873"/>
                  </a:moveTo>
                  <a:lnTo>
                    <a:pt x="35756" y="33159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32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5005692" y="31540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5005697" y="31540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1419874" y="1482165"/>
              <a:ext cx="2229485" cy="2096135"/>
            </a:xfrm>
            <a:custGeom>
              <a:avLst/>
              <a:gdLst/>
              <a:ahLst/>
              <a:cxnLst/>
              <a:rect l="l" t="t" r="r" b="b"/>
              <a:pathLst>
                <a:path w="2229485" h="2096135">
                  <a:moveTo>
                    <a:pt x="371165" y="843573"/>
                  </a:moveTo>
                  <a:lnTo>
                    <a:pt x="380482" y="860148"/>
                  </a:lnTo>
                  <a:lnTo>
                    <a:pt x="406468" y="859209"/>
                  </a:lnTo>
                  <a:lnTo>
                    <a:pt x="386247" y="870383"/>
                  </a:lnTo>
                  <a:lnTo>
                    <a:pt x="395578" y="886947"/>
                  </a:lnTo>
                  <a:lnTo>
                    <a:pt x="373756" y="877286"/>
                  </a:lnTo>
                  <a:lnTo>
                    <a:pt x="353535" y="888450"/>
                  </a:lnTo>
                  <a:lnTo>
                    <a:pt x="360261" y="871312"/>
                  </a:lnTo>
                  <a:lnTo>
                    <a:pt x="338439" y="861651"/>
                  </a:lnTo>
                  <a:lnTo>
                    <a:pt x="364425" y="860712"/>
                  </a:lnTo>
                  <a:lnTo>
                    <a:pt x="371165" y="843573"/>
                  </a:lnTo>
                  <a:close/>
                </a:path>
                <a:path w="2229485" h="2096135">
                  <a:moveTo>
                    <a:pt x="554431" y="1054026"/>
                  </a:moveTo>
                  <a:lnTo>
                    <a:pt x="563762" y="1070600"/>
                  </a:lnTo>
                  <a:lnTo>
                    <a:pt x="589749" y="1069671"/>
                  </a:lnTo>
                  <a:lnTo>
                    <a:pt x="569527" y="1080835"/>
                  </a:lnTo>
                  <a:lnTo>
                    <a:pt x="578843" y="1097400"/>
                  </a:lnTo>
                  <a:lnTo>
                    <a:pt x="557036" y="1087738"/>
                  </a:lnTo>
                  <a:lnTo>
                    <a:pt x="536801" y="1098903"/>
                  </a:lnTo>
                  <a:lnTo>
                    <a:pt x="543541" y="1081764"/>
                  </a:lnTo>
                  <a:lnTo>
                    <a:pt x="521720" y="1072103"/>
                  </a:lnTo>
                  <a:lnTo>
                    <a:pt x="547706" y="1071174"/>
                  </a:lnTo>
                  <a:lnTo>
                    <a:pt x="554431" y="1054026"/>
                  </a:lnTo>
                  <a:close/>
                </a:path>
                <a:path w="2229485" h="2096135">
                  <a:moveTo>
                    <a:pt x="201028" y="724765"/>
                  </a:moveTo>
                  <a:lnTo>
                    <a:pt x="210344" y="741330"/>
                  </a:lnTo>
                  <a:lnTo>
                    <a:pt x="236331" y="740401"/>
                  </a:lnTo>
                  <a:lnTo>
                    <a:pt x="216110" y="751575"/>
                  </a:lnTo>
                  <a:lnTo>
                    <a:pt x="225440" y="768139"/>
                  </a:lnTo>
                  <a:lnTo>
                    <a:pt x="203618" y="758468"/>
                  </a:lnTo>
                  <a:lnTo>
                    <a:pt x="183398" y="769642"/>
                  </a:lnTo>
                  <a:lnTo>
                    <a:pt x="190124" y="752503"/>
                  </a:lnTo>
                  <a:lnTo>
                    <a:pt x="168302" y="742833"/>
                  </a:lnTo>
                  <a:lnTo>
                    <a:pt x="194288" y="741904"/>
                  </a:lnTo>
                  <a:lnTo>
                    <a:pt x="201028" y="724765"/>
                  </a:lnTo>
                  <a:close/>
                </a:path>
                <a:path w="2229485" h="2096135">
                  <a:moveTo>
                    <a:pt x="185236" y="608762"/>
                  </a:moveTo>
                  <a:lnTo>
                    <a:pt x="194567" y="625326"/>
                  </a:lnTo>
                  <a:lnTo>
                    <a:pt x="220553" y="624397"/>
                  </a:lnTo>
                  <a:lnTo>
                    <a:pt x="200332" y="635561"/>
                  </a:lnTo>
                  <a:lnTo>
                    <a:pt x="209663" y="652135"/>
                  </a:lnTo>
                  <a:lnTo>
                    <a:pt x="187826" y="642465"/>
                  </a:lnTo>
                  <a:lnTo>
                    <a:pt x="167605" y="653629"/>
                  </a:lnTo>
                  <a:lnTo>
                    <a:pt x="174345" y="636490"/>
                  </a:lnTo>
                  <a:lnTo>
                    <a:pt x="152524" y="626829"/>
                  </a:lnTo>
                  <a:lnTo>
                    <a:pt x="178510" y="625900"/>
                  </a:lnTo>
                  <a:lnTo>
                    <a:pt x="185236" y="608762"/>
                  </a:lnTo>
                  <a:close/>
                </a:path>
                <a:path w="2229485" h="2096135">
                  <a:moveTo>
                    <a:pt x="674427" y="1175676"/>
                  </a:moveTo>
                  <a:lnTo>
                    <a:pt x="683758" y="1192250"/>
                  </a:lnTo>
                  <a:lnTo>
                    <a:pt x="709744" y="1191321"/>
                  </a:lnTo>
                  <a:lnTo>
                    <a:pt x="689523" y="1202485"/>
                  </a:lnTo>
                  <a:lnTo>
                    <a:pt x="698839" y="1219050"/>
                  </a:lnTo>
                  <a:lnTo>
                    <a:pt x="677018" y="1209389"/>
                  </a:lnTo>
                  <a:lnTo>
                    <a:pt x="656796" y="1220553"/>
                  </a:lnTo>
                  <a:lnTo>
                    <a:pt x="663537" y="1203414"/>
                  </a:lnTo>
                  <a:lnTo>
                    <a:pt x="641715" y="1193753"/>
                  </a:lnTo>
                  <a:lnTo>
                    <a:pt x="667702" y="1192824"/>
                  </a:lnTo>
                  <a:lnTo>
                    <a:pt x="674427" y="1175676"/>
                  </a:lnTo>
                  <a:close/>
                </a:path>
                <a:path w="2229485" h="2096135">
                  <a:moveTo>
                    <a:pt x="48026" y="501259"/>
                  </a:moveTo>
                  <a:lnTo>
                    <a:pt x="57356" y="517823"/>
                  </a:lnTo>
                  <a:lnTo>
                    <a:pt x="83342" y="516894"/>
                  </a:lnTo>
                  <a:lnTo>
                    <a:pt x="63122" y="528068"/>
                  </a:lnTo>
                  <a:lnTo>
                    <a:pt x="72438" y="544633"/>
                  </a:lnTo>
                  <a:lnTo>
                    <a:pt x="50615" y="534962"/>
                  </a:lnTo>
                  <a:lnTo>
                    <a:pt x="30395" y="546136"/>
                  </a:lnTo>
                  <a:lnTo>
                    <a:pt x="37135" y="528997"/>
                  </a:lnTo>
                  <a:lnTo>
                    <a:pt x="15313" y="519326"/>
                  </a:lnTo>
                  <a:lnTo>
                    <a:pt x="41299" y="518397"/>
                  </a:lnTo>
                  <a:lnTo>
                    <a:pt x="48026" y="501259"/>
                  </a:lnTo>
                  <a:close/>
                </a:path>
                <a:path w="2229485" h="2096135">
                  <a:moveTo>
                    <a:pt x="189191" y="402019"/>
                  </a:moveTo>
                  <a:lnTo>
                    <a:pt x="198522" y="418583"/>
                  </a:lnTo>
                  <a:lnTo>
                    <a:pt x="224508" y="417664"/>
                  </a:lnTo>
                  <a:lnTo>
                    <a:pt x="204287" y="428828"/>
                  </a:lnTo>
                  <a:lnTo>
                    <a:pt x="213603" y="445393"/>
                  </a:lnTo>
                  <a:lnTo>
                    <a:pt x="191782" y="435732"/>
                  </a:lnTo>
                  <a:lnTo>
                    <a:pt x="171560" y="446896"/>
                  </a:lnTo>
                  <a:lnTo>
                    <a:pt x="178301" y="429757"/>
                  </a:lnTo>
                  <a:lnTo>
                    <a:pt x="156479" y="420086"/>
                  </a:lnTo>
                  <a:lnTo>
                    <a:pt x="182466" y="419167"/>
                  </a:lnTo>
                  <a:lnTo>
                    <a:pt x="189191" y="402019"/>
                  </a:lnTo>
                  <a:close/>
                </a:path>
                <a:path w="2229485" h="2096135">
                  <a:moveTo>
                    <a:pt x="32726" y="391479"/>
                  </a:moveTo>
                  <a:lnTo>
                    <a:pt x="42057" y="408043"/>
                  </a:lnTo>
                  <a:lnTo>
                    <a:pt x="68029" y="407115"/>
                  </a:lnTo>
                  <a:lnTo>
                    <a:pt x="47822" y="418288"/>
                  </a:lnTo>
                  <a:lnTo>
                    <a:pt x="57138" y="434853"/>
                  </a:lnTo>
                  <a:lnTo>
                    <a:pt x="35317" y="425192"/>
                  </a:lnTo>
                  <a:lnTo>
                    <a:pt x="15096" y="436356"/>
                  </a:lnTo>
                  <a:lnTo>
                    <a:pt x="21836" y="419217"/>
                  </a:lnTo>
                  <a:lnTo>
                    <a:pt x="0" y="409547"/>
                  </a:lnTo>
                  <a:lnTo>
                    <a:pt x="25986" y="408618"/>
                  </a:lnTo>
                  <a:lnTo>
                    <a:pt x="32726" y="391479"/>
                  </a:lnTo>
                  <a:close/>
                </a:path>
                <a:path w="2229485" h="2096135">
                  <a:moveTo>
                    <a:pt x="317541" y="96126"/>
                  </a:moveTo>
                  <a:lnTo>
                    <a:pt x="326857" y="112691"/>
                  </a:lnTo>
                  <a:lnTo>
                    <a:pt x="352843" y="111762"/>
                  </a:lnTo>
                  <a:lnTo>
                    <a:pt x="332623" y="122935"/>
                  </a:lnTo>
                  <a:lnTo>
                    <a:pt x="341953" y="139500"/>
                  </a:lnTo>
                  <a:lnTo>
                    <a:pt x="320131" y="129829"/>
                  </a:lnTo>
                  <a:lnTo>
                    <a:pt x="299910" y="141002"/>
                  </a:lnTo>
                  <a:lnTo>
                    <a:pt x="306636" y="123854"/>
                  </a:lnTo>
                  <a:lnTo>
                    <a:pt x="284814" y="114193"/>
                  </a:lnTo>
                  <a:lnTo>
                    <a:pt x="310801" y="113264"/>
                  </a:lnTo>
                  <a:lnTo>
                    <a:pt x="317541" y="96126"/>
                  </a:lnTo>
                  <a:close/>
                </a:path>
                <a:path w="2229485" h="2096135">
                  <a:moveTo>
                    <a:pt x="473450" y="0"/>
                  </a:moveTo>
                  <a:lnTo>
                    <a:pt x="482766" y="16564"/>
                  </a:lnTo>
                  <a:lnTo>
                    <a:pt x="508753" y="15645"/>
                  </a:lnTo>
                  <a:lnTo>
                    <a:pt x="488531" y="26809"/>
                  </a:lnTo>
                  <a:lnTo>
                    <a:pt x="497862" y="43373"/>
                  </a:lnTo>
                  <a:lnTo>
                    <a:pt x="476040" y="33712"/>
                  </a:lnTo>
                  <a:lnTo>
                    <a:pt x="455819" y="44876"/>
                  </a:lnTo>
                  <a:lnTo>
                    <a:pt x="462545" y="27738"/>
                  </a:lnTo>
                  <a:lnTo>
                    <a:pt x="440723" y="18067"/>
                  </a:lnTo>
                  <a:lnTo>
                    <a:pt x="466710" y="17148"/>
                  </a:lnTo>
                  <a:lnTo>
                    <a:pt x="473450" y="0"/>
                  </a:lnTo>
                  <a:close/>
                </a:path>
                <a:path w="2229485" h="2096135">
                  <a:moveTo>
                    <a:pt x="616091" y="9473"/>
                  </a:moveTo>
                  <a:lnTo>
                    <a:pt x="625423" y="26048"/>
                  </a:lnTo>
                  <a:lnTo>
                    <a:pt x="651408" y="25109"/>
                  </a:lnTo>
                  <a:lnTo>
                    <a:pt x="631187" y="36282"/>
                  </a:lnTo>
                  <a:lnTo>
                    <a:pt x="640504" y="52847"/>
                  </a:lnTo>
                  <a:lnTo>
                    <a:pt x="618682" y="43186"/>
                  </a:lnTo>
                  <a:lnTo>
                    <a:pt x="598461" y="54350"/>
                  </a:lnTo>
                  <a:lnTo>
                    <a:pt x="605201" y="37211"/>
                  </a:lnTo>
                  <a:lnTo>
                    <a:pt x="583380" y="27550"/>
                  </a:lnTo>
                  <a:lnTo>
                    <a:pt x="609365" y="26612"/>
                  </a:lnTo>
                  <a:lnTo>
                    <a:pt x="616091" y="9473"/>
                  </a:lnTo>
                  <a:close/>
                </a:path>
                <a:path w="2229485" h="2096135">
                  <a:moveTo>
                    <a:pt x="767848" y="18101"/>
                  </a:moveTo>
                  <a:lnTo>
                    <a:pt x="777164" y="34666"/>
                  </a:lnTo>
                  <a:lnTo>
                    <a:pt x="803150" y="33737"/>
                  </a:lnTo>
                  <a:lnTo>
                    <a:pt x="782930" y="44911"/>
                  </a:lnTo>
                  <a:lnTo>
                    <a:pt x="792260" y="61475"/>
                  </a:lnTo>
                  <a:lnTo>
                    <a:pt x="770424" y="51815"/>
                  </a:lnTo>
                  <a:lnTo>
                    <a:pt x="750203" y="62979"/>
                  </a:lnTo>
                  <a:lnTo>
                    <a:pt x="756944" y="45840"/>
                  </a:lnTo>
                  <a:lnTo>
                    <a:pt x="735122" y="36179"/>
                  </a:lnTo>
                  <a:lnTo>
                    <a:pt x="761108" y="35240"/>
                  </a:lnTo>
                  <a:lnTo>
                    <a:pt x="767848" y="18101"/>
                  </a:lnTo>
                  <a:close/>
                </a:path>
                <a:path w="2229485" h="2096135">
                  <a:moveTo>
                    <a:pt x="942145" y="240847"/>
                  </a:moveTo>
                  <a:lnTo>
                    <a:pt x="951475" y="257411"/>
                  </a:lnTo>
                  <a:lnTo>
                    <a:pt x="977462" y="256482"/>
                  </a:lnTo>
                  <a:lnTo>
                    <a:pt x="957241" y="267656"/>
                  </a:lnTo>
                  <a:lnTo>
                    <a:pt x="966557" y="284220"/>
                  </a:lnTo>
                  <a:lnTo>
                    <a:pt x="944735" y="274550"/>
                  </a:lnTo>
                  <a:lnTo>
                    <a:pt x="924514" y="285723"/>
                  </a:lnTo>
                  <a:lnTo>
                    <a:pt x="931254" y="268575"/>
                  </a:lnTo>
                  <a:lnTo>
                    <a:pt x="909432" y="258914"/>
                  </a:lnTo>
                  <a:lnTo>
                    <a:pt x="935419" y="257985"/>
                  </a:lnTo>
                  <a:lnTo>
                    <a:pt x="942145" y="240847"/>
                  </a:lnTo>
                  <a:close/>
                </a:path>
                <a:path w="2229485" h="2096135">
                  <a:moveTo>
                    <a:pt x="360389" y="733111"/>
                  </a:moveTo>
                  <a:lnTo>
                    <a:pt x="369706" y="749686"/>
                  </a:lnTo>
                  <a:lnTo>
                    <a:pt x="395692" y="748757"/>
                  </a:lnTo>
                  <a:lnTo>
                    <a:pt x="375471" y="759921"/>
                  </a:lnTo>
                  <a:lnTo>
                    <a:pt x="384801" y="776485"/>
                  </a:lnTo>
                  <a:lnTo>
                    <a:pt x="362980" y="766824"/>
                  </a:lnTo>
                  <a:lnTo>
                    <a:pt x="342759" y="777988"/>
                  </a:lnTo>
                  <a:lnTo>
                    <a:pt x="349485" y="760850"/>
                  </a:lnTo>
                  <a:lnTo>
                    <a:pt x="327663" y="751189"/>
                  </a:lnTo>
                  <a:lnTo>
                    <a:pt x="353649" y="750260"/>
                  </a:lnTo>
                  <a:lnTo>
                    <a:pt x="360389" y="733111"/>
                  </a:lnTo>
                  <a:close/>
                </a:path>
                <a:path w="2229485" h="2096135">
                  <a:moveTo>
                    <a:pt x="352003" y="524739"/>
                  </a:moveTo>
                  <a:lnTo>
                    <a:pt x="361333" y="541304"/>
                  </a:lnTo>
                  <a:lnTo>
                    <a:pt x="387305" y="540375"/>
                  </a:lnTo>
                  <a:lnTo>
                    <a:pt x="367085" y="551549"/>
                  </a:lnTo>
                  <a:lnTo>
                    <a:pt x="376415" y="568113"/>
                  </a:lnTo>
                  <a:lnTo>
                    <a:pt x="354593" y="558443"/>
                  </a:lnTo>
                  <a:lnTo>
                    <a:pt x="334372" y="569616"/>
                  </a:lnTo>
                  <a:lnTo>
                    <a:pt x="341098" y="552478"/>
                  </a:lnTo>
                  <a:lnTo>
                    <a:pt x="319276" y="542807"/>
                  </a:lnTo>
                  <a:lnTo>
                    <a:pt x="345262" y="541878"/>
                  </a:lnTo>
                  <a:lnTo>
                    <a:pt x="352003" y="524739"/>
                  </a:lnTo>
                  <a:close/>
                </a:path>
                <a:path w="2229485" h="2096135">
                  <a:moveTo>
                    <a:pt x="489756" y="321546"/>
                  </a:moveTo>
                  <a:lnTo>
                    <a:pt x="499086" y="338110"/>
                  </a:lnTo>
                  <a:lnTo>
                    <a:pt x="525072" y="337181"/>
                  </a:lnTo>
                  <a:lnTo>
                    <a:pt x="504852" y="348355"/>
                  </a:lnTo>
                  <a:lnTo>
                    <a:pt x="514168" y="364920"/>
                  </a:lnTo>
                  <a:lnTo>
                    <a:pt x="492346" y="355249"/>
                  </a:lnTo>
                  <a:lnTo>
                    <a:pt x="472125" y="366422"/>
                  </a:lnTo>
                  <a:lnTo>
                    <a:pt x="478865" y="349274"/>
                  </a:lnTo>
                  <a:lnTo>
                    <a:pt x="457043" y="339613"/>
                  </a:lnTo>
                  <a:lnTo>
                    <a:pt x="483029" y="338684"/>
                  </a:lnTo>
                  <a:lnTo>
                    <a:pt x="489756" y="321546"/>
                  </a:lnTo>
                  <a:close/>
                </a:path>
                <a:path w="2229485" h="2096135">
                  <a:moveTo>
                    <a:pt x="621224" y="115966"/>
                  </a:moveTo>
                  <a:lnTo>
                    <a:pt x="630556" y="132540"/>
                  </a:lnTo>
                  <a:lnTo>
                    <a:pt x="656542" y="131612"/>
                  </a:lnTo>
                  <a:lnTo>
                    <a:pt x="636321" y="142775"/>
                  </a:lnTo>
                  <a:lnTo>
                    <a:pt x="645637" y="159340"/>
                  </a:lnTo>
                  <a:lnTo>
                    <a:pt x="623815" y="149679"/>
                  </a:lnTo>
                  <a:lnTo>
                    <a:pt x="603594" y="160843"/>
                  </a:lnTo>
                  <a:lnTo>
                    <a:pt x="610334" y="143704"/>
                  </a:lnTo>
                  <a:lnTo>
                    <a:pt x="588513" y="134043"/>
                  </a:lnTo>
                  <a:lnTo>
                    <a:pt x="614499" y="133114"/>
                  </a:lnTo>
                  <a:lnTo>
                    <a:pt x="621224" y="115966"/>
                  </a:lnTo>
                  <a:close/>
                </a:path>
                <a:path w="2229485" h="2096135">
                  <a:moveTo>
                    <a:pt x="764682" y="125941"/>
                  </a:moveTo>
                  <a:lnTo>
                    <a:pt x="774012" y="142505"/>
                  </a:lnTo>
                  <a:lnTo>
                    <a:pt x="799998" y="141576"/>
                  </a:lnTo>
                  <a:lnTo>
                    <a:pt x="779777" y="152740"/>
                  </a:lnTo>
                  <a:lnTo>
                    <a:pt x="789094" y="169315"/>
                  </a:lnTo>
                  <a:lnTo>
                    <a:pt x="767272" y="159644"/>
                  </a:lnTo>
                  <a:lnTo>
                    <a:pt x="747051" y="170818"/>
                  </a:lnTo>
                  <a:lnTo>
                    <a:pt x="753791" y="153669"/>
                  </a:lnTo>
                  <a:lnTo>
                    <a:pt x="731969" y="144008"/>
                  </a:lnTo>
                  <a:lnTo>
                    <a:pt x="757956" y="143079"/>
                  </a:lnTo>
                  <a:lnTo>
                    <a:pt x="764682" y="125941"/>
                  </a:lnTo>
                  <a:close/>
                </a:path>
                <a:path w="2229485" h="2096135">
                  <a:moveTo>
                    <a:pt x="775098" y="231725"/>
                  </a:moveTo>
                  <a:lnTo>
                    <a:pt x="784429" y="248289"/>
                  </a:lnTo>
                  <a:lnTo>
                    <a:pt x="810415" y="247360"/>
                  </a:lnTo>
                  <a:lnTo>
                    <a:pt x="790194" y="258534"/>
                  </a:lnTo>
                  <a:lnTo>
                    <a:pt x="799511" y="275099"/>
                  </a:lnTo>
                  <a:lnTo>
                    <a:pt x="777689" y="265438"/>
                  </a:lnTo>
                  <a:lnTo>
                    <a:pt x="757468" y="276601"/>
                  </a:lnTo>
                  <a:lnTo>
                    <a:pt x="764208" y="259463"/>
                  </a:lnTo>
                  <a:lnTo>
                    <a:pt x="742386" y="249792"/>
                  </a:lnTo>
                  <a:lnTo>
                    <a:pt x="768372" y="248863"/>
                  </a:lnTo>
                  <a:lnTo>
                    <a:pt x="775098" y="231725"/>
                  </a:lnTo>
                  <a:close/>
                </a:path>
                <a:path w="2229485" h="2096135">
                  <a:moveTo>
                    <a:pt x="881814" y="1401929"/>
                  </a:moveTo>
                  <a:lnTo>
                    <a:pt x="891130" y="1418494"/>
                  </a:lnTo>
                  <a:lnTo>
                    <a:pt x="917116" y="1417565"/>
                  </a:lnTo>
                  <a:lnTo>
                    <a:pt x="896895" y="1428729"/>
                  </a:lnTo>
                  <a:lnTo>
                    <a:pt x="906226" y="1445303"/>
                  </a:lnTo>
                  <a:lnTo>
                    <a:pt x="884403" y="1435632"/>
                  </a:lnTo>
                  <a:lnTo>
                    <a:pt x="864183" y="1446806"/>
                  </a:lnTo>
                  <a:lnTo>
                    <a:pt x="870908" y="1429658"/>
                  </a:lnTo>
                  <a:lnTo>
                    <a:pt x="849087" y="1419997"/>
                  </a:lnTo>
                  <a:lnTo>
                    <a:pt x="875073" y="1419068"/>
                  </a:lnTo>
                  <a:lnTo>
                    <a:pt x="881814" y="1401929"/>
                  </a:lnTo>
                  <a:close/>
                </a:path>
                <a:path w="2229485" h="2096135">
                  <a:moveTo>
                    <a:pt x="898124" y="1614179"/>
                  </a:moveTo>
                  <a:lnTo>
                    <a:pt x="907440" y="1630744"/>
                  </a:lnTo>
                  <a:lnTo>
                    <a:pt x="933427" y="1629825"/>
                  </a:lnTo>
                  <a:lnTo>
                    <a:pt x="913205" y="1640988"/>
                  </a:lnTo>
                  <a:lnTo>
                    <a:pt x="922536" y="1657553"/>
                  </a:lnTo>
                  <a:lnTo>
                    <a:pt x="900714" y="1647892"/>
                  </a:lnTo>
                  <a:lnTo>
                    <a:pt x="880493" y="1659055"/>
                  </a:lnTo>
                  <a:lnTo>
                    <a:pt x="887219" y="1641917"/>
                  </a:lnTo>
                  <a:lnTo>
                    <a:pt x="865398" y="1632256"/>
                  </a:lnTo>
                  <a:lnTo>
                    <a:pt x="891384" y="1631327"/>
                  </a:lnTo>
                  <a:lnTo>
                    <a:pt x="898124" y="1614179"/>
                  </a:lnTo>
                  <a:close/>
                </a:path>
                <a:path w="2229485" h="2096135">
                  <a:moveTo>
                    <a:pt x="1015022" y="1506965"/>
                  </a:moveTo>
                  <a:lnTo>
                    <a:pt x="1024352" y="1523529"/>
                  </a:lnTo>
                  <a:lnTo>
                    <a:pt x="1050338" y="1522600"/>
                  </a:lnTo>
                  <a:lnTo>
                    <a:pt x="1030118" y="1533774"/>
                  </a:lnTo>
                  <a:lnTo>
                    <a:pt x="1039434" y="1550339"/>
                  </a:lnTo>
                  <a:lnTo>
                    <a:pt x="1017612" y="1540668"/>
                  </a:lnTo>
                  <a:lnTo>
                    <a:pt x="997391" y="1551841"/>
                  </a:lnTo>
                  <a:lnTo>
                    <a:pt x="1004132" y="1534703"/>
                  </a:lnTo>
                  <a:lnTo>
                    <a:pt x="982309" y="1525032"/>
                  </a:lnTo>
                  <a:lnTo>
                    <a:pt x="1008281" y="1524104"/>
                  </a:lnTo>
                  <a:lnTo>
                    <a:pt x="1015022" y="1506965"/>
                  </a:lnTo>
                  <a:close/>
                </a:path>
                <a:path w="2229485" h="2096135">
                  <a:moveTo>
                    <a:pt x="1050188" y="1617075"/>
                  </a:moveTo>
                  <a:lnTo>
                    <a:pt x="1059519" y="1633639"/>
                  </a:lnTo>
                  <a:lnTo>
                    <a:pt x="1085505" y="1632710"/>
                  </a:lnTo>
                  <a:lnTo>
                    <a:pt x="1065284" y="1643884"/>
                  </a:lnTo>
                  <a:lnTo>
                    <a:pt x="1074600" y="1660449"/>
                  </a:lnTo>
                  <a:lnTo>
                    <a:pt x="1052778" y="1650778"/>
                  </a:lnTo>
                  <a:lnTo>
                    <a:pt x="1032558" y="1661951"/>
                  </a:lnTo>
                  <a:lnTo>
                    <a:pt x="1039297" y="1644803"/>
                  </a:lnTo>
                  <a:lnTo>
                    <a:pt x="1017476" y="1635142"/>
                  </a:lnTo>
                  <a:lnTo>
                    <a:pt x="1043462" y="1634213"/>
                  </a:lnTo>
                  <a:lnTo>
                    <a:pt x="1050188" y="1617075"/>
                  </a:lnTo>
                  <a:close/>
                </a:path>
                <a:path w="2229485" h="2096135">
                  <a:moveTo>
                    <a:pt x="1062100" y="1722285"/>
                  </a:moveTo>
                  <a:lnTo>
                    <a:pt x="1071417" y="1738860"/>
                  </a:lnTo>
                  <a:lnTo>
                    <a:pt x="1097403" y="1737931"/>
                  </a:lnTo>
                  <a:lnTo>
                    <a:pt x="1077182" y="1749095"/>
                  </a:lnTo>
                  <a:lnTo>
                    <a:pt x="1086513" y="1765659"/>
                  </a:lnTo>
                  <a:lnTo>
                    <a:pt x="1064691" y="1755998"/>
                  </a:lnTo>
                  <a:lnTo>
                    <a:pt x="1044470" y="1767162"/>
                  </a:lnTo>
                  <a:lnTo>
                    <a:pt x="1051196" y="1750024"/>
                  </a:lnTo>
                  <a:lnTo>
                    <a:pt x="1029374" y="1740363"/>
                  </a:lnTo>
                  <a:lnTo>
                    <a:pt x="1055361" y="1739434"/>
                  </a:lnTo>
                  <a:lnTo>
                    <a:pt x="1062100" y="1722285"/>
                  </a:lnTo>
                  <a:close/>
                </a:path>
                <a:path w="2229485" h="2096135">
                  <a:moveTo>
                    <a:pt x="1368378" y="1627035"/>
                  </a:moveTo>
                  <a:lnTo>
                    <a:pt x="1377710" y="1643610"/>
                  </a:lnTo>
                  <a:lnTo>
                    <a:pt x="1403695" y="1642671"/>
                  </a:lnTo>
                  <a:lnTo>
                    <a:pt x="1383475" y="1653844"/>
                  </a:lnTo>
                  <a:lnTo>
                    <a:pt x="1392791" y="1670409"/>
                  </a:lnTo>
                  <a:lnTo>
                    <a:pt x="1370983" y="1660748"/>
                  </a:lnTo>
                  <a:lnTo>
                    <a:pt x="1350748" y="1671912"/>
                  </a:lnTo>
                  <a:lnTo>
                    <a:pt x="1357488" y="1654773"/>
                  </a:lnTo>
                  <a:lnTo>
                    <a:pt x="1335666" y="1645102"/>
                  </a:lnTo>
                  <a:lnTo>
                    <a:pt x="1361652" y="1644174"/>
                  </a:lnTo>
                  <a:lnTo>
                    <a:pt x="1368378" y="1627035"/>
                  </a:lnTo>
                  <a:close/>
                </a:path>
                <a:path w="2229485" h="2096135">
                  <a:moveTo>
                    <a:pt x="1437907" y="784112"/>
                  </a:moveTo>
                  <a:lnTo>
                    <a:pt x="1447237" y="800677"/>
                  </a:lnTo>
                  <a:lnTo>
                    <a:pt x="1473223" y="799748"/>
                  </a:lnTo>
                  <a:lnTo>
                    <a:pt x="1453003" y="810921"/>
                  </a:lnTo>
                  <a:lnTo>
                    <a:pt x="1462319" y="827486"/>
                  </a:lnTo>
                  <a:lnTo>
                    <a:pt x="1440497" y="817816"/>
                  </a:lnTo>
                  <a:lnTo>
                    <a:pt x="1420276" y="828989"/>
                  </a:lnTo>
                  <a:lnTo>
                    <a:pt x="1427017" y="811850"/>
                  </a:lnTo>
                  <a:lnTo>
                    <a:pt x="1405194" y="802179"/>
                  </a:lnTo>
                  <a:lnTo>
                    <a:pt x="1431181" y="801251"/>
                  </a:lnTo>
                  <a:lnTo>
                    <a:pt x="1437907" y="784112"/>
                  </a:lnTo>
                  <a:close/>
                </a:path>
                <a:path w="2229485" h="2096135">
                  <a:moveTo>
                    <a:pt x="1429772" y="678247"/>
                  </a:moveTo>
                  <a:lnTo>
                    <a:pt x="1439102" y="694811"/>
                  </a:lnTo>
                  <a:lnTo>
                    <a:pt x="1465088" y="693882"/>
                  </a:lnTo>
                  <a:lnTo>
                    <a:pt x="1444867" y="705046"/>
                  </a:lnTo>
                  <a:lnTo>
                    <a:pt x="1454184" y="721621"/>
                  </a:lnTo>
                  <a:lnTo>
                    <a:pt x="1432361" y="711950"/>
                  </a:lnTo>
                  <a:lnTo>
                    <a:pt x="1412141" y="723124"/>
                  </a:lnTo>
                  <a:lnTo>
                    <a:pt x="1418881" y="705975"/>
                  </a:lnTo>
                  <a:lnTo>
                    <a:pt x="1397059" y="696314"/>
                  </a:lnTo>
                  <a:lnTo>
                    <a:pt x="1423031" y="695386"/>
                  </a:lnTo>
                  <a:lnTo>
                    <a:pt x="1429772" y="678247"/>
                  </a:lnTo>
                  <a:close/>
                </a:path>
                <a:path w="2229485" h="2096135">
                  <a:moveTo>
                    <a:pt x="1259075" y="462654"/>
                  </a:moveTo>
                  <a:lnTo>
                    <a:pt x="1268391" y="479219"/>
                  </a:lnTo>
                  <a:lnTo>
                    <a:pt x="1294377" y="478290"/>
                  </a:lnTo>
                  <a:lnTo>
                    <a:pt x="1274157" y="489464"/>
                  </a:lnTo>
                  <a:lnTo>
                    <a:pt x="1283487" y="506028"/>
                  </a:lnTo>
                  <a:lnTo>
                    <a:pt x="1261665" y="496367"/>
                  </a:lnTo>
                  <a:lnTo>
                    <a:pt x="1241444" y="507531"/>
                  </a:lnTo>
                  <a:lnTo>
                    <a:pt x="1248170" y="490393"/>
                  </a:lnTo>
                  <a:lnTo>
                    <a:pt x="1226348" y="480722"/>
                  </a:lnTo>
                  <a:lnTo>
                    <a:pt x="1252334" y="479793"/>
                  </a:lnTo>
                  <a:lnTo>
                    <a:pt x="1259075" y="462654"/>
                  </a:lnTo>
                  <a:close/>
                </a:path>
                <a:path w="2229485" h="2096135">
                  <a:moveTo>
                    <a:pt x="1461623" y="993507"/>
                  </a:moveTo>
                  <a:lnTo>
                    <a:pt x="1470954" y="1010071"/>
                  </a:lnTo>
                  <a:lnTo>
                    <a:pt x="1496940" y="1009142"/>
                  </a:lnTo>
                  <a:lnTo>
                    <a:pt x="1476719" y="1020306"/>
                  </a:lnTo>
                  <a:lnTo>
                    <a:pt x="1486036" y="1036881"/>
                  </a:lnTo>
                  <a:lnTo>
                    <a:pt x="1464214" y="1027220"/>
                  </a:lnTo>
                  <a:lnTo>
                    <a:pt x="1443993" y="1038383"/>
                  </a:lnTo>
                  <a:lnTo>
                    <a:pt x="1450733" y="1021245"/>
                  </a:lnTo>
                  <a:lnTo>
                    <a:pt x="1428911" y="1011574"/>
                  </a:lnTo>
                  <a:lnTo>
                    <a:pt x="1454897" y="1010645"/>
                  </a:lnTo>
                  <a:lnTo>
                    <a:pt x="1461623" y="993507"/>
                  </a:lnTo>
                  <a:close/>
                </a:path>
                <a:path w="2229485" h="2096135">
                  <a:moveTo>
                    <a:pt x="1632254" y="1208052"/>
                  </a:moveTo>
                  <a:lnTo>
                    <a:pt x="1641570" y="1224617"/>
                  </a:lnTo>
                  <a:lnTo>
                    <a:pt x="1667557" y="1223697"/>
                  </a:lnTo>
                  <a:lnTo>
                    <a:pt x="1647336" y="1234861"/>
                  </a:lnTo>
                  <a:lnTo>
                    <a:pt x="1656666" y="1251426"/>
                  </a:lnTo>
                  <a:lnTo>
                    <a:pt x="1634845" y="1241765"/>
                  </a:lnTo>
                  <a:lnTo>
                    <a:pt x="1614623" y="1252928"/>
                  </a:lnTo>
                  <a:lnTo>
                    <a:pt x="1621350" y="1235790"/>
                  </a:lnTo>
                  <a:lnTo>
                    <a:pt x="1599528" y="1226129"/>
                  </a:lnTo>
                  <a:lnTo>
                    <a:pt x="1625514" y="1225200"/>
                  </a:lnTo>
                  <a:lnTo>
                    <a:pt x="1632254" y="1208052"/>
                  </a:lnTo>
                  <a:close/>
                </a:path>
                <a:path w="2229485" h="2096135">
                  <a:moveTo>
                    <a:pt x="1615343" y="997904"/>
                  </a:moveTo>
                  <a:lnTo>
                    <a:pt x="1624659" y="1014469"/>
                  </a:lnTo>
                  <a:lnTo>
                    <a:pt x="1650645" y="1013540"/>
                  </a:lnTo>
                  <a:lnTo>
                    <a:pt x="1630424" y="1024704"/>
                  </a:lnTo>
                  <a:lnTo>
                    <a:pt x="1639755" y="1041278"/>
                  </a:lnTo>
                  <a:lnTo>
                    <a:pt x="1617933" y="1031607"/>
                  </a:lnTo>
                  <a:lnTo>
                    <a:pt x="1597711" y="1042771"/>
                  </a:lnTo>
                  <a:lnTo>
                    <a:pt x="1604438" y="1025632"/>
                  </a:lnTo>
                  <a:lnTo>
                    <a:pt x="1582616" y="1015971"/>
                  </a:lnTo>
                  <a:lnTo>
                    <a:pt x="1608602" y="1015043"/>
                  </a:lnTo>
                  <a:lnTo>
                    <a:pt x="1615343" y="997904"/>
                  </a:lnTo>
                  <a:close/>
                </a:path>
                <a:path w="2229485" h="2096135">
                  <a:moveTo>
                    <a:pt x="1604151" y="892138"/>
                  </a:moveTo>
                  <a:lnTo>
                    <a:pt x="1613481" y="908702"/>
                  </a:lnTo>
                  <a:lnTo>
                    <a:pt x="1639467" y="907773"/>
                  </a:lnTo>
                  <a:lnTo>
                    <a:pt x="1619247" y="918947"/>
                  </a:lnTo>
                  <a:lnTo>
                    <a:pt x="1628563" y="935512"/>
                  </a:lnTo>
                  <a:lnTo>
                    <a:pt x="1606755" y="925840"/>
                  </a:lnTo>
                  <a:lnTo>
                    <a:pt x="1586520" y="937014"/>
                  </a:lnTo>
                  <a:lnTo>
                    <a:pt x="1593260" y="919866"/>
                  </a:lnTo>
                  <a:lnTo>
                    <a:pt x="1571438" y="910205"/>
                  </a:lnTo>
                  <a:lnTo>
                    <a:pt x="1597424" y="909276"/>
                  </a:lnTo>
                  <a:lnTo>
                    <a:pt x="1604151" y="892138"/>
                  </a:lnTo>
                  <a:close/>
                </a:path>
                <a:path w="2229485" h="2096135">
                  <a:moveTo>
                    <a:pt x="1765275" y="893660"/>
                  </a:moveTo>
                  <a:lnTo>
                    <a:pt x="1774606" y="910234"/>
                  </a:lnTo>
                  <a:lnTo>
                    <a:pt x="1800592" y="909305"/>
                  </a:lnTo>
                  <a:lnTo>
                    <a:pt x="1780371" y="920469"/>
                  </a:lnTo>
                  <a:lnTo>
                    <a:pt x="1789687" y="937034"/>
                  </a:lnTo>
                  <a:lnTo>
                    <a:pt x="1767866" y="927373"/>
                  </a:lnTo>
                  <a:lnTo>
                    <a:pt x="1747644" y="938537"/>
                  </a:lnTo>
                  <a:lnTo>
                    <a:pt x="1754385" y="921398"/>
                  </a:lnTo>
                  <a:lnTo>
                    <a:pt x="1732563" y="911737"/>
                  </a:lnTo>
                  <a:lnTo>
                    <a:pt x="1758549" y="910808"/>
                  </a:lnTo>
                  <a:lnTo>
                    <a:pt x="1765275" y="893660"/>
                  </a:lnTo>
                  <a:close/>
                </a:path>
                <a:path w="2229485" h="2096135">
                  <a:moveTo>
                    <a:pt x="1592297" y="678159"/>
                  </a:moveTo>
                  <a:lnTo>
                    <a:pt x="1601613" y="694724"/>
                  </a:lnTo>
                  <a:lnTo>
                    <a:pt x="1627600" y="693795"/>
                  </a:lnTo>
                  <a:lnTo>
                    <a:pt x="1607378" y="704959"/>
                  </a:lnTo>
                  <a:lnTo>
                    <a:pt x="1616710" y="721533"/>
                  </a:lnTo>
                  <a:lnTo>
                    <a:pt x="1594888" y="711872"/>
                  </a:lnTo>
                  <a:lnTo>
                    <a:pt x="1574667" y="723035"/>
                  </a:lnTo>
                  <a:lnTo>
                    <a:pt x="1581393" y="705897"/>
                  </a:lnTo>
                  <a:lnTo>
                    <a:pt x="1559571" y="696226"/>
                  </a:lnTo>
                  <a:lnTo>
                    <a:pt x="1585557" y="695298"/>
                  </a:lnTo>
                  <a:lnTo>
                    <a:pt x="1592297" y="678159"/>
                  </a:lnTo>
                  <a:close/>
                </a:path>
                <a:path w="2229485" h="2096135">
                  <a:moveTo>
                    <a:pt x="1104039" y="351628"/>
                  </a:moveTo>
                  <a:lnTo>
                    <a:pt x="1113355" y="368193"/>
                  </a:lnTo>
                  <a:lnTo>
                    <a:pt x="1139342" y="367264"/>
                  </a:lnTo>
                  <a:lnTo>
                    <a:pt x="1119121" y="378437"/>
                  </a:lnTo>
                  <a:lnTo>
                    <a:pt x="1128451" y="395002"/>
                  </a:lnTo>
                  <a:lnTo>
                    <a:pt x="1106629" y="385331"/>
                  </a:lnTo>
                  <a:lnTo>
                    <a:pt x="1086409" y="396504"/>
                  </a:lnTo>
                  <a:lnTo>
                    <a:pt x="1093135" y="379366"/>
                  </a:lnTo>
                  <a:lnTo>
                    <a:pt x="1071313" y="369695"/>
                  </a:lnTo>
                  <a:lnTo>
                    <a:pt x="1097299" y="368767"/>
                  </a:lnTo>
                  <a:lnTo>
                    <a:pt x="1104039" y="351628"/>
                  </a:lnTo>
                  <a:close/>
                </a:path>
                <a:path w="2229485" h="2096135">
                  <a:moveTo>
                    <a:pt x="1404884" y="364299"/>
                  </a:moveTo>
                  <a:lnTo>
                    <a:pt x="1414214" y="380863"/>
                  </a:lnTo>
                  <a:lnTo>
                    <a:pt x="1440186" y="379935"/>
                  </a:lnTo>
                  <a:lnTo>
                    <a:pt x="1419979" y="391098"/>
                  </a:lnTo>
                  <a:lnTo>
                    <a:pt x="1429296" y="407672"/>
                  </a:lnTo>
                  <a:lnTo>
                    <a:pt x="1407474" y="398002"/>
                  </a:lnTo>
                  <a:lnTo>
                    <a:pt x="1387252" y="409165"/>
                  </a:lnTo>
                  <a:lnTo>
                    <a:pt x="1393993" y="392027"/>
                  </a:lnTo>
                  <a:lnTo>
                    <a:pt x="1372157" y="382366"/>
                  </a:lnTo>
                  <a:lnTo>
                    <a:pt x="1398143" y="381437"/>
                  </a:lnTo>
                  <a:lnTo>
                    <a:pt x="1404884" y="364299"/>
                  </a:lnTo>
                  <a:close/>
                </a:path>
                <a:path w="2229485" h="2096135">
                  <a:moveTo>
                    <a:pt x="1412780" y="467052"/>
                  </a:moveTo>
                  <a:lnTo>
                    <a:pt x="1422110" y="483616"/>
                  </a:lnTo>
                  <a:lnTo>
                    <a:pt x="1448096" y="482688"/>
                  </a:lnTo>
                  <a:lnTo>
                    <a:pt x="1427875" y="493851"/>
                  </a:lnTo>
                  <a:lnTo>
                    <a:pt x="1437192" y="510426"/>
                  </a:lnTo>
                  <a:lnTo>
                    <a:pt x="1415370" y="500755"/>
                  </a:lnTo>
                  <a:lnTo>
                    <a:pt x="1395149" y="511929"/>
                  </a:lnTo>
                  <a:lnTo>
                    <a:pt x="1401889" y="494780"/>
                  </a:lnTo>
                  <a:lnTo>
                    <a:pt x="1380067" y="485119"/>
                  </a:lnTo>
                  <a:lnTo>
                    <a:pt x="1406054" y="484190"/>
                  </a:lnTo>
                  <a:lnTo>
                    <a:pt x="1412780" y="467052"/>
                  </a:lnTo>
                  <a:close/>
                </a:path>
                <a:path w="2229485" h="2096135">
                  <a:moveTo>
                    <a:pt x="1418753" y="574555"/>
                  </a:moveTo>
                  <a:lnTo>
                    <a:pt x="1428084" y="591119"/>
                  </a:lnTo>
                  <a:lnTo>
                    <a:pt x="1454070" y="590200"/>
                  </a:lnTo>
                  <a:lnTo>
                    <a:pt x="1433835" y="601365"/>
                  </a:lnTo>
                  <a:lnTo>
                    <a:pt x="1443165" y="617929"/>
                  </a:lnTo>
                  <a:lnTo>
                    <a:pt x="1421344" y="608268"/>
                  </a:lnTo>
                  <a:lnTo>
                    <a:pt x="1401122" y="619432"/>
                  </a:lnTo>
                  <a:lnTo>
                    <a:pt x="1407863" y="602293"/>
                  </a:lnTo>
                  <a:lnTo>
                    <a:pt x="1386041" y="592632"/>
                  </a:lnTo>
                  <a:lnTo>
                    <a:pt x="1412013" y="591704"/>
                  </a:lnTo>
                  <a:lnTo>
                    <a:pt x="1418753" y="574555"/>
                  </a:lnTo>
                  <a:close/>
                </a:path>
                <a:path w="2229485" h="2096135">
                  <a:moveTo>
                    <a:pt x="1586603" y="574286"/>
                  </a:moveTo>
                  <a:lnTo>
                    <a:pt x="1595934" y="590851"/>
                  </a:lnTo>
                  <a:lnTo>
                    <a:pt x="1621905" y="589923"/>
                  </a:lnTo>
                  <a:lnTo>
                    <a:pt x="1601684" y="601086"/>
                  </a:lnTo>
                  <a:lnTo>
                    <a:pt x="1611015" y="617651"/>
                  </a:lnTo>
                  <a:lnTo>
                    <a:pt x="1589193" y="607990"/>
                  </a:lnTo>
                  <a:lnTo>
                    <a:pt x="1568972" y="619163"/>
                  </a:lnTo>
                  <a:lnTo>
                    <a:pt x="1575712" y="602015"/>
                  </a:lnTo>
                  <a:lnTo>
                    <a:pt x="1553876" y="592354"/>
                  </a:lnTo>
                  <a:lnTo>
                    <a:pt x="1579863" y="591425"/>
                  </a:lnTo>
                  <a:lnTo>
                    <a:pt x="1586603" y="574286"/>
                  </a:lnTo>
                  <a:close/>
                </a:path>
                <a:path w="2229485" h="2096135">
                  <a:moveTo>
                    <a:pt x="1522739" y="1629849"/>
                  </a:moveTo>
                  <a:lnTo>
                    <a:pt x="1532055" y="1646414"/>
                  </a:lnTo>
                  <a:lnTo>
                    <a:pt x="1558041" y="1645485"/>
                  </a:lnTo>
                  <a:lnTo>
                    <a:pt x="1537820" y="1656659"/>
                  </a:lnTo>
                  <a:lnTo>
                    <a:pt x="1547151" y="1673223"/>
                  </a:lnTo>
                  <a:lnTo>
                    <a:pt x="1525329" y="1663553"/>
                  </a:lnTo>
                  <a:lnTo>
                    <a:pt x="1505108" y="1674726"/>
                  </a:lnTo>
                  <a:lnTo>
                    <a:pt x="1511834" y="1657578"/>
                  </a:lnTo>
                  <a:lnTo>
                    <a:pt x="1490012" y="1647917"/>
                  </a:lnTo>
                  <a:lnTo>
                    <a:pt x="1515998" y="1646988"/>
                  </a:lnTo>
                  <a:lnTo>
                    <a:pt x="1522739" y="1629849"/>
                  </a:lnTo>
                  <a:close/>
                </a:path>
                <a:path w="2229485" h="2096135">
                  <a:moveTo>
                    <a:pt x="1692839" y="1738257"/>
                  </a:moveTo>
                  <a:lnTo>
                    <a:pt x="1702155" y="1754822"/>
                  </a:lnTo>
                  <a:lnTo>
                    <a:pt x="1728142" y="1753893"/>
                  </a:lnTo>
                  <a:lnTo>
                    <a:pt x="1707920" y="1765057"/>
                  </a:lnTo>
                  <a:lnTo>
                    <a:pt x="1717251" y="1781631"/>
                  </a:lnTo>
                  <a:lnTo>
                    <a:pt x="1695429" y="1771960"/>
                  </a:lnTo>
                  <a:lnTo>
                    <a:pt x="1675208" y="1783124"/>
                  </a:lnTo>
                  <a:lnTo>
                    <a:pt x="1681934" y="1765986"/>
                  </a:lnTo>
                  <a:lnTo>
                    <a:pt x="1660112" y="1756325"/>
                  </a:lnTo>
                  <a:lnTo>
                    <a:pt x="1686099" y="1755396"/>
                  </a:lnTo>
                  <a:lnTo>
                    <a:pt x="1692839" y="1738257"/>
                  </a:lnTo>
                  <a:close/>
                </a:path>
                <a:path w="2229485" h="2096135">
                  <a:moveTo>
                    <a:pt x="1706019" y="1840302"/>
                  </a:moveTo>
                  <a:lnTo>
                    <a:pt x="1715335" y="1856867"/>
                  </a:lnTo>
                  <a:lnTo>
                    <a:pt x="1741321" y="1855938"/>
                  </a:lnTo>
                  <a:lnTo>
                    <a:pt x="1721101" y="1867111"/>
                  </a:lnTo>
                  <a:lnTo>
                    <a:pt x="1730431" y="1883676"/>
                  </a:lnTo>
                  <a:lnTo>
                    <a:pt x="1708609" y="1874005"/>
                  </a:lnTo>
                  <a:lnTo>
                    <a:pt x="1688388" y="1885178"/>
                  </a:lnTo>
                  <a:lnTo>
                    <a:pt x="1695114" y="1868030"/>
                  </a:lnTo>
                  <a:lnTo>
                    <a:pt x="1673292" y="1858369"/>
                  </a:lnTo>
                  <a:lnTo>
                    <a:pt x="1699278" y="1857440"/>
                  </a:lnTo>
                  <a:lnTo>
                    <a:pt x="1706019" y="1840302"/>
                  </a:lnTo>
                  <a:close/>
                </a:path>
                <a:path w="2229485" h="2096135">
                  <a:moveTo>
                    <a:pt x="2183332" y="1945010"/>
                  </a:moveTo>
                  <a:lnTo>
                    <a:pt x="2192663" y="1961584"/>
                  </a:lnTo>
                  <a:lnTo>
                    <a:pt x="2218649" y="1960646"/>
                  </a:lnTo>
                  <a:lnTo>
                    <a:pt x="2198428" y="1971819"/>
                  </a:lnTo>
                  <a:lnTo>
                    <a:pt x="2207744" y="1988384"/>
                  </a:lnTo>
                  <a:lnTo>
                    <a:pt x="2185923" y="1978723"/>
                  </a:lnTo>
                  <a:lnTo>
                    <a:pt x="2165701" y="1989887"/>
                  </a:lnTo>
                  <a:lnTo>
                    <a:pt x="2172442" y="1972748"/>
                  </a:lnTo>
                  <a:lnTo>
                    <a:pt x="2150620" y="1963077"/>
                  </a:lnTo>
                  <a:lnTo>
                    <a:pt x="2176606" y="1962158"/>
                  </a:lnTo>
                  <a:lnTo>
                    <a:pt x="2183332" y="1945010"/>
                  </a:lnTo>
                  <a:close/>
                </a:path>
                <a:path w="2229485" h="2096135">
                  <a:moveTo>
                    <a:pt x="2193749" y="2050804"/>
                  </a:moveTo>
                  <a:lnTo>
                    <a:pt x="2203080" y="2067368"/>
                  </a:lnTo>
                  <a:lnTo>
                    <a:pt x="2229066" y="2066439"/>
                  </a:lnTo>
                  <a:lnTo>
                    <a:pt x="2208845" y="2077613"/>
                  </a:lnTo>
                  <a:lnTo>
                    <a:pt x="2218162" y="2094178"/>
                  </a:lnTo>
                  <a:lnTo>
                    <a:pt x="2196339" y="2084507"/>
                  </a:lnTo>
                  <a:lnTo>
                    <a:pt x="2176119" y="2095680"/>
                  </a:lnTo>
                  <a:lnTo>
                    <a:pt x="2182859" y="2078542"/>
                  </a:lnTo>
                  <a:lnTo>
                    <a:pt x="2161037" y="2068871"/>
                  </a:lnTo>
                  <a:lnTo>
                    <a:pt x="2187023" y="2067942"/>
                  </a:lnTo>
                  <a:lnTo>
                    <a:pt x="2193749" y="2050804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4" name="object 884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2013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885" name="object 88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886" name="Picture 885">
            <a:extLst>
              <a:ext uri="{FF2B5EF4-FFF2-40B4-BE49-F238E27FC236}">
                <a16:creationId xmlns:a16="http://schemas.microsoft.com/office/drawing/2014/main" id="{7C2A8830-1740-C74E-BFB4-23F8117EB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9333" y="149512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9339" y="149514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80958" y="151810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80962" y="151810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73"/>
                  </a:moveTo>
                  <a:lnTo>
                    <a:pt x="36532" y="568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1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9092" y="149392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9091" y="149392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0367" y="159948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70363" y="159952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72259" y="162280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72257" y="162280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70367" y="15983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0365" y="15983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22957" y="161127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22949" y="161130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24913" y="163438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24907" y="163438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23033" y="16099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23037" y="16099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90332" y="168498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0340" y="168496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91881" y="170826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295"/>
                  </a:lnTo>
                  <a:lnTo>
                    <a:pt x="0" y="1854"/>
                  </a:lnTo>
                  <a:lnTo>
                    <a:pt x="36525" y="5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1881" y="170825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89989" y="168366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89988" y="16836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39709" y="169622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39713" y="169628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41614" y="171935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41615" y="171935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39734" y="16952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39737" y="16952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82394" y="170681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2388" y="170680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4248" y="172980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84252" y="172979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82394" y="17053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82386" y="17053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76057" y="178954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66" y="2550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76055" y="178949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77809" y="181264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75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75" y="11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77817" y="181264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75943" y="17884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75935" y="17884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29917" y="180169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29920" y="180169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32153" y="182474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75" y="166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32162" y="182474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30286" y="18005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30292" y="18005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506954" y="184528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71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506953" y="184539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09151" y="186834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09161" y="186834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07284" y="18441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07284" y="18441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81087" y="187088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81084" y="187090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82636" y="189425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54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82642" y="189424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27" y="557"/>
                  </a:lnTo>
                  <a:lnTo>
                    <a:pt x="36527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80744" y="186949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80741" y="186948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29994" y="19089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29993" y="190904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31937" y="193221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731947" y="193222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730057" y="19076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730058" y="19076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040953" y="193004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040955" y="192995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042655" y="195303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042663" y="195303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0"/>
                  </a:moveTo>
                  <a:lnTo>
                    <a:pt x="35756" y="167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040788" y="19285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040792" y="19285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200478" y="1933523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79" y="2885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200484" y="1933543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202637" y="1956853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82"/>
                  </a:lnTo>
                  <a:lnTo>
                    <a:pt x="0" y="5740"/>
                  </a:lnTo>
                  <a:lnTo>
                    <a:pt x="35763" y="44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202640" y="1956859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39"/>
                  </a:moveTo>
                  <a:lnTo>
                    <a:pt x="35770" y="446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7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200757" y="19324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200757" y="19324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507754" y="1887486"/>
              <a:ext cx="1905" cy="86995"/>
            </a:xfrm>
            <a:custGeom>
              <a:avLst/>
              <a:gdLst/>
              <a:ahLst/>
              <a:cxnLst/>
              <a:rect l="l" t="t" r="r" b="b"/>
              <a:pathLst>
                <a:path w="1905" h="86994">
                  <a:moveTo>
                    <a:pt x="0" y="0"/>
                  </a:moveTo>
                  <a:lnTo>
                    <a:pt x="0" y="62420"/>
                  </a:lnTo>
                  <a:lnTo>
                    <a:pt x="1866" y="8680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507752" y="1887493"/>
              <a:ext cx="1905" cy="86995"/>
            </a:xfrm>
            <a:custGeom>
              <a:avLst/>
              <a:gdLst/>
              <a:ahLst/>
              <a:cxnLst/>
              <a:rect l="l" t="t" r="r" b="b"/>
              <a:pathLst>
                <a:path w="1905" h="86994">
                  <a:moveTo>
                    <a:pt x="1869" y="86725"/>
                  </a:moveTo>
                  <a:lnTo>
                    <a:pt x="0" y="6252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67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509520" y="1910625"/>
              <a:ext cx="36195" cy="64135"/>
            </a:xfrm>
            <a:custGeom>
              <a:avLst/>
              <a:gdLst/>
              <a:ahLst/>
              <a:cxnLst/>
              <a:rect l="l" t="t" r="r" b="b"/>
              <a:pathLst>
                <a:path w="36194" h="64135">
                  <a:moveTo>
                    <a:pt x="35763" y="0"/>
                  </a:moveTo>
                  <a:lnTo>
                    <a:pt x="0" y="1270"/>
                  </a:lnTo>
                  <a:lnTo>
                    <a:pt x="0" y="63690"/>
                  </a:lnTo>
                  <a:lnTo>
                    <a:pt x="35763" y="6240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509535" y="1910625"/>
              <a:ext cx="36195" cy="64135"/>
            </a:xfrm>
            <a:custGeom>
              <a:avLst/>
              <a:gdLst/>
              <a:ahLst/>
              <a:cxnLst/>
              <a:rect l="l" t="t" r="r" b="b"/>
              <a:pathLst>
                <a:path w="36194" h="64135">
                  <a:moveTo>
                    <a:pt x="0" y="63698"/>
                  </a:moveTo>
                  <a:lnTo>
                    <a:pt x="35756" y="6240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36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507640" y="18862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507642" y="18862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49501" y="201752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04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49505" y="2017496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51774" y="204085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51786" y="204085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749882" y="20163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49883" y="20163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055431" y="203735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55430" y="203728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455"/>
                  </a:moveTo>
                  <a:lnTo>
                    <a:pt x="0" y="0"/>
                  </a:lnTo>
                  <a:lnTo>
                    <a:pt x="1869" y="24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057654" y="2060409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057646" y="20604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055774" y="20358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55772" y="20358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828861" y="206696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828860" y="206695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830614" y="209029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830623" y="209029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828721" y="20656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828736" y="20656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133852" y="2070556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133850" y="2070519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135439" y="2093950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13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135450" y="2093951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133547" y="206952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133554" y="206952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292818" y="207271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292807" y="207262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295014" y="209576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295024" y="209576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293148" y="20711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293145" y="20711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911794" y="213820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911793" y="213828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913623" y="21616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7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913630" y="216165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911718" y="213715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911726" y="213716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71" y="2490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830550" y="217249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830548" y="217249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832658" y="219569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832663" y="219568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830779" y="21714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830781" y="21714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295637" y="217777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295639" y="217783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878" y="24320"/>
                  </a:moveTo>
                  <a:lnTo>
                    <a:pt x="0" y="0"/>
                  </a:lnTo>
                  <a:lnTo>
                    <a:pt x="1878" y="243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297707" y="2200884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297711" y="220087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295827" y="21764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295842" y="21764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601787" y="2213863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601784" y="221385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603463" y="22369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603459" y="2236909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0" y="1267"/>
                  </a:moveTo>
                  <a:lnTo>
                    <a:pt x="35770" y="0"/>
                  </a:lnTo>
                  <a:lnTo>
                    <a:pt x="0" y="1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601597" y="22124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601601" y="22124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760893" y="223051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760895" y="223052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762734" y="225353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762732" y="225354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760867" y="22293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760866" y="22293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935886" y="224659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905" y="2602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935879" y="224652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938020" y="226998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938023" y="226998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3"/>
                  </a:moveTo>
                  <a:lnTo>
                    <a:pt x="35756" y="112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4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936114" y="22452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936118" y="224524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998355" y="228099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998354" y="228099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000463" y="230419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000469" y="230420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998584" y="22797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998598" y="22797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308946" y="228133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308943" y="228134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311055" y="230456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311057" y="230456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309175" y="22802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309172" y="22802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093286" y="1000340"/>
              <a:ext cx="1905" cy="1311910"/>
            </a:xfrm>
            <a:custGeom>
              <a:avLst/>
              <a:gdLst/>
              <a:ahLst/>
              <a:cxnLst/>
              <a:rect l="l" t="t" r="r" b="b"/>
              <a:pathLst>
                <a:path w="1904" h="1311910">
                  <a:moveTo>
                    <a:pt x="0" y="0"/>
                  </a:moveTo>
                  <a:lnTo>
                    <a:pt x="0" y="1287348"/>
                  </a:lnTo>
                  <a:lnTo>
                    <a:pt x="1879" y="131174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093291" y="1000328"/>
              <a:ext cx="1905" cy="1311910"/>
            </a:xfrm>
            <a:custGeom>
              <a:avLst/>
              <a:gdLst/>
              <a:ahLst/>
              <a:cxnLst/>
              <a:rect l="l" t="t" r="r" b="b"/>
              <a:pathLst>
                <a:path w="1904" h="1311910">
                  <a:moveTo>
                    <a:pt x="1869" y="1311705"/>
                  </a:moveTo>
                  <a:lnTo>
                    <a:pt x="0" y="128737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3117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095165" y="1023708"/>
              <a:ext cx="36195" cy="1289050"/>
            </a:xfrm>
            <a:custGeom>
              <a:avLst/>
              <a:gdLst/>
              <a:ahLst/>
              <a:cxnLst/>
              <a:rect l="l" t="t" r="r" b="b"/>
              <a:pathLst>
                <a:path w="36195" h="1289050">
                  <a:moveTo>
                    <a:pt x="35763" y="0"/>
                  </a:moveTo>
                  <a:lnTo>
                    <a:pt x="0" y="1270"/>
                  </a:lnTo>
                  <a:lnTo>
                    <a:pt x="0" y="1288618"/>
                  </a:lnTo>
                  <a:lnTo>
                    <a:pt x="35763" y="12873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095167" y="1023710"/>
              <a:ext cx="36195" cy="1289050"/>
            </a:xfrm>
            <a:custGeom>
              <a:avLst/>
              <a:gdLst/>
              <a:ahLst/>
              <a:cxnLst/>
              <a:rect l="l" t="t" r="r" b="b"/>
              <a:pathLst>
                <a:path w="36195" h="1289050">
                  <a:moveTo>
                    <a:pt x="0" y="1288618"/>
                  </a:moveTo>
                  <a:lnTo>
                    <a:pt x="35770" y="128733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886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093273" y="9990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093276" y="9990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63903" y="231554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63900" y="231552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65592" y="233881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65592" y="233881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63713" y="23144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63712" y="23144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771777" y="2337358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771776" y="2337375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1914" y="24919"/>
                  </a:moveTo>
                  <a:lnTo>
                    <a:pt x="0" y="0"/>
                  </a:lnTo>
                  <a:lnTo>
                    <a:pt x="1914" y="24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73986" y="236080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773995" y="236079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56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772081" y="233586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772089" y="233585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24024" y="234786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794"/>
                  </a:lnTo>
                  <a:lnTo>
                    <a:pt x="1879" y="2717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924026" y="234795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69" y="26992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6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926082" y="237117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926085" y="2371176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55"/>
                  </a:moveTo>
                  <a:lnTo>
                    <a:pt x="35756" y="278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924189" y="23464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924184" y="23464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096943" y="1677149"/>
              <a:ext cx="1905" cy="723900"/>
            </a:xfrm>
            <a:custGeom>
              <a:avLst/>
              <a:gdLst/>
              <a:ahLst/>
              <a:cxnLst/>
              <a:rect l="l" t="t" r="r" b="b"/>
              <a:pathLst>
                <a:path w="1904" h="723900">
                  <a:moveTo>
                    <a:pt x="0" y="0"/>
                  </a:moveTo>
                  <a:lnTo>
                    <a:pt x="0" y="699401"/>
                  </a:lnTo>
                  <a:lnTo>
                    <a:pt x="1879" y="72378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4096939" y="1677098"/>
              <a:ext cx="1905" cy="723900"/>
            </a:xfrm>
            <a:custGeom>
              <a:avLst/>
              <a:gdLst/>
              <a:ahLst/>
              <a:cxnLst/>
              <a:rect l="l" t="t" r="r" b="b"/>
              <a:pathLst>
                <a:path w="1904" h="723900">
                  <a:moveTo>
                    <a:pt x="1878" y="723873"/>
                  </a:moveTo>
                  <a:lnTo>
                    <a:pt x="0" y="6994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238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098937" y="1700517"/>
              <a:ext cx="36195" cy="701040"/>
            </a:xfrm>
            <a:custGeom>
              <a:avLst/>
              <a:gdLst/>
              <a:ahLst/>
              <a:cxnLst/>
              <a:rect l="l" t="t" r="r" b="b"/>
              <a:pathLst>
                <a:path w="36195" h="701039">
                  <a:moveTo>
                    <a:pt x="35763" y="0"/>
                  </a:moveTo>
                  <a:lnTo>
                    <a:pt x="0" y="1270"/>
                  </a:lnTo>
                  <a:lnTo>
                    <a:pt x="0" y="700671"/>
                  </a:lnTo>
                  <a:lnTo>
                    <a:pt x="35763" y="6994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098945" y="1700517"/>
              <a:ext cx="36195" cy="701040"/>
            </a:xfrm>
            <a:custGeom>
              <a:avLst/>
              <a:gdLst/>
              <a:ahLst/>
              <a:cxnLst/>
              <a:rect l="l" t="t" r="r" b="b"/>
              <a:pathLst>
                <a:path w="36195" h="701039">
                  <a:moveTo>
                    <a:pt x="0" y="700671"/>
                  </a:moveTo>
                  <a:lnTo>
                    <a:pt x="35770" y="69939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7006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097045" y="16758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097044" y="16758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473056" y="238683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473055" y="238693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474821" y="240996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474826" y="240997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472942" y="23856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472950" y="23856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315944" y="2375585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0" y="0"/>
                  </a:moveTo>
                  <a:lnTo>
                    <a:pt x="0" y="11696"/>
                  </a:lnTo>
                  <a:lnTo>
                    <a:pt x="1905" y="36614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315941" y="2375571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39" h="36830">
                  <a:moveTo>
                    <a:pt x="1914" y="36587"/>
                  </a:moveTo>
                  <a:lnTo>
                    <a:pt x="0" y="1179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65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317646" y="2399029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35763" y="0"/>
                  </a:moveTo>
                  <a:lnTo>
                    <a:pt x="0" y="1270"/>
                  </a:lnTo>
                  <a:lnTo>
                    <a:pt x="0" y="12979"/>
                  </a:lnTo>
                  <a:lnTo>
                    <a:pt x="35763" y="116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317651" y="2399029"/>
              <a:ext cx="36195" cy="13335"/>
            </a:xfrm>
            <a:custGeom>
              <a:avLst/>
              <a:gdLst/>
              <a:ahLst/>
              <a:cxnLst/>
              <a:rect l="l" t="t" r="r" b="b"/>
              <a:pathLst>
                <a:path w="36195" h="13335">
                  <a:moveTo>
                    <a:pt x="0" y="12977"/>
                  </a:moveTo>
                  <a:lnTo>
                    <a:pt x="35770" y="1169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315754" y="23741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315753" y="23741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315643" y="2399347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0" y="0"/>
                  </a:moveTo>
                  <a:lnTo>
                    <a:pt x="0" y="9474"/>
                  </a:lnTo>
                  <a:lnTo>
                    <a:pt x="1866" y="3387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315643" y="2399396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89">
                  <a:moveTo>
                    <a:pt x="1869" y="33840"/>
                  </a:moveTo>
                  <a:lnTo>
                    <a:pt x="0" y="951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38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317815" y="2422562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35763" y="0"/>
                  </a:moveTo>
                  <a:lnTo>
                    <a:pt x="0" y="1282"/>
                  </a:lnTo>
                  <a:lnTo>
                    <a:pt x="0" y="10756"/>
                  </a:lnTo>
                  <a:lnTo>
                    <a:pt x="35763" y="947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317820" y="2422564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4" h="10794">
                  <a:moveTo>
                    <a:pt x="0" y="10747"/>
                  </a:moveTo>
                  <a:lnTo>
                    <a:pt x="35763" y="9468"/>
                  </a:lnTo>
                  <a:lnTo>
                    <a:pt x="35763" y="0"/>
                  </a:lnTo>
                  <a:lnTo>
                    <a:pt x="0" y="1278"/>
                  </a:lnTo>
                  <a:lnTo>
                    <a:pt x="0" y="10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315935" y="23978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315930" y="23978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470609" y="2398610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5" h="48260">
                  <a:moveTo>
                    <a:pt x="0" y="0"/>
                  </a:moveTo>
                  <a:lnTo>
                    <a:pt x="0" y="23406"/>
                  </a:lnTo>
                  <a:lnTo>
                    <a:pt x="1866" y="4780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470607" y="2398618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5" h="48260">
                  <a:moveTo>
                    <a:pt x="1869" y="47791"/>
                  </a:moveTo>
                  <a:lnTo>
                    <a:pt x="0" y="2346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7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472196" y="2421661"/>
              <a:ext cx="36830" cy="24765"/>
            </a:xfrm>
            <a:custGeom>
              <a:avLst/>
              <a:gdLst/>
              <a:ahLst/>
              <a:cxnLst/>
              <a:rect l="l" t="t" r="r" b="b"/>
              <a:pathLst>
                <a:path w="36830" h="24764">
                  <a:moveTo>
                    <a:pt x="36525" y="0"/>
                  </a:moveTo>
                  <a:lnTo>
                    <a:pt x="0" y="1308"/>
                  </a:lnTo>
                  <a:lnTo>
                    <a:pt x="0" y="24714"/>
                  </a:lnTo>
                  <a:lnTo>
                    <a:pt x="36525" y="2340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472200" y="2421669"/>
              <a:ext cx="36830" cy="24765"/>
            </a:xfrm>
            <a:custGeom>
              <a:avLst/>
              <a:gdLst/>
              <a:ahLst/>
              <a:cxnLst/>
              <a:rect l="l" t="t" r="r" b="b"/>
              <a:pathLst>
                <a:path w="36830" h="24764">
                  <a:moveTo>
                    <a:pt x="0" y="24703"/>
                  </a:moveTo>
                  <a:lnTo>
                    <a:pt x="36517" y="2339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7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470317" y="239712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470323" y="239712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3" y="2569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760537" y="244228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760532" y="244228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762277" y="246550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762287" y="2465500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56" y="11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760397" y="24412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760390" y="24412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929536" y="245346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929544" y="245349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931708" y="24764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931716" y="247642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929841" y="24520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929839" y="24520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107522" y="2322194"/>
              <a:ext cx="1905" cy="179705"/>
            </a:xfrm>
            <a:custGeom>
              <a:avLst/>
              <a:gdLst/>
              <a:ahLst/>
              <a:cxnLst/>
              <a:rect l="l" t="t" r="r" b="b"/>
              <a:pathLst>
                <a:path w="1904" h="179705">
                  <a:moveTo>
                    <a:pt x="0" y="0"/>
                  </a:moveTo>
                  <a:lnTo>
                    <a:pt x="0" y="154927"/>
                  </a:lnTo>
                  <a:lnTo>
                    <a:pt x="1879" y="17932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107521" y="2322096"/>
              <a:ext cx="1905" cy="179705"/>
            </a:xfrm>
            <a:custGeom>
              <a:avLst/>
              <a:gdLst/>
              <a:ahLst/>
              <a:cxnLst/>
              <a:rect l="l" t="t" r="r" b="b"/>
              <a:pathLst>
                <a:path w="1904" h="179705">
                  <a:moveTo>
                    <a:pt x="1878" y="179424"/>
                  </a:moveTo>
                  <a:lnTo>
                    <a:pt x="0" y="15497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794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109707" y="2345372"/>
              <a:ext cx="36195" cy="156210"/>
            </a:xfrm>
            <a:custGeom>
              <a:avLst/>
              <a:gdLst/>
              <a:ahLst/>
              <a:cxnLst/>
              <a:rect l="l" t="t" r="r" b="b"/>
              <a:pathLst>
                <a:path w="36195" h="156210">
                  <a:moveTo>
                    <a:pt x="35763" y="0"/>
                  </a:moveTo>
                  <a:lnTo>
                    <a:pt x="0" y="1270"/>
                  </a:lnTo>
                  <a:lnTo>
                    <a:pt x="0" y="156197"/>
                  </a:lnTo>
                  <a:lnTo>
                    <a:pt x="35763" y="15492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109705" y="2345364"/>
              <a:ext cx="36195" cy="156210"/>
            </a:xfrm>
            <a:custGeom>
              <a:avLst/>
              <a:gdLst/>
              <a:ahLst/>
              <a:cxnLst/>
              <a:rect l="l" t="t" r="r" b="b"/>
              <a:pathLst>
                <a:path w="36195" h="156210">
                  <a:moveTo>
                    <a:pt x="0" y="156208"/>
                  </a:moveTo>
                  <a:lnTo>
                    <a:pt x="35770" y="15492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6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107827" y="23207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107823" y="23207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068105" y="1936097"/>
              <a:ext cx="721022" cy="1001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332175" y="2475661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39" h="41275">
                  <a:moveTo>
                    <a:pt x="0" y="0"/>
                  </a:moveTo>
                  <a:lnTo>
                    <a:pt x="0" y="16167"/>
                  </a:lnTo>
                  <a:lnTo>
                    <a:pt x="1917" y="4107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332177" y="2475631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4" h="41275">
                  <a:moveTo>
                    <a:pt x="1905" y="41034"/>
                  </a:moveTo>
                  <a:lnTo>
                    <a:pt x="0" y="16233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410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334067" y="2499093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35775" y="0"/>
                  </a:moveTo>
                  <a:lnTo>
                    <a:pt x="0" y="1270"/>
                  </a:lnTo>
                  <a:lnTo>
                    <a:pt x="0" y="17437"/>
                  </a:lnTo>
                  <a:lnTo>
                    <a:pt x="35775" y="1615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334070" y="2499084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0" y="17449"/>
                  </a:moveTo>
                  <a:lnTo>
                    <a:pt x="35770" y="1615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4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332175" y="24742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332178" y="247425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481239" y="252879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481234" y="252879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482725" y="255183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482730" y="255183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480858" y="252771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480862" y="252771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4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891875" y="2266975"/>
              <a:ext cx="2540" cy="307975"/>
            </a:xfrm>
            <a:custGeom>
              <a:avLst/>
              <a:gdLst/>
              <a:ahLst/>
              <a:cxnLst/>
              <a:rect l="l" t="t" r="r" b="b"/>
              <a:pathLst>
                <a:path w="2539" h="307975">
                  <a:moveTo>
                    <a:pt x="0" y="0"/>
                  </a:moveTo>
                  <a:lnTo>
                    <a:pt x="0" y="282549"/>
                  </a:lnTo>
                  <a:lnTo>
                    <a:pt x="1917" y="30746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891869" y="2266947"/>
              <a:ext cx="2540" cy="307975"/>
            </a:xfrm>
            <a:custGeom>
              <a:avLst/>
              <a:gdLst/>
              <a:ahLst/>
              <a:cxnLst/>
              <a:rect l="l" t="t" r="r" b="b"/>
              <a:pathLst>
                <a:path w="2539" h="307975">
                  <a:moveTo>
                    <a:pt x="1914" y="307480"/>
                  </a:moveTo>
                  <a:lnTo>
                    <a:pt x="0" y="28256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74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893589" y="2290394"/>
              <a:ext cx="36195" cy="283845"/>
            </a:xfrm>
            <a:custGeom>
              <a:avLst/>
              <a:gdLst/>
              <a:ahLst/>
              <a:cxnLst/>
              <a:rect l="l" t="t" r="r" b="b"/>
              <a:pathLst>
                <a:path w="36195" h="283844">
                  <a:moveTo>
                    <a:pt x="35763" y="0"/>
                  </a:moveTo>
                  <a:lnTo>
                    <a:pt x="0" y="1270"/>
                  </a:lnTo>
                  <a:lnTo>
                    <a:pt x="0" y="283819"/>
                  </a:lnTo>
                  <a:lnTo>
                    <a:pt x="35763" y="28253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893600" y="2290392"/>
              <a:ext cx="36195" cy="283845"/>
            </a:xfrm>
            <a:custGeom>
              <a:avLst/>
              <a:gdLst/>
              <a:ahLst/>
              <a:cxnLst/>
              <a:rect l="l" t="t" r="r" b="b"/>
              <a:pathLst>
                <a:path w="36195" h="283844">
                  <a:moveTo>
                    <a:pt x="0" y="283825"/>
                  </a:moveTo>
                  <a:lnTo>
                    <a:pt x="35770" y="282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838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891697" y="22657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891695" y="22657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789874" y="255111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789873" y="2551057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791906" y="257422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791909" y="257422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790039" y="25497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790035" y="25497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676506" y="2560853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0" y="0"/>
                  </a:moveTo>
                  <a:lnTo>
                    <a:pt x="0" y="18389"/>
                  </a:lnTo>
                  <a:lnTo>
                    <a:pt x="1905" y="43307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676498" y="2560797"/>
              <a:ext cx="2540" cy="43815"/>
            </a:xfrm>
            <a:custGeom>
              <a:avLst/>
              <a:gdLst/>
              <a:ahLst/>
              <a:cxnLst/>
              <a:rect l="l" t="t" r="r" b="b"/>
              <a:pathLst>
                <a:path w="2539" h="43814">
                  <a:moveTo>
                    <a:pt x="1914" y="43435"/>
                  </a:moveTo>
                  <a:lnTo>
                    <a:pt x="0" y="18389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43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678754" y="2584259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35775" y="0"/>
                  </a:moveTo>
                  <a:lnTo>
                    <a:pt x="0" y="1270"/>
                  </a:lnTo>
                  <a:lnTo>
                    <a:pt x="0" y="19659"/>
                  </a:lnTo>
                  <a:lnTo>
                    <a:pt x="35775" y="1838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678773" y="2584255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0" y="19668"/>
                  </a:moveTo>
                  <a:lnTo>
                    <a:pt x="35770" y="1839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6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676862" y="255939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676867" y="255938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119359" y="2304630"/>
              <a:ext cx="2540" cy="305435"/>
            </a:xfrm>
            <a:custGeom>
              <a:avLst/>
              <a:gdLst/>
              <a:ahLst/>
              <a:cxnLst/>
              <a:rect l="l" t="t" r="r" b="b"/>
              <a:pathLst>
                <a:path w="2539" h="305435">
                  <a:moveTo>
                    <a:pt x="0" y="0"/>
                  </a:moveTo>
                  <a:lnTo>
                    <a:pt x="0" y="280314"/>
                  </a:lnTo>
                  <a:lnTo>
                    <a:pt x="1917" y="30521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119356" y="2304636"/>
              <a:ext cx="2540" cy="305435"/>
            </a:xfrm>
            <a:custGeom>
              <a:avLst/>
              <a:gdLst/>
              <a:ahLst/>
              <a:cxnLst/>
              <a:rect l="l" t="t" r="r" b="b"/>
              <a:pathLst>
                <a:path w="2539" h="305435">
                  <a:moveTo>
                    <a:pt x="1914" y="305197"/>
                  </a:moveTo>
                  <a:lnTo>
                    <a:pt x="0" y="28027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051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121061" y="2328062"/>
              <a:ext cx="36830" cy="281940"/>
            </a:xfrm>
            <a:custGeom>
              <a:avLst/>
              <a:gdLst/>
              <a:ahLst/>
              <a:cxnLst/>
              <a:rect l="l" t="t" r="r" b="b"/>
              <a:pathLst>
                <a:path w="36829" h="281939">
                  <a:moveTo>
                    <a:pt x="36537" y="0"/>
                  </a:moveTo>
                  <a:lnTo>
                    <a:pt x="0" y="1308"/>
                  </a:lnTo>
                  <a:lnTo>
                    <a:pt x="0" y="281622"/>
                  </a:lnTo>
                  <a:lnTo>
                    <a:pt x="36537" y="280327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121069" y="2328066"/>
              <a:ext cx="36830" cy="281940"/>
            </a:xfrm>
            <a:custGeom>
              <a:avLst/>
              <a:gdLst/>
              <a:ahLst/>
              <a:cxnLst/>
              <a:rect l="l" t="t" r="r" b="b"/>
              <a:pathLst>
                <a:path w="36829" h="281939">
                  <a:moveTo>
                    <a:pt x="0" y="281622"/>
                  </a:moveTo>
                  <a:lnTo>
                    <a:pt x="36532" y="28031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816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119168" y="230344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30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119171" y="230344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338969" y="2569590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4" h="57150">
                  <a:moveTo>
                    <a:pt x="0" y="0"/>
                  </a:moveTo>
                  <a:lnTo>
                    <a:pt x="0" y="32321"/>
                  </a:lnTo>
                  <a:lnTo>
                    <a:pt x="1879" y="5670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338965" y="2569552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4" h="57150">
                  <a:moveTo>
                    <a:pt x="1878" y="56786"/>
                  </a:moveTo>
                  <a:lnTo>
                    <a:pt x="0" y="3233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6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341001" y="2592933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5">
                  <a:moveTo>
                    <a:pt x="35763" y="0"/>
                  </a:moveTo>
                  <a:lnTo>
                    <a:pt x="0" y="1282"/>
                  </a:lnTo>
                  <a:lnTo>
                    <a:pt x="0" y="33604"/>
                  </a:lnTo>
                  <a:lnTo>
                    <a:pt x="35763" y="323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341009" y="2592935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5">
                  <a:moveTo>
                    <a:pt x="0" y="33597"/>
                  </a:moveTo>
                  <a:lnTo>
                    <a:pt x="35756" y="323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35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339109" y="25680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339113" y="25680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579122" y="2539720"/>
              <a:ext cx="2540" cy="93345"/>
            </a:xfrm>
            <a:custGeom>
              <a:avLst/>
              <a:gdLst/>
              <a:ahLst/>
              <a:cxnLst/>
              <a:rect l="l" t="t" r="r" b="b"/>
              <a:pathLst>
                <a:path w="2539" h="93344">
                  <a:moveTo>
                    <a:pt x="0" y="0"/>
                  </a:moveTo>
                  <a:lnTo>
                    <a:pt x="0" y="67983"/>
                  </a:lnTo>
                  <a:lnTo>
                    <a:pt x="1917" y="9290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579118" y="2539596"/>
              <a:ext cx="2540" cy="93345"/>
            </a:xfrm>
            <a:custGeom>
              <a:avLst/>
              <a:gdLst/>
              <a:ahLst/>
              <a:cxnLst/>
              <a:rect l="l" t="t" r="r" b="b"/>
              <a:pathLst>
                <a:path w="2539" h="93344">
                  <a:moveTo>
                    <a:pt x="1914" y="92896"/>
                  </a:moveTo>
                  <a:lnTo>
                    <a:pt x="0" y="6810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28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580989" y="2563139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35763" y="0"/>
                  </a:moveTo>
                  <a:lnTo>
                    <a:pt x="0" y="1282"/>
                  </a:lnTo>
                  <a:lnTo>
                    <a:pt x="0" y="69278"/>
                  </a:lnTo>
                  <a:lnTo>
                    <a:pt x="35763" y="679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581000" y="2563141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0" y="69274"/>
                  </a:moveTo>
                  <a:lnTo>
                    <a:pt x="35770" y="6798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92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579097" y="253828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579102" y="25382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383022" y="2578595"/>
              <a:ext cx="2540" cy="59690"/>
            </a:xfrm>
            <a:custGeom>
              <a:avLst/>
              <a:gdLst/>
              <a:ahLst/>
              <a:cxnLst/>
              <a:rect l="l" t="t" r="r" b="b"/>
              <a:pathLst>
                <a:path w="2539" h="59689">
                  <a:moveTo>
                    <a:pt x="0" y="0"/>
                  </a:moveTo>
                  <a:lnTo>
                    <a:pt x="0" y="34556"/>
                  </a:lnTo>
                  <a:lnTo>
                    <a:pt x="1917" y="5946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383015" y="2578636"/>
              <a:ext cx="2540" cy="59690"/>
            </a:xfrm>
            <a:custGeom>
              <a:avLst/>
              <a:gdLst/>
              <a:ahLst/>
              <a:cxnLst/>
              <a:rect l="l" t="t" r="r" b="b"/>
              <a:pathLst>
                <a:path w="2539" h="59689">
                  <a:moveTo>
                    <a:pt x="1914" y="59415"/>
                  </a:moveTo>
                  <a:lnTo>
                    <a:pt x="0" y="34495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594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384546" y="2601988"/>
              <a:ext cx="36830" cy="36195"/>
            </a:xfrm>
            <a:custGeom>
              <a:avLst/>
              <a:gdLst/>
              <a:ahLst/>
              <a:cxnLst/>
              <a:rect l="l" t="t" r="r" b="b"/>
              <a:pathLst>
                <a:path w="36829" h="36194">
                  <a:moveTo>
                    <a:pt x="36525" y="0"/>
                  </a:moveTo>
                  <a:lnTo>
                    <a:pt x="0" y="1308"/>
                  </a:lnTo>
                  <a:lnTo>
                    <a:pt x="0" y="35864"/>
                  </a:lnTo>
                  <a:lnTo>
                    <a:pt x="36525" y="3455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384549" y="2601993"/>
              <a:ext cx="36830" cy="36195"/>
            </a:xfrm>
            <a:custGeom>
              <a:avLst/>
              <a:gdLst/>
              <a:ahLst/>
              <a:cxnLst/>
              <a:rect l="l" t="t" r="r" b="b"/>
              <a:pathLst>
                <a:path w="36829" h="36194">
                  <a:moveTo>
                    <a:pt x="0" y="35856"/>
                  </a:moveTo>
                  <a:lnTo>
                    <a:pt x="36532" y="3455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8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382641" y="257705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37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382657" y="257704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224716" y="2591244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4" h="55880">
                  <a:moveTo>
                    <a:pt x="0" y="0"/>
                  </a:moveTo>
                  <a:lnTo>
                    <a:pt x="0" y="31216"/>
                  </a:lnTo>
                  <a:lnTo>
                    <a:pt x="1879" y="5560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224712" y="2591247"/>
              <a:ext cx="1905" cy="55880"/>
            </a:xfrm>
            <a:custGeom>
              <a:avLst/>
              <a:gdLst/>
              <a:ahLst/>
              <a:cxnLst/>
              <a:rect l="l" t="t" r="r" b="b"/>
              <a:pathLst>
                <a:path w="1904" h="55880">
                  <a:moveTo>
                    <a:pt x="1878" y="55645"/>
                  </a:moveTo>
                  <a:lnTo>
                    <a:pt x="0" y="3119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56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226532" y="2614561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5" h="33019">
                  <a:moveTo>
                    <a:pt x="35763" y="0"/>
                  </a:moveTo>
                  <a:lnTo>
                    <a:pt x="0" y="1270"/>
                  </a:lnTo>
                  <a:lnTo>
                    <a:pt x="0" y="32486"/>
                  </a:lnTo>
                  <a:lnTo>
                    <a:pt x="35763" y="312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226540" y="2614559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5" h="33019">
                  <a:moveTo>
                    <a:pt x="0" y="32483"/>
                  </a:moveTo>
                  <a:lnTo>
                    <a:pt x="35770" y="312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24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224640" y="25898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224647" y="25898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068951" y="2395372"/>
              <a:ext cx="1905" cy="268605"/>
            </a:xfrm>
            <a:custGeom>
              <a:avLst/>
              <a:gdLst/>
              <a:ahLst/>
              <a:cxnLst/>
              <a:rect l="l" t="t" r="r" b="b"/>
              <a:pathLst>
                <a:path w="1904" h="268605">
                  <a:moveTo>
                    <a:pt x="0" y="0"/>
                  </a:moveTo>
                  <a:lnTo>
                    <a:pt x="0" y="244094"/>
                  </a:lnTo>
                  <a:lnTo>
                    <a:pt x="1879" y="26849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068958" y="2395447"/>
              <a:ext cx="1905" cy="268605"/>
            </a:xfrm>
            <a:custGeom>
              <a:avLst/>
              <a:gdLst/>
              <a:ahLst/>
              <a:cxnLst/>
              <a:rect l="l" t="t" r="r" b="b"/>
              <a:pathLst>
                <a:path w="1904" h="268605">
                  <a:moveTo>
                    <a:pt x="1869" y="268462"/>
                  </a:moveTo>
                  <a:lnTo>
                    <a:pt x="0" y="24400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84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070640" y="2418473"/>
              <a:ext cx="36195" cy="245745"/>
            </a:xfrm>
            <a:custGeom>
              <a:avLst/>
              <a:gdLst/>
              <a:ahLst/>
              <a:cxnLst/>
              <a:rect l="l" t="t" r="r" b="b"/>
              <a:pathLst>
                <a:path w="36195" h="245744">
                  <a:moveTo>
                    <a:pt x="35763" y="0"/>
                  </a:moveTo>
                  <a:lnTo>
                    <a:pt x="0" y="1282"/>
                  </a:lnTo>
                  <a:lnTo>
                    <a:pt x="0" y="245376"/>
                  </a:lnTo>
                  <a:lnTo>
                    <a:pt x="35763" y="2440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070644" y="2418478"/>
              <a:ext cx="36195" cy="245745"/>
            </a:xfrm>
            <a:custGeom>
              <a:avLst/>
              <a:gdLst/>
              <a:ahLst/>
              <a:cxnLst/>
              <a:rect l="l" t="t" r="r" b="b"/>
              <a:pathLst>
                <a:path w="36195" h="245744">
                  <a:moveTo>
                    <a:pt x="0" y="245361"/>
                  </a:moveTo>
                  <a:lnTo>
                    <a:pt x="35770" y="24409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453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068773" y="23938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068778" y="23938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4907419" y="2245105"/>
              <a:ext cx="1905" cy="424815"/>
            </a:xfrm>
            <a:custGeom>
              <a:avLst/>
              <a:gdLst/>
              <a:ahLst/>
              <a:cxnLst/>
              <a:rect l="l" t="t" r="r" b="b"/>
              <a:pathLst>
                <a:path w="1904" h="424814">
                  <a:moveTo>
                    <a:pt x="0" y="0"/>
                  </a:moveTo>
                  <a:lnTo>
                    <a:pt x="0" y="400138"/>
                  </a:lnTo>
                  <a:lnTo>
                    <a:pt x="1866" y="42452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4907415" y="2245160"/>
              <a:ext cx="1905" cy="424815"/>
            </a:xfrm>
            <a:custGeom>
              <a:avLst/>
              <a:gdLst/>
              <a:ahLst/>
              <a:cxnLst/>
              <a:rect l="l" t="t" r="r" b="b"/>
              <a:pathLst>
                <a:path w="1904" h="424814">
                  <a:moveTo>
                    <a:pt x="1869" y="424454"/>
                  </a:moveTo>
                  <a:lnTo>
                    <a:pt x="0" y="40012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24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909337" y="2268372"/>
              <a:ext cx="36195" cy="401955"/>
            </a:xfrm>
            <a:custGeom>
              <a:avLst/>
              <a:gdLst/>
              <a:ahLst/>
              <a:cxnLst/>
              <a:rect l="l" t="t" r="r" b="b"/>
              <a:pathLst>
                <a:path w="36195" h="401955">
                  <a:moveTo>
                    <a:pt x="35763" y="0"/>
                  </a:moveTo>
                  <a:lnTo>
                    <a:pt x="0" y="1282"/>
                  </a:lnTo>
                  <a:lnTo>
                    <a:pt x="0" y="401421"/>
                  </a:lnTo>
                  <a:lnTo>
                    <a:pt x="35763" y="4001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909345" y="2268378"/>
              <a:ext cx="36195" cy="401955"/>
            </a:xfrm>
            <a:custGeom>
              <a:avLst/>
              <a:gdLst/>
              <a:ahLst/>
              <a:cxnLst/>
              <a:rect l="l" t="t" r="r" b="b"/>
              <a:pathLst>
                <a:path w="36195" h="401955">
                  <a:moveTo>
                    <a:pt x="0" y="401406"/>
                  </a:moveTo>
                  <a:lnTo>
                    <a:pt x="35756" y="40013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14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4907445" y="22438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907455" y="22438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005741" y="2641231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33"/>
                  </a:lnTo>
                  <a:lnTo>
                    <a:pt x="1879" y="3441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005747" y="2641247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69" y="34347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3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007824" y="2664574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763" y="0"/>
                  </a:moveTo>
                  <a:lnTo>
                    <a:pt x="0" y="1270"/>
                  </a:lnTo>
                  <a:lnTo>
                    <a:pt x="0" y="11303"/>
                  </a:lnTo>
                  <a:lnTo>
                    <a:pt x="35763" y="100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007835" y="2664573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11304"/>
                  </a:moveTo>
                  <a:lnTo>
                    <a:pt x="35756" y="1002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005931" y="26400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005940" y="26400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839993" y="2642260"/>
              <a:ext cx="2540" cy="53975"/>
            </a:xfrm>
            <a:custGeom>
              <a:avLst/>
              <a:gdLst/>
              <a:ahLst/>
              <a:cxnLst/>
              <a:rect l="l" t="t" r="r" b="b"/>
              <a:pathLst>
                <a:path w="2539" h="53975">
                  <a:moveTo>
                    <a:pt x="0" y="0"/>
                  </a:moveTo>
                  <a:lnTo>
                    <a:pt x="0" y="28981"/>
                  </a:lnTo>
                  <a:lnTo>
                    <a:pt x="1917" y="5388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839992" y="2642247"/>
              <a:ext cx="2540" cy="53975"/>
            </a:xfrm>
            <a:custGeom>
              <a:avLst/>
              <a:gdLst/>
              <a:ahLst/>
              <a:cxnLst/>
              <a:rect l="l" t="t" r="r" b="b"/>
              <a:pathLst>
                <a:path w="2539" h="53975">
                  <a:moveTo>
                    <a:pt x="1914" y="53835"/>
                  </a:moveTo>
                  <a:lnTo>
                    <a:pt x="0" y="2891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3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842254" y="2665691"/>
              <a:ext cx="36195" cy="30480"/>
            </a:xfrm>
            <a:custGeom>
              <a:avLst/>
              <a:gdLst/>
              <a:ahLst/>
              <a:cxnLst/>
              <a:rect l="l" t="t" r="r" b="b"/>
              <a:pathLst>
                <a:path w="36195" h="30480">
                  <a:moveTo>
                    <a:pt x="35763" y="0"/>
                  </a:moveTo>
                  <a:lnTo>
                    <a:pt x="0" y="1282"/>
                  </a:lnTo>
                  <a:lnTo>
                    <a:pt x="0" y="30251"/>
                  </a:lnTo>
                  <a:lnTo>
                    <a:pt x="35763" y="289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842270" y="2665693"/>
              <a:ext cx="36195" cy="30480"/>
            </a:xfrm>
            <a:custGeom>
              <a:avLst/>
              <a:gdLst/>
              <a:ahLst/>
              <a:cxnLst/>
              <a:rect l="l" t="t" r="r" b="b"/>
              <a:pathLst>
                <a:path w="36195" h="30480">
                  <a:moveTo>
                    <a:pt x="0" y="30252"/>
                  </a:moveTo>
                  <a:lnTo>
                    <a:pt x="35756" y="2897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02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840361" y="264081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840361" y="26408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686653" y="2633027"/>
              <a:ext cx="1905" cy="79375"/>
            </a:xfrm>
            <a:custGeom>
              <a:avLst/>
              <a:gdLst/>
              <a:ahLst/>
              <a:cxnLst/>
              <a:rect l="l" t="t" r="r" b="b"/>
              <a:pathLst>
                <a:path w="1904" h="79375">
                  <a:moveTo>
                    <a:pt x="0" y="0"/>
                  </a:moveTo>
                  <a:lnTo>
                    <a:pt x="0" y="54622"/>
                  </a:lnTo>
                  <a:lnTo>
                    <a:pt x="1866" y="7900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686644" y="2632975"/>
              <a:ext cx="1905" cy="79375"/>
            </a:xfrm>
            <a:custGeom>
              <a:avLst/>
              <a:gdLst/>
              <a:ahLst/>
              <a:cxnLst/>
              <a:rect l="l" t="t" r="r" b="b"/>
              <a:pathLst>
                <a:path w="1904" h="79375">
                  <a:moveTo>
                    <a:pt x="1878" y="79107"/>
                  </a:moveTo>
                  <a:lnTo>
                    <a:pt x="0" y="546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91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688596" y="2656103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35763" y="0"/>
                  </a:moveTo>
                  <a:lnTo>
                    <a:pt x="0" y="1270"/>
                  </a:lnTo>
                  <a:lnTo>
                    <a:pt x="0" y="55892"/>
                  </a:lnTo>
                  <a:lnTo>
                    <a:pt x="35763" y="546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688600" y="2656098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4">
                  <a:moveTo>
                    <a:pt x="0" y="55892"/>
                  </a:moveTo>
                  <a:lnTo>
                    <a:pt x="35770" y="5461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58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686717" y="26320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686722" y="26320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127918" y="2531859"/>
              <a:ext cx="1905" cy="185420"/>
            </a:xfrm>
            <a:custGeom>
              <a:avLst/>
              <a:gdLst/>
              <a:ahLst/>
              <a:cxnLst/>
              <a:rect l="l" t="t" r="r" b="b"/>
              <a:pathLst>
                <a:path w="1904" h="185419">
                  <a:moveTo>
                    <a:pt x="0" y="0"/>
                  </a:moveTo>
                  <a:lnTo>
                    <a:pt x="0" y="160502"/>
                  </a:lnTo>
                  <a:lnTo>
                    <a:pt x="1879" y="18489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127923" y="2531914"/>
              <a:ext cx="1905" cy="184785"/>
            </a:xfrm>
            <a:custGeom>
              <a:avLst/>
              <a:gdLst/>
              <a:ahLst/>
              <a:cxnLst/>
              <a:rect l="l" t="t" r="r" b="b"/>
              <a:pathLst>
                <a:path w="1904" h="184785">
                  <a:moveTo>
                    <a:pt x="1869" y="184759"/>
                  </a:moveTo>
                  <a:lnTo>
                    <a:pt x="0" y="16043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47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130052" y="2554871"/>
              <a:ext cx="36195" cy="161925"/>
            </a:xfrm>
            <a:custGeom>
              <a:avLst/>
              <a:gdLst/>
              <a:ahLst/>
              <a:cxnLst/>
              <a:rect l="l" t="t" r="r" b="b"/>
              <a:pathLst>
                <a:path w="36195" h="161925">
                  <a:moveTo>
                    <a:pt x="35763" y="0"/>
                  </a:moveTo>
                  <a:lnTo>
                    <a:pt x="0" y="1270"/>
                  </a:lnTo>
                  <a:lnTo>
                    <a:pt x="0" y="161772"/>
                  </a:lnTo>
                  <a:lnTo>
                    <a:pt x="35763" y="16050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130061" y="2554875"/>
              <a:ext cx="36195" cy="161925"/>
            </a:xfrm>
            <a:custGeom>
              <a:avLst/>
              <a:gdLst/>
              <a:ahLst/>
              <a:cxnLst/>
              <a:rect l="l" t="t" r="r" b="b"/>
              <a:pathLst>
                <a:path w="36195" h="161925">
                  <a:moveTo>
                    <a:pt x="0" y="161773"/>
                  </a:moveTo>
                  <a:lnTo>
                    <a:pt x="35756" y="16049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61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128186" y="25305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128189" y="25305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151935" y="1864247"/>
              <a:ext cx="674950" cy="11671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540235" y="2600337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30">
                  <a:moveTo>
                    <a:pt x="0" y="0"/>
                  </a:moveTo>
                  <a:lnTo>
                    <a:pt x="0" y="100863"/>
                  </a:lnTo>
                  <a:lnTo>
                    <a:pt x="1879" y="1252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540238" y="2600291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30">
                  <a:moveTo>
                    <a:pt x="1878" y="125397"/>
                  </a:moveTo>
                  <a:lnTo>
                    <a:pt x="0" y="10095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53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860750" y="1778244"/>
              <a:ext cx="1188868" cy="1261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542381" y="2623641"/>
              <a:ext cx="36195" cy="102235"/>
            </a:xfrm>
            <a:custGeom>
              <a:avLst/>
              <a:gdLst/>
              <a:ahLst/>
              <a:cxnLst/>
              <a:rect l="l" t="t" r="r" b="b"/>
              <a:pathLst>
                <a:path w="36195" h="102235">
                  <a:moveTo>
                    <a:pt x="35763" y="0"/>
                  </a:moveTo>
                  <a:lnTo>
                    <a:pt x="0" y="1282"/>
                  </a:lnTo>
                  <a:lnTo>
                    <a:pt x="0" y="102146"/>
                  </a:lnTo>
                  <a:lnTo>
                    <a:pt x="35763" y="1008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542400" y="2623638"/>
              <a:ext cx="36195" cy="102235"/>
            </a:xfrm>
            <a:custGeom>
              <a:avLst/>
              <a:gdLst/>
              <a:ahLst/>
              <a:cxnLst/>
              <a:rect l="l" t="t" r="r" b="b"/>
              <a:pathLst>
                <a:path w="36195" h="102235">
                  <a:moveTo>
                    <a:pt x="0" y="102151"/>
                  </a:moveTo>
                  <a:lnTo>
                    <a:pt x="35756" y="10087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21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540489" y="25988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540492" y="25988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349370" y="269342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1150"/>
                  </a:lnTo>
                  <a:lnTo>
                    <a:pt x="1879" y="3553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349375" y="2693474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1869" y="35489"/>
                  </a:moveTo>
                  <a:lnTo>
                    <a:pt x="0" y="1116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4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351174" y="2716732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35763" y="0"/>
                  </a:moveTo>
                  <a:lnTo>
                    <a:pt x="0" y="1282"/>
                  </a:lnTo>
                  <a:lnTo>
                    <a:pt x="0" y="12433"/>
                  </a:lnTo>
                  <a:lnTo>
                    <a:pt x="35763" y="111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351180" y="2716738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0" y="12430"/>
                  </a:moveTo>
                  <a:lnTo>
                    <a:pt x="35770" y="111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4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349282" y="26923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3349297" y="26923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5386717" y="2461335"/>
              <a:ext cx="1905" cy="280035"/>
            </a:xfrm>
            <a:custGeom>
              <a:avLst/>
              <a:gdLst/>
              <a:ahLst/>
              <a:cxnLst/>
              <a:rect l="l" t="t" r="r" b="b"/>
              <a:pathLst>
                <a:path w="1904" h="280035">
                  <a:moveTo>
                    <a:pt x="0" y="0"/>
                  </a:moveTo>
                  <a:lnTo>
                    <a:pt x="0" y="255244"/>
                  </a:lnTo>
                  <a:lnTo>
                    <a:pt x="1879" y="27964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386718" y="2461318"/>
              <a:ext cx="1905" cy="280035"/>
            </a:xfrm>
            <a:custGeom>
              <a:avLst/>
              <a:gdLst/>
              <a:ahLst/>
              <a:cxnLst/>
              <a:rect l="l" t="t" r="r" b="b"/>
              <a:pathLst>
                <a:path w="1904" h="280035">
                  <a:moveTo>
                    <a:pt x="1878" y="279740"/>
                  </a:moveTo>
                  <a:lnTo>
                    <a:pt x="0" y="25529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797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388661" y="2484526"/>
              <a:ext cx="36195" cy="256540"/>
            </a:xfrm>
            <a:custGeom>
              <a:avLst/>
              <a:gdLst/>
              <a:ahLst/>
              <a:cxnLst/>
              <a:rect l="l" t="t" r="r" b="b"/>
              <a:pathLst>
                <a:path w="36195" h="256539">
                  <a:moveTo>
                    <a:pt x="35763" y="0"/>
                  </a:moveTo>
                  <a:lnTo>
                    <a:pt x="0" y="1270"/>
                  </a:lnTo>
                  <a:lnTo>
                    <a:pt x="0" y="256514"/>
                  </a:lnTo>
                  <a:lnTo>
                    <a:pt x="35763" y="2552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388672" y="2484524"/>
              <a:ext cx="36195" cy="256540"/>
            </a:xfrm>
            <a:custGeom>
              <a:avLst/>
              <a:gdLst/>
              <a:ahLst/>
              <a:cxnLst/>
              <a:rect l="l" t="t" r="r" b="b"/>
              <a:pathLst>
                <a:path w="36195" h="256539">
                  <a:moveTo>
                    <a:pt x="0" y="256513"/>
                  </a:moveTo>
                  <a:lnTo>
                    <a:pt x="35756" y="255235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565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386781" y="24599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386790" y="24598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227510" y="2611373"/>
              <a:ext cx="2540" cy="144145"/>
            </a:xfrm>
            <a:custGeom>
              <a:avLst/>
              <a:gdLst/>
              <a:ahLst/>
              <a:cxnLst/>
              <a:rect l="l" t="t" r="r" b="b"/>
              <a:pathLst>
                <a:path w="2539" h="144144">
                  <a:moveTo>
                    <a:pt x="0" y="0"/>
                  </a:moveTo>
                  <a:lnTo>
                    <a:pt x="0" y="118706"/>
                  </a:lnTo>
                  <a:lnTo>
                    <a:pt x="1917" y="14361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227507" y="2611389"/>
              <a:ext cx="2540" cy="144145"/>
            </a:xfrm>
            <a:custGeom>
              <a:avLst/>
              <a:gdLst/>
              <a:ahLst/>
              <a:cxnLst/>
              <a:rect l="l" t="t" r="r" b="b"/>
              <a:pathLst>
                <a:path w="2539" h="144144">
                  <a:moveTo>
                    <a:pt x="1914" y="143625"/>
                  </a:moveTo>
                  <a:lnTo>
                    <a:pt x="0" y="11870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436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229479" y="2634843"/>
              <a:ext cx="36195" cy="120014"/>
            </a:xfrm>
            <a:custGeom>
              <a:avLst/>
              <a:gdLst/>
              <a:ahLst/>
              <a:cxnLst/>
              <a:rect l="l" t="t" r="r" b="b"/>
              <a:pathLst>
                <a:path w="36195" h="120014">
                  <a:moveTo>
                    <a:pt x="35763" y="0"/>
                  </a:moveTo>
                  <a:lnTo>
                    <a:pt x="0" y="1282"/>
                  </a:lnTo>
                  <a:lnTo>
                    <a:pt x="0" y="119989"/>
                  </a:lnTo>
                  <a:lnTo>
                    <a:pt x="35763" y="11870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229485" y="2634843"/>
              <a:ext cx="36195" cy="120014"/>
            </a:xfrm>
            <a:custGeom>
              <a:avLst/>
              <a:gdLst/>
              <a:ahLst/>
              <a:cxnLst/>
              <a:rect l="l" t="t" r="r" b="b"/>
              <a:pathLst>
                <a:path w="36195" h="120014">
                  <a:moveTo>
                    <a:pt x="0" y="119985"/>
                  </a:moveTo>
                  <a:lnTo>
                    <a:pt x="35770" y="11870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99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227573" y="26102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227577" y="261020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072469" y="2124239"/>
              <a:ext cx="2540" cy="645160"/>
            </a:xfrm>
            <a:custGeom>
              <a:avLst/>
              <a:gdLst/>
              <a:ahLst/>
              <a:cxnLst/>
              <a:rect l="l" t="t" r="r" b="b"/>
              <a:pathLst>
                <a:path w="2539" h="645160">
                  <a:moveTo>
                    <a:pt x="0" y="0"/>
                  </a:moveTo>
                  <a:lnTo>
                    <a:pt x="0" y="619709"/>
                  </a:lnTo>
                  <a:lnTo>
                    <a:pt x="1917" y="64461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072471" y="2124223"/>
              <a:ext cx="2540" cy="645160"/>
            </a:xfrm>
            <a:custGeom>
              <a:avLst/>
              <a:gdLst/>
              <a:ahLst/>
              <a:cxnLst/>
              <a:rect l="l" t="t" r="r" b="b"/>
              <a:pathLst>
                <a:path w="2539" h="645160">
                  <a:moveTo>
                    <a:pt x="1914" y="644574"/>
                  </a:moveTo>
                  <a:lnTo>
                    <a:pt x="0" y="6196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445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074120" y="2147684"/>
              <a:ext cx="36830" cy="621030"/>
            </a:xfrm>
            <a:custGeom>
              <a:avLst/>
              <a:gdLst/>
              <a:ahLst/>
              <a:cxnLst/>
              <a:rect l="l" t="t" r="r" b="b"/>
              <a:pathLst>
                <a:path w="36829" h="621030">
                  <a:moveTo>
                    <a:pt x="36525" y="0"/>
                  </a:moveTo>
                  <a:lnTo>
                    <a:pt x="0" y="1295"/>
                  </a:lnTo>
                  <a:lnTo>
                    <a:pt x="0" y="621004"/>
                  </a:lnTo>
                  <a:lnTo>
                    <a:pt x="36525" y="6196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074134" y="2147678"/>
              <a:ext cx="36830" cy="621030"/>
            </a:xfrm>
            <a:custGeom>
              <a:avLst/>
              <a:gdLst/>
              <a:ahLst/>
              <a:cxnLst/>
              <a:rect l="l" t="t" r="r" b="b"/>
              <a:pathLst>
                <a:path w="36829" h="621030">
                  <a:moveTo>
                    <a:pt x="0" y="621013"/>
                  </a:moveTo>
                  <a:lnTo>
                    <a:pt x="36517" y="61970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210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072214" y="21231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5072225" y="212316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4" y="2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6017729" y="2552585"/>
              <a:ext cx="1905" cy="227329"/>
            </a:xfrm>
            <a:custGeom>
              <a:avLst/>
              <a:gdLst/>
              <a:ahLst/>
              <a:cxnLst/>
              <a:rect l="l" t="t" r="r" b="b"/>
              <a:pathLst>
                <a:path w="1904" h="227330">
                  <a:moveTo>
                    <a:pt x="0" y="0"/>
                  </a:moveTo>
                  <a:lnTo>
                    <a:pt x="0" y="202844"/>
                  </a:lnTo>
                  <a:lnTo>
                    <a:pt x="1866" y="22724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017726" y="2552627"/>
              <a:ext cx="1905" cy="227329"/>
            </a:xfrm>
            <a:custGeom>
              <a:avLst/>
              <a:gdLst/>
              <a:ahLst/>
              <a:cxnLst/>
              <a:rect l="l" t="t" r="r" b="b"/>
              <a:pathLst>
                <a:path w="1904" h="227330">
                  <a:moveTo>
                    <a:pt x="1869" y="227118"/>
                  </a:moveTo>
                  <a:lnTo>
                    <a:pt x="0" y="20278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271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6019634" y="2575864"/>
              <a:ext cx="36195" cy="204470"/>
            </a:xfrm>
            <a:custGeom>
              <a:avLst/>
              <a:gdLst/>
              <a:ahLst/>
              <a:cxnLst/>
              <a:rect l="l" t="t" r="r" b="b"/>
              <a:pathLst>
                <a:path w="36195" h="204469">
                  <a:moveTo>
                    <a:pt x="35775" y="0"/>
                  </a:moveTo>
                  <a:lnTo>
                    <a:pt x="0" y="1282"/>
                  </a:lnTo>
                  <a:lnTo>
                    <a:pt x="0" y="204127"/>
                  </a:lnTo>
                  <a:lnTo>
                    <a:pt x="35775" y="20284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6019644" y="2575859"/>
              <a:ext cx="36195" cy="204470"/>
            </a:xfrm>
            <a:custGeom>
              <a:avLst/>
              <a:gdLst/>
              <a:ahLst/>
              <a:cxnLst/>
              <a:rect l="l" t="t" r="r" b="b"/>
              <a:pathLst>
                <a:path w="36195" h="204469">
                  <a:moveTo>
                    <a:pt x="0" y="204130"/>
                  </a:moveTo>
                  <a:lnTo>
                    <a:pt x="35770" y="20285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41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6017755" y="25514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6017755" y="25514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915979" y="2226805"/>
              <a:ext cx="1905" cy="554990"/>
            </a:xfrm>
            <a:custGeom>
              <a:avLst/>
              <a:gdLst/>
              <a:ahLst/>
              <a:cxnLst/>
              <a:rect l="l" t="t" r="r" b="b"/>
              <a:pathLst>
                <a:path w="1904" h="554989">
                  <a:moveTo>
                    <a:pt x="0" y="0"/>
                  </a:moveTo>
                  <a:lnTo>
                    <a:pt x="0" y="530542"/>
                  </a:lnTo>
                  <a:lnTo>
                    <a:pt x="1866" y="55492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915973" y="2226790"/>
              <a:ext cx="1905" cy="554990"/>
            </a:xfrm>
            <a:custGeom>
              <a:avLst/>
              <a:gdLst/>
              <a:ahLst/>
              <a:cxnLst/>
              <a:rect l="l" t="t" r="r" b="b"/>
              <a:pathLst>
                <a:path w="1904" h="554989">
                  <a:moveTo>
                    <a:pt x="1869" y="554954"/>
                  </a:moveTo>
                  <a:lnTo>
                    <a:pt x="0" y="53049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5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917935" y="2250020"/>
              <a:ext cx="36195" cy="532130"/>
            </a:xfrm>
            <a:custGeom>
              <a:avLst/>
              <a:gdLst/>
              <a:ahLst/>
              <a:cxnLst/>
              <a:rect l="l" t="t" r="r" b="b"/>
              <a:pathLst>
                <a:path w="36195" h="532130">
                  <a:moveTo>
                    <a:pt x="35763" y="0"/>
                  </a:moveTo>
                  <a:lnTo>
                    <a:pt x="0" y="1270"/>
                  </a:lnTo>
                  <a:lnTo>
                    <a:pt x="0" y="531812"/>
                  </a:lnTo>
                  <a:lnTo>
                    <a:pt x="35763" y="5305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917950" y="2250016"/>
              <a:ext cx="36195" cy="532130"/>
            </a:xfrm>
            <a:custGeom>
              <a:avLst/>
              <a:gdLst/>
              <a:ahLst/>
              <a:cxnLst/>
              <a:rect l="l" t="t" r="r" b="b"/>
              <a:pathLst>
                <a:path w="36195" h="532130">
                  <a:moveTo>
                    <a:pt x="0" y="531822"/>
                  </a:moveTo>
                  <a:lnTo>
                    <a:pt x="35756" y="53053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318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916055" y="22255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916062" y="222555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5855779" y="2706725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4" h="93344">
                  <a:moveTo>
                    <a:pt x="0" y="0"/>
                  </a:moveTo>
                  <a:lnTo>
                    <a:pt x="0" y="68541"/>
                  </a:lnTo>
                  <a:lnTo>
                    <a:pt x="1879" y="9293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855775" y="2706726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4" h="93344">
                  <a:moveTo>
                    <a:pt x="1878" y="92931"/>
                  </a:moveTo>
                  <a:lnTo>
                    <a:pt x="0" y="68484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929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857862" y="2729839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35763" y="0"/>
                  </a:moveTo>
                  <a:lnTo>
                    <a:pt x="0" y="1282"/>
                  </a:lnTo>
                  <a:lnTo>
                    <a:pt x="0" y="69824"/>
                  </a:lnTo>
                  <a:lnTo>
                    <a:pt x="35763" y="685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857871" y="2729849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0" y="69821"/>
                  </a:moveTo>
                  <a:lnTo>
                    <a:pt x="35756" y="6854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98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855982" y="27053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855984" y="27053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703074" y="2652407"/>
              <a:ext cx="1905" cy="163195"/>
            </a:xfrm>
            <a:custGeom>
              <a:avLst/>
              <a:gdLst/>
              <a:ahLst/>
              <a:cxnLst/>
              <a:rect l="l" t="t" r="r" b="b"/>
              <a:pathLst>
                <a:path w="1904" h="163194">
                  <a:moveTo>
                    <a:pt x="0" y="0"/>
                  </a:moveTo>
                  <a:lnTo>
                    <a:pt x="0" y="138214"/>
                  </a:lnTo>
                  <a:lnTo>
                    <a:pt x="1879" y="16259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703071" y="2652447"/>
              <a:ext cx="1905" cy="162560"/>
            </a:xfrm>
            <a:custGeom>
              <a:avLst/>
              <a:gdLst/>
              <a:ahLst/>
              <a:cxnLst/>
              <a:rect l="l" t="t" r="r" b="b"/>
              <a:pathLst>
                <a:path w="1904" h="162560">
                  <a:moveTo>
                    <a:pt x="1878" y="162556"/>
                  </a:moveTo>
                  <a:lnTo>
                    <a:pt x="0" y="13810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625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704916" y="2675724"/>
              <a:ext cx="36195" cy="139700"/>
            </a:xfrm>
            <a:custGeom>
              <a:avLst/>
              <a:gdLst/>
              <a:ahLst/>
              <a:cxnLst/>
              <a:rect l="l" t="t" r="r" b="b"/>
              <a:pathLst>
                <a:path w="36195" h="139700">
                  <a:moveTo>
                    <a:pt x="35763" y="0"/>
                  </a:moveTo>
                  <a:lnTo>
                    <a:pt x="0" y="1282"/>
                  </a:lnTo>
                  <a:lnTo>
                    <a:pt x="0" y="139496"/>
                  </a:lnTo>
                  <a:lnTo>
                    <a:pt x="35763" y="1382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704933" y="2675736"/>
              <a:ext cx="36195" cy="139700"/>
            </a:xfrm>
            <a:custGeom>
              <a:avLst/>
              <a:gdLst/>
              <a:ahLst/>
              <a:cxnLst/>
              <a:rect l="l" t="t" r="r" b="b"/>
              <a:pathLst>
                <a:path w="36195" h="139700">
                  <a:moveTo>
                    <a:pt x="0" y="139479"/>
                  </a:moveTo>
                  <a:lnTo>
                    <a:pt x="35756" y="13820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394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703024" y="26513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703041" y="26513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142168" y="2778835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0" y="0"/>
                  </a:moveTo>
                  <a:lnTo>
                    <a:pt x="0" y="14490"/>
                  </a:lnTo>
                  <a:lnTo>
                    <a:pt x="1879" y="388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142171" y="2778842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1869" y="38786"/>
                  </a:moveTo>
                  <a:lnTo>
                    <a:pt x="0" y="1458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8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143933" y="2802115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35763" y="0"/>
                  </a:moveTo>
                  <a:lnTo>
                    <a:pt x="0" y="1270"/>
                  </a:lnTo>
                  <a:lnTo>
                    <a:pt x="0" y="15760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143939" y="2802113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0" y="15765"/>
                  </a:moveTo>
                  <a:lnTo>
                    <a:pt x="35756" y="1448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142041" y="27777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142047" y="27777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986707" y="279989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986700" y="279989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988803" y="282294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988803" y="282293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986923" y="27984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986936" y="27984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546953" y="2647073"/>
              <a:ext cx="1905" cy="186055"/>
            </a:xfrm>
            <a:custGeom>
              <a:avLst/>
              <a:gdLst/>
              <a:ahLst/>
              <a:cxnLst/>
              <a:rect l="l" t="t" r="r" b="b"/>
              <a:pathLst>
                <a:path w="1904" h="186055">
                  <a:moveTo>
                    <a:pt x="0" y="0"/>
                  </a:moveTo>
                  <a:lnTo>
                    <a:pt x="0" y="161620"/>
                  </a:lnTo>
                  <a:lnTo>
                    <a:pt x="1866" y="18600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546945" y="2647112"/>
              <a:ext cx="1905" cy="186055"/>
            </a:xfrm>
            <a:custGeom>
              <a:avLst/>
              <a:gdLst/>
              <a:ahLst/>
              <a:cxnLst/>
              <a:rect l="l" t="t" r="r" b="b"/>
              <a:pathLst>
                <a:path w="1904" h="186055">
                  <a:moveTo>
                    <a:pt x="1878" y="186019"/>
                  </a:moveTo>
                  <a:lnTo>
                    <a:pt x="0" y="16157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60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549100" y="2670200"/>
              <a:ext cx="36195" cy="163195"/>
            </a:xfrm>
            <a:custGeom>
              <a:avLst/>
              <a:gdLst/>
              <a:ahLst/>
              <a:cxnLst/>
              <a:rect l="l" t="t" r="r" b="b"/>
              <a:pathLst>
                <a:path w="36195" h="163194">
                  <a:moveTo>
                    <a:pt x="35775" y="0"/>
                  </a:moveTo>
                  <a:lnTo>
                    <a:pt x="0" y="1270"/>
                  </a:lnTo>
                  <a:lnTo>
                    <a:pt x="0" y="162890"/>
                  </a:lnTo>
                  <a:lnTo>
                    <a:pt x="35775" y="16160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549108" y="2670195"/>
              <a:ext cx="36195" cy="163195"/>
            </a:xfrm>
            <a:custGeom>
              <a:avLst/>
              <a:gdLst/>
              <a:ahLst/>
              <a:cxnLst/>
              <a:rect l="l" t="t" r="r" b="b"/>
              <a:pathLst>
                <a:path w="36195" h="163194">
                  <a:moveTo>
                    <a:pt x="0" y="162889"/>
                  </a:moveTo>
                  <a:lnTo>
                    <a:pt x="35770" y="16161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28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547220" y="26459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547229" y="26459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395264" y="2426791"/>
              <a:ext cx="1905" cy="419734"/>
            </a:xfrm>
            <a:custGeom>
              <a:avLst/>
              <a:gdLst/>
              <a:ahLst/>
              <a:cxnLst/>
              <a:rect l="l" t="t" r="r" b="b"/>
              <a:pathLst>
                <a:path w="1904" h="419735">
                  <a:moveTo>
                    <a:pt x="0" y="0"/>
                  </a:moveTo>
                  <a:lnTo>
                    <a:pt x="0" y="395122"/>
                  </a:lnTo>
                  <a:lnTo>
                    <a:pt x="1866" y="4195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395258" y="2426733"/>
              <a:ext cx="1905" cy="419734"/>
            </a:xfrm>
            <a:custGeom>
              <a:avLst/>
              <a:gdLst/>
              <a:ahLst/>
              <a:cxnLst/>
              <a:rect l="l" t="t" r="r" b="b"/>
              <a:pathLst>
                <a:path w="1904" h="419735">
                  <a:moveTo>
                    <a:pt x="1878" y="419626"/>
                  </a:moveTo>
                  <a:lnTo>
                    <a:pt x="0" y="39517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9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397525" y="2450109"/>
              <a:ext cx="36195" cy="396875"/>
            </a:xfrm>
            <a:custGeom>
              <a:avLst/>
              <a:gdLst/>
              <a:ahLst/>
              <a:cxnLst/>
              <a:rect l="l" t="t" r="r" b="b"/>
              <a:pathLst>
                <a:path w="36195" h="396875">
                  <a:moveTo>
                    <a:pt x="35763" y="0"/>
                  </a:moveTo>
                  <a:lnTo>
                    <a:pt x="0" y="1282"/>
                  </a:lnTo>
                  <a:lnTo>
                    <a:pt x="0" y="396392"/>
                  </a:lnTo>
                  <a:lnTo>
                    <a:pt x="35763" y="3951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397536" y="2450109"/>
              <a:ext cx="36195" cy="396875"/>
            </a:xfrm>
            <a:custGeom>
              <a:avLst/>
              <a:gdLst/>
              <a:ahLst/>
              <a:cxnLst/>
              <a:rect l="l" t="t" r="r" b="b"/>
              <a:pathLst>
                <a:path w="36195" h="396875">
                  <a:moveTo>
                    <a:pt x="0" y="396398"/>
                  </a:moveTo>
                  <a:lnTo>
                    <a:pt x="35756" y="39512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963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395633" y="24253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395646" y="24253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245735" y="2333167"/>
              <a:ext cx="1905" cy="523240"/>
            </a:xfrm>
            <a:custGeom>
              <a:avLst/>
              <a:gdLst/>
              <a:ahLst/>
              <a:cxnLst/>
              <a:rect l="l" t="t" r="r" b="b"/>
              <a:pathLst>
                <a:path w="1904" h="523239">
                  <a:moveTo>
                    <a:pt x="0" y="0"/>
                  </a:moveTo>
                  <a:lnTo>
                    <a:pt x="0" y="498767"/>
                  </a:lnTo>
                  <a:lnTo>
                    <a:pt x="1879" y="52316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245739" y="2333249"/>
              <a:ext cx="1905" cy="523240"/>
            </a:xfrm>
            <a:custGeom>
              <a:avLst/>
              <a:gdLst/>
              <a:ahLst/>
              <a:cxnLst/>
              <a:rect l="l" t="t" r="r" b="b"/>
              <a:pathLst>
                <a:path w="1904" h="523239">
                  <a:moveTo>
                    <a:pt x="1869" y="522995"/>
                  </a:moveTo>
                  <a:lnTo>
                    <a:pt x="0" y="498666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5229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247970" y="2356395"/>
              <a:ext cx="36195" cy="500380"/>
            </a:xfrm>
            <a:custGeom>
              <a:avLst/>
              <a:gdLst/>
              <a:ahLst/>
              <a:cxnLst/>
              <a:rect l="l" t="t" r="r" b="b"/>
              <a:pathLst>
                <a:path w="36195" h="500380">
                  <a:moveTo>
                    <a:pt x="35763" y="0"/>
                  </a:moveTo>
                  <a:lnTo>
                    <a:pt x="0" y="1270"/>
                  </a:lnTo>
                  <a:lnTo>
                    <a:pt x="0" y="500049"/>
                  </a:lnTo>
                  <a:lnTo>
                    <a:pt x="35763" y="49876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247974" y="2356390"/>
              <a:ext cx="36195" cy="500380"/>
            </a:xfrm>
            <a:custGeom>
              <a:avLst/>
              <a:gdLst/>
              <a:ahLst/>
              <a:cxnLst/>
              <a:rect l="l" t="t" r="r" b="b"/>
              <a:pathLst>
                <a:path w="36195" h="500380">
                  <a:moveTo>
                    <a:pt x="0" y="500060"/>
                  </a:moveTo>
                  <a:lnTo>
                    <a:pt x="35770" y="49878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00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246090" y="23318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46087" y="23318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087607" y="2404440"/>
              <a:ext cx="1905" cy="467995"/>
            </a:xfrm>
            <a:custGeom>
              <a:avLst/>
              <a:gdLst/>
              <a:ahLst/>
              <a:cxnLst/>
              <a:rect l="l" t="t" r="r" b="b"/>
              <a:pathLst>
                <a:path w="1904" h="467994">
                  <a:moveTo>
                    <a:pt x="0" y="0"/>
                  </a:moveTo>
                  <a:lnTo>
                    <a:pt x="0" y="443039"/>
                  </a:lnTo>
                  <a:lnTo>
                    <a:pt x="1866" y="46743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087609" y="2404412"/>
              <a:ext cx="1905" cy="467995"/>
            </a:xfrm>
            <a:custGeom>
              <a:avLst/>
              <a:gdLst/>
              <a:ahLst/>
              <a:cxnLst/>
              <a:rect l="l" t="t" r="r" b="b"/>
              <a:pathLst>
                <a:path w="1904" h="467994">
                  <a:moveTo>
                    <a:pt x="1869" y="467447"/>
                  </a:moveTo>
                  <a:lnTo>
                    <a:pt x="0" y="44311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467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089690" y="2427731"/>
              <a:ext cx="36195" cy="444500"/>
            </a:xfrm>
            <a:custGeom>
              <a:avLst/>
              <a:gdLst/>
              <a:ahLst/>
              <a:cxnLst/>
              <a:rect l="l" t="t" r="r" b="b"/>
              <a:pathLst>
                <a:path w="36195" h="444500">
                  <a:moveTo>
                    <a:pt x="35763" y="0"/>
                  </a:moveTo>
                  <a:lnTo>
                    <a:pt x="0" y="1270"/>
                  </a:lnTo>
                  <a:lnTo>
                    <a:pt x="0" y="444322"/>
                  </a:lnTo>
                  <a:lnTo>
                    <a:pt x="35763" y="4430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089707" y="2427729"/>
              <a:ext cx="36195" cy="444500"/>
            </a:xfrm>
            <a:custGeom>
              <a:avLst/>
              <a:gdLst/>
              <a:ahLst/>
              <a:cxnLst/>
              <a:rect l="l" t="t" r="r" b="b"/>
              <a:pathLst>
                <a:path w="36195" h="444500">
                  <a:moveTo>
                    <a:pt x="0" y="444320"/>
                  </a:moveTo>
                  <a:lnTo>
                    <a:pt x="35756" y="44304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443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087797" y="24032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087802" y="24032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6034608" y="2110473"/>
              <a:ext cx="1905" cy="773430"/>
            </a:xfrm>
            <a:custGeom>
              <a:avLst/>
              <a:gdLst/>
              <a:ahLst/>
              <a:cxnLst/>
              <a:rect l="l" t="t" r="r" b="b"/>
              <a:pathLst>
                <a:path w="1904" h="773430">
                  <a:moveTo>
                    <a:pt x="0" y="0"/>
                  </a:moveTo>
                  <a:lnTo>
                    <a:pt x="0" y="748436"/>
                  </a:lnTo>
                  <a:lnTo>
                    <a:pt x="1879" y="77283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6034607" y="2110537"/>
              <a:ext cx="1905" cy="772795"/>
            </a:xfrm>
            <a:custGeom>
              <a:avLst/>
              <a:gdLst/>
              <a:ahLst/>
              <a:cxnLst/>
              <a:rect l="l" t="t" r="r" b="b"/>
              <a:pathLst>
                <a:path w="1904" h="772794">
                  <a:moveTo>
                    <a:pt x="1869" y="772709"/>
                  </a:moveTo>
                  <a:lnTo>
                    <a:pt x="0" y="748380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7727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6036754" y="2133790"/>
              <a:ext cx="36195" cy="749935"/>
            </a:xfrm>
            <a:custGeom>
              <a:avLst/>
              <a:gdLst/>
              <a:ahLst/>
              <a:cxnLst/>
              <a:rect l="l" t="t" r="r" b="b"/>
              <a:pathLst>
                <a:path w="36195" h="749935">
                  <a:moveTo>
                    <a:pt x="35763" y="0"/>
                  </a:moveTo>
                  <a:lnTo>
                    <a:pt x="0" y="1282"/>
                  </a:lnTo>
                  <a:lnTo>
                    <a:pt x="0" y="749719"/>
                  </a:lnTo>
                  <a:lnTo>
                    <a:pt x="35763" y="7484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6036767" y="2133794"/>
              <a:ext cx="36195" cy="749935"/>
            </a:xfrm>
            <a:custGeom>
              <a:avLst/>
              <a:gdLst/>
              <a:ahLst/>
              <a:cxnLst/>
              <a:rect l="l" t="t" r="r" b="b"/>
              <a:pathLst>
                <a:path w="36195" h="749935">
                  <a:moveTo>
                    <a:pt x="0" y="749719"/>
                  </a:moveTo>
                  <a:lnTo>
                    <a:pt x="35756" y="7484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497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6034862" y="21088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034869" y="21089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4931295" y="2030069"/>
              <a:ext cx="1905" cy="854075"/>
            </a:xfrm>
            <a:custGeom>
              <a:avLst/>
              <a:gdLst/>
              <a:ahLst/>
              <a:cxnLst/>
              <a:rect l="l" t="t" r="r" b="b"/>
              <a:pathLst>
                <a:path w="1904" h="854075">
                  <a:moveTo>
                    <a:pt x="0" y="0"/>
                  </a:moveTo>
                  <a:lnTo>
                    <a:pt x="0" y="829246"/>
                  </a:lnTo>
                  <a:lnTo>
                    <a:pt x="1879" y="85363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4931302" y="2030071"/>
              <a:ext cx="1905" cy="854075"/>
            </a:xfrm>
            <a:custGeom>
              <a:avLst/>
              <a:gdLst/>
              <a:ahLst/>
              <a:cxnLst/>
              <a:rect l="l" t="t" r="r" b="b"/>
              <a:pathLst>
                <a:path w="1904" h="854075">
                  <a:moveTo>
                    <a:pt x="1869" y="853621"/>
                  </a:moveTo>
                  <a:lnTo>
                    <a:pt x="0" y="82929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536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933391" y="2053107"/>
              <a:ext cx="36195" cy="830580"/>
            </a:xfrm>
            <a:custGeom>
              <a:avLst/>
              <a:gdLst/>
              <a:ahLst/>
              <a:cxnLst/>
              <a:rect l="l" t="t" r="r" b="b"/>
              <a:pathLst>
                <a:path w="36195" h="830580">
                  <a:moveTo>
                    <a:pt x="35763" y="0"/>
                  </a:moveTo>
                  <a:lnTo>
                    <a:pt x="0" y="1282"/>
                  </a:lnTo>
                  <a:lnTo>
                    <a:pt x="0" y="830529"/>
                  </a:lnTo>
                  <a:lnTo>
                    <a:pt x="35763" y="8292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933408" y="2053103"/>
              <a:ext cx="36195" cy="830580"/>
            </a:xfrm>
            <a:custGeom>
              <a:avLst/>
              <a:gdLst/>
              <a:ahLst/>
              <a:cxnLst/>
              <a:rect l="l" t="t" r="r" b="b"/>
              <a:pathLst>
                <a:path w="36195" h="830580">
                  <a:moveTo>
                    <a:pt x="0" y="830530"/>
                  </a:moveTo>
                  <a:lnTo>
                    <a:pt x="35756" y="82925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8305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4931524" y="20287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4931532" y="20288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869965" y="2665958"/>
              <a:ext cx="2540" cy="238125"/>
            </a:xfrm>
            <a:custGeom>
              <a:avLst/>
              <a:gdLst/>
              <a:ahLst/>
              <a:cxnLst/>
              <a:rect l="l" t="t" r="r" b="b"/>
              <a:pathLst>
                <a:path w="2539" h="238125">
                  <a:moveTo>
                    <a:pt x="0" y="0"/>
                  </a:moveTo>
                  <a:lnTo>
                    <a:pt x="0" y="212890"/>
                  </a:lnTo>
                  <a:lnTo>
                    <a:pt x="1917" y="23779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869969" y="2665947"/>
              <a:ext cx="2540" cy="238125"/>
            </a:xfrm>
            <a:custGeom>
              <a:avLst/>
              <a:gdLst/>
              <a:ahLst/>
              <a:cxnLst/>
              <a:rect l="l" t="t" r="r" b="b"/>
              <a:pathLst>
                <a:path w="2539" h="238125">
                  <a:moveTo>
                    <a:pt x="1914" y="237854"/>
                  </a:moveTo>
                  <a:lnTo>
                    <a:pt x="0" y="21293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378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871946" y="2689351"/>
              <a:ext cx="36195" cy="214629"/>
            </a:xfrm>
            <a:custGeom>
              <a:avLst/>
              <a:gdLst/>
              <a:ahLst/>
              <a:cxnLst/>
              <a:rect l="l" t="t" r="r" b="b"/>
              <a:pathLst>
                <a:path w="36195" h="214630">
                  <a:moveTo>
                    <a:pt x="35763" y="0"/>
                  </a:moveTo>
                  <a:lnTo>
                    <a:pt x="0" y="1270"/>
                  </a:lnTo>
                  <a:lnTo>
                    <a:pt x="0" y="214160"/>
                  </a:lnTo>
                  <a:lnTo>
                    <a:pt x="35763" y="2128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871950" y="2689345"/>
              <a:ext cx="36195" cy="214629"/>
            </a:xfrm>
            <a:custGeom>
              <a:avLst/>
              <a:gdLst/>
              <a:ahLst/>
              <a:cxnLst/>
              <a:rect l="l" t="t" r="r" b="b"/>
              <a:pathLst>
                <a:path w="36195" h="214630">
                  <a:moveTo>
                    <a:pt x="0" y="214167"/>
                  </a:moveTo>
                  <a:lnTo>
                    <a:pt x="35770" y="21288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4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870041" y="266486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870051" y="266486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718390" y="2668561"/>
              <a:ext cx="1905" cy="248920"/>
            </a:xfrm>
            <a:custGeom>
              <a:avLst/>
              <a:gdLst/>
              <a:ahLst/>
              <a:cxnLst/>
              <a:rect l="l" t="t" r="r" b="b"/>
              <a:pathLst>
                <a:path w="1904" h="248919">
                  <a:moveTo>
                    <a:pt x="0" y="0"/>
                  </a:moveTo>
                  <a:lnTo>
                    <a:pt x="0" y="224028"/>
                  </a:lnTo>
                  <a:lnTo>
                    <a:pt x="1879" y="24842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718390" y="2668545"/>
              <a:ext cx="1905" cy="248920"/>
            </a:xfrm>
            <a:custGeom>
              <a:avLst/>
              <a:gdLst/>
              <a:ahLst/>
              <a:cxnLst/>
              <a:rect l="l" t="t" r="r" b="b"/>
              <a:pathLst>
                <a:path w="1904" h="248919">
                  <a:moveTo>
                    <a:pt x="1878" y="248415"/>
                  </a:moveTo>
                  <a:lnTo>
                    <a:pt x="0" y="22396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84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720384" y="2691891"/>
              <a:ext cx="36195" cy="225425"/>
            </a:xfrm>
            <a:custGeom>
              <a:avLst/>
              <a:gdLst/>
              <a:ahLst/>
              <a:cxnLst/>
              <a:rect l="l" t="t" r="r" b="b"/>
              <a:pathLst>
                <a:path w="36195" h="225425">
                  <a:moveTo>
                    <a:pt x="35763" y="0"/>
                  </a:moveTo>
                  <a:lnTo>
                    <a:pt x="0" y="1282"/>
                  </a:lnTo>
                  <a:lnTo>
                    <a:pt x="0" y="225310"/>
                  </a:lnTo>
                  <a:lnTo>
                    <a:pt x="35763" y="2240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720391" y="2691890"/>
              <a:ext cx="36195" cy="225425"/>
            </a:xfrm>
            <a:custGeom>
              <a:avLst/>
              <a:gdLst/>
              <a:ahLst/>
              <a:cxnLst/>
              <a:rect l="l" t="t" r="r" b="b"/>
              <a:pathLst>
                <a:path w="36195" h="225425">
                  <a:moveTo>
                    <a:pt x="0" y="225309"/>
                  </a:moveTo>
                  <a:lnTo>
                    <a:pt x="35770" y="2240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253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5718492" y="26671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5718496" y="26670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5562091" y="2474823"/>
              <a:ext cx="1905" cy="461009"/>
            </a:xfrm>
            <a:custGeom>
              <a:avLst/>
              <a:gdLst/>
              <a:ahLst/>
              <a:cxnLst/>
              <a:rect l="l" t="t" r="r" b="b"/>
              <a:pathLst>
                <a:path w="1904" h="461010">
                  <a:moveTo>
                    <a:pt x="0" y="0"/>
                  </a:moveTo>
                  <a:lnTo>
                    <a:pt x="0" y="436359"/>
                  </a:lnTo>
                  <a:lnTo>
                    <a:pt x="1879" y="46075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5562092" y="2474790"/>
              <a:ext cx="1905" cy="461009"/>
            </a:xfrm>
            <a:custGeom>
              <a:avLst/>
              <a:gdLst/>
              <a:ahLst/>
              <a:cxnLst/>
              <a:rect l="l" t="t" r="r" b="b"/>
              <a:pathLst>
                <a:path w="1904" h="461010">
                  <a:moveTo>
                    <a:pt x="1869" y="460725"/>
                  </a:moveTo>
                  <a:lnTo>
                    <a:pt x="0" y="43639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07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5563870" y="2498166"/>
              <a:ext cx="36195" cy="438150"/>
            </a:xfrm>
            <a:custGeom>
              <a:avLst/>
              <a:gdLst/>
              <a:ahLst/>
              <a:cxnLst/>
              <a:rect l="l" t="t" r="r" b="b"/>
              <a:pathLst>
                <a:path w="36195" h="438150">
                  <a:moveTo>
                    <a:pt x="35763" y="0"/>
                  </a:moveTo>
                  <a:lnTo>
                    <a:pt x="0" y="1282"/>
                  </a:lnTo>
                  <a:lnTo>
                    <a:pt x="0" y="437642"/>
                  </a:lnTo>
                  <a:lnTo>
                    <a:pt x="35763" y="4363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5563877" y="2498167"/>
              <a:ext cx="36195" cy="438150"/>
            </a:xfrm>
            <a:custGeom>
              <a:avLst/>
              <a:gdLst/>
              <a:ahLst/>
              <a:cxnLst/>
              <a:rect l="l" t="t" r="r" b="b"/>
              <a:pathLst>
                <a:path w="36195" h="438150">
                  <a:moveTo>
                    <a:pt x="0" y="437640"/>
                  </a:moveTo>
                  <a:lnTo>
                    <a:pt x="35756" y="43636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376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5561965" y="24737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5561980" y="24737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5404574" y="2257323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0" y="0"/>
                  </a:moveTo>
                  <a:lnTo>
                    <a:pt x="0" y="670420"/>
                  </a:lnTo>
                  <a:lnTo>
                    <a:pt x="1879" y="69481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5404579" y="2257346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869" y="694713"/>
                  </a:moveTo>
                  <a:lnTo>
                    <a:pt x="0" y="67038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947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5406415" y="2280526"/>
              <a:ext cx="36195" cy="671830"/>
            </a:xfrm>
            <a:custGeom>
              <a:avLst/>
              <a:gdLst/>
              <a:ahLst/>
              <a:cxnLst/>
              <a:rect l="l" t="t" r="r" b="b"/>
              <a:pathLst>
                <a:path w="36195" h="671830">
                  <a:moveTo>
                    <a:pt x="35763" y="0"/>
                  </a:moveTo>
                  <a:lnTo>
                    <a:pt x="0" y="1270"/>
                  </a:lnTo>
                  <a:lnTo>
                    <a:pt x="0" y="671690"/>
                  </a:lnTo>
                  <a:lnTo>
                    <a:pt x="35763" y="6704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5406414" y="2280522"/>
              <a:ext cx="36195" cy="671830"/>
            </a:xfrm>
            <a:custGeom>
              <a:avLst/>
              <a:gdLst/>
              <a:ahLst/>
              <a:cxnLst/>
              <a:rect l="l" t="t" r="r" b="b"/>
              <a:pathLst>
                <a:path w="36195" h="671830">
                  <a:moveTo>
                    <a:pt x="0" y="671697"/>
                  </a:moveTo>
                  <a:lnTo>
                    <a:pt x="35770" y="6704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716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5404536" y="22560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5404533" y="22560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5252021" y="2043836"/>
              <a:ext cx="1905" cy="920750"/>
            </a:xfrm>
            <a:custGeom>
              <a:avLst/>
              <a:gdLst/>
              <a:ahLst/>
              <a:cxnLst/>
              <a:rect l="l" t="t" r="r" b="b"/>
              <a:pathLst>
                <a:path w="1904" h="920750">
                  <a:moveTo>
                    <a:pt x="0" y="0"/>
                  </a:moveTo>
                  <a:lnTo>
                    <a:pt x="0" y="896124"/>
                  </a:lnTo>
                  <a:lnTo>
                    <a:pt x="1866" y="92052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5252011" y="2043774"/>
              <a:ext cx="1905" cy="920750"/>
            </a:xfrm>
            <a:custGeom>
              <a:avLst/>
              <a:gdLst/>
              <a:ahLst/>
              <a:cxnLst/>
              <a:rect l="l" t="t" r="r" b="b"/>
              <a:pathLst>
                <a:path w="1904" h="920750">
                  <a:moveTo>
                    <a:pt x="1878" y="920575"/>
                  </a:moveTo>
                  <a:lnTo>
                    <a:pt x="0" y="8961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205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5253964" y="2066899"/>
              <a:ext cx="36195" cy="897890"/>
            </a:xfrm>
            <a:custGeom>
              <a:avLst/>
              <a:gdLst/>
              <a:ahLst/>
              <a:cxnLst/>
              <a:rect l="l" t="t" r="r" b="b"/>
              <a:pathLst>
                <a:path w="36195" h="897889">
                  <a:moveTo>
                    <a:pt x="35763" y="0"/>
                  </a:moveTo>
                  <a:lnTo>
                    <a:pt x="0" y="1282"/>
                  </a:lnTo>
                  <a:lnTo>
                    <a:pt x="0" y="897407"/>
                  </a:lnTo>
                  <a:lnTo>
                    <a:pt x="35763" y="89612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5253979" y="2066895"/>
              <a:ext cx="36195" cy="897890"/>
            </a:xfrm>
            <a:custGeom>
              <a:avLst/>
              <a:gdLst/>
              <a:ahLst/>
              <a:cxnLst/>
              <a:rect l="l" t="t" r="r" b="b"/>
              <a:pathLst>
                <a:path w="36195" h="897889">
                  <a:moveTo>
                    <a:pt x="0" y="897410"/>
                  </a:moveTo>
                  <a:lnTo>
                    <a:pt x="35756" y="896132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8974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5252097" y="20424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5252104" y="20424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46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5100320" y="2393518"/>
              <a:ext cx="2540" cy="586740"/>
            </a:xfrm>
            <a:custGeom>
              <a:avLst/>
              <a:gdLst/>
              <a:ahLst/>
              <a:cxnLst/>
              <a:rect l="l" t="t" r="r" b="b"/>
              <a:pathLst>
                <a:path w="2539" h="586739">
                  <a:moveTo>
                    <a:pt x="0" y="0"/>
                  </a:moveTo>
                  <a:lnTo>
                    <a:pt x="0" y="561746"/>
                  </a:lnTo>
                  <a:lnTo>
                    <a:pt x="1917" y="5866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5100323" y="2393463"/>
              <a:ext cx="2540" cy="586740"/>
            </a:xfrm>
            <a:custGeom>
              <a:avLst/>
              <a:gdLst/>
              <a:ahLst/>
              <a:cxnLst/>
              <a:rect l="l" t="t" r="r" b="b"/>
              <a:pathLst>
                <a:path w="2539" h="586739">
                  <a:moveTo>
                    <a:pt x="1914" y="586743"/>
                  </a:moveTo>
                  <a:lnTo>
                    <a:pt x="0" y="5618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867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5102568" y="2416987"/>
              <a:ext cx="36195" cy="563245"/>
            </a:xfrm>
            <a:custGeom>
              <a:avLst/>
              <a:gdLst/>
              <a:ahLst/>
              <a:cxnLst/>
              <a:rect l="l" t="t" r="r" b="b"/>
              <a:pathLst>
                <a:path w="36195" h="563244">
                  <a:moveTo>
                    <a:pt x="35763" y="0"/>
                  </a:moveTo>
                  <a:lnTo>
                    <a:pt x="0" y="1282"/>
                  </a:lnTo>
                  <a:lnTo>
                    <a:pt x="0" y="563029"/>
                  </a:lnTo>
                  <a:lnTo>
                    <a:pt x="35763" y="56175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102578" y="2416990"/>
              <a:ext cx="36195" cy="563245"/>
            </a:xfrm>
            <a:custGeom>
              <a:avLst/>
              <a:gdLst/>
              <a:ahLst/>
              <a:cxnLst/>
              <a:rect l="l" t="t" r="r" b="b"/>
              <a:pathLst>
                <a:path w="36195" h="563244">
                  <a:moveTo>
                    <a:pt x="0" y="563027"/>
                  </a:moveTo>
                  <a:lnTo>
                    <a:pt x="35756" y="56174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630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5100663" y="23924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5100673" y="23924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4943094" y="2189822"/>
              <a:ext cx="1905" cy="800735"/>
            </a:xfrm>
            <a:custGeom>
              <a:avLst/>
              <a:gdLst/>
              <a:ahLst/>
              <a:cxnLst/>
              <a:rect l="l" t="t" r="r" b="b"/>
              <a:pathLst>
                <a:path w="1904" h="800735">
                  <a:moveTo>
                    <a:pt x="0" y="0"/>
                  </a:moveTo>
                  <a:lnTo>
                    <a:pt x="0" y="775754"/>
                  </a:lnTo>
                  <a:lnTo>
                    <a:pt x="1879" y="80013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4943100" y="2189818"/>
              <a:ext cx="1905" cy="800100"/>
            </a:xfrm>
            <a:custGeom>
              <a:avLst/>
              <a:gdLst/>
              <a:ahLst/>
              <a:cxnLst/>
              <a:rect l="l" t="t" r="r" b="b"/>
              <a:pathLst>
                <a:path w="1904" h="800100">
                  <a:moveTo>
                    <a:pt x="1869" y="800102"/>
                  </a:moveTo>
                  <a:lnTo>
                    <a:pt x="0" y="77577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001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4944605" y="2212822"/>
              <a:ext cx="36830" cy="777240"/>
            </a:xfrm>
            <a:custGeom>
              <a:avLst/>
              <a:gdLst/>
              <a:ahLst/>
              <a:cxnLst/>
              <a:rect l="l" t="t" r="r" b="b"/>
              <a:pathLst>
                <a:path w="36829" h="777239">
                  <a:moveTo>
                    <a:pt x="36537" y="0"/>
                  </a:moveTo>
                  <a:lnTo>
                    <a:pt x="0" y="1308"/>
                  </a:lnTo>
                  <a:lnTo>
                    <a:pt x="0" y="777049"/>
                  </a:lnTo>
                  <a:lnTo>
                    <a:pt x="36537" y="77575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4944613" y="2212823"/>
              <a:ext cx="36830" cy="777240"/>
            </a:xfrm>
            <a:custGeom>
              <a:avLst/>
              <a:gdLst/>
              <a:ahLst/>
              <a:cxnLst/>
              <a:rect l="l" t="t" r="r" b="b"/>
              <a:pathLst>
                <a:path w="36829" h="777239">
                  <a:moveTo>
                    <a:pt x="0" y="777059"/>
                  </a:moveTo>
                  <a:lnTo>
                    <a:pt x="36532" y="77575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770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4942751" y="21885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4942749" y="218859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875413" y="1928482"/>
              <a:ext cx="1905" cy="1076960"/>
            </a:xfrm>
            <a:custGeom>
              <a:avLst/>
              <a:gdLst/>
              <a:ahLst/>
              <a:cxnLst/>
              <a:rect l="l" t="t" r="r" b="b"/>
              <a:pathLst>
                <a:path w="1904" h="1076960">
                  <a:moveTo>
                    <a:pt x="0" y="0"/>
                  </a:moveTo>
                  <a:lnTo>
                    <a:pt x="0" y="1052169"/>
                  </a:lnTo>
                  <a:lnTo>
                    <a:pt x="1879" y="10765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875414" y="1928441"/>
              <a:ext cx="1905" cy="1076960"/>
            </a:xfrm>
            <a:custGeom>
              <a:avLst/>
              <a:gdLst/>
              <a:ahLst/>
              <a:cxnLst/>
              <a:rect l="l" t="t" r="r" b="b"/>
              <a:pathLst>
                <a:path w="1904" h="1076960">
                  <a:moveTo>
                    <a:pt x="1878" y="1076694"/>
                  </a:moveTo>
                  <a:lnTo>
                    <a:pt x="0" y="105224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0766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877471" y="1951723"/>
              <a:ext cx="36195" cy="1053465"/>
            </a:xfrm>
            <a:custGeom>
              <a:avLst/>
              <a:gdLst/>
              <a:ahLst/>
              <a:cxnLst/>
              <a:rect l="l" t="t" r="r" b="b"/>
              <a:pathLst>
                <a:path w="36195" h="1053464">
                  <a:moveTo>
                    <a:pt x="35763" y="0"/>
                  </a:moveTo>
                  <a:lnTo>
                    <a:pt x="0" y="1282"/>
                  </a:lnTo>
                  <a:lnTo>
                    <a:pt x="0" y="1053439"/>
                  </a:lnTo>
                  <a:lnTo>
                    <a:pt x="35763" y="105216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877480" y="1951721"/>
              <a:ext cx="36195" cy="1053465"/>
            </a:xfrm>
            <a:custGeom>
              <a:avLst/>
              <a:gdLst/>
              <a:ahLst/>
              <a:cxnLst/>
              <a:rect l="l" t="t" r="r" b="b"/>
              <a:pathLst>
                <a:path w="36195" h="1053464">
                  <a:moveTo>
                    <a:pt x="0" y="1053445"/>
                  </a:moveTo>
                  <a:lnTo>
                    <a:pt x="35756" y="105216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534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875578" y="19272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875586" y="19272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5735154" y="2679903"/>
              <a:ext cx="1905" cy="343535"/>
            </a:xfrm>
            <a:custGeom>
              <a:avLst/>
              <a:gdLst/>
              <a:ahLst/>
              <a:cxnLst/>
              <a:rect l="l" t="t" r="r" b="b"/>
              <a:pathLst>
                <a:path w="1904" h="343535">
                  <a:moveTo>
                    <a:pt x="0" y="0"/>
                  </a:moveTo>
                  <a:lnTo>
                    <a:pt x="0" y="318770"/>
                  </a:lnTo>
                  <a:lnTo>
                    <a:pt x="1866" y="34315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5735153" y="2679958"/>
              <a:ext cx="1905" cy="343535"/>
            </a:xfrm>
            <a:custGeom>
              <a:avLst/>
              <a:gdLst/>
              <a:ahLst/>
              <a:cxnLst/>
              <a:rect l="l" t="t" r="r" b="b"/>
              <a:pathLst>
                <a:path w="1904" h="343535">
                  <a:moveTo>
                    <a:pt x="1869" y="343160"/>
                  </a:moveTo>
                  <a:lnTo>
                    <a:pt x="0" y="31870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431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5736920" y="2703080"/>
              <a:ext cx="36195" cy="320675"/>
            </a:xfrm>
            <a:custGeom>
              <a:avLst/>
              <a:gdLst/>
              <a:ahLst/>
              <a:cxnLst/>
              <a:rect l="l" t="t" r="r" b="b"/>
              <a:pathLst>
                <a:path w="36195" h="320675">
                  <a:moveTo>
                    <a:pt x="35763" y="0"/>
                  </a:moveTo>
                  <a:lnTo>
                    <a:pt x="0" y="1282"/>
                  </a:lnTo>
                  <a:lnTo>
                    <a:pt x="0" y="320052"/>
                  </a:lnTo>
                  <a:lnTo>
                    <a:pt x="35763" y="3187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5736926" y="2703082"/>
              <a:ext cx="36195" cy="320675"/>
            </a:xfrm>
            <a:custGeom>
              <a:avLst/>
              <a:gdLst/>
              <a:ahLst/>
              <a:cxnLst/>
              <a:rect l="l" t="t" r="r" b="b"/>
              <a:pathLst>
                <a:path w="36195" h="320675">
                  <a:moveTo>
                    <a:pt x="0" y="320049"/>
                  </a:moveTo>
                  <a:lnTo>
                    <a:pt x="35770" y="31877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200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735040" y="26787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5735046" y="26787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7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2596096" y="3003930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66" y="2828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2596092" y="300386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387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83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597696" y="3027121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25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25" y="389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597697" y="3027116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208"/>
                  </a:moveTo>
                  <a:lnTo>
                    <a:pt x="36517" y="390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595816" y="300276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595814" y="300275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289416" y="300935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289414" y="300927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291156" y="3032645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291161" y="303264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289263" y="30083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289275" y="30083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5575795" y="1861108"/>
              <a:ext cx="1905" cy="1179195"/>
            </a:xfrm>
            <a:custGeom>
              <a:avLst/>
              <a:gdLst/>
              <a:ahLst/>
              <a:cxnLst/>
              <a:rect l="l" t="t" r="r" b="b"/>
              <a:pathLst>
                <a:path w="1904" h="1179195">
                  <a:moveTo>
                    <a:pt x="0" y="0"/>
                  </a:moveTo>
                  <a:lnTo>
                    <a:pt x="0" y="1154709"/>
                  </a:lnTo>
                  <a:lnTo>
                    <a:pt x="1866" y="117909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5575787" y="1861125"/>
              <a:ext cx="1905" cy="1179195"/>
            </a:xfrm>
            <a:custGeom>
              <a:avLst/>
              <a:gdLst/>
              <a:ahLst/>
              <a:cxnLst/>
              <a:rect l="l" t="t" r="r" b="b"/>
              <a:pathLst>
                <a:path w="1904" h="1179195">
                  <a:moveTo>
                    <a:pt x="1878" y="1179039"/>
                  </a:moveTo>
                  <a:lnTo>
                    <a:pt x="0" y="115471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79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5577992" y="1884273"/>
              <a:ext cx="36195" cy="1156335"/>
            </a:xfrm>
            <a:custGeom>
              <a:avLst/>
              <a:gdLst/>
              <a:ahLst/>
              <a:cxnLst/>
              <a:rect l="l" t="t" r="r" b="b"/>
              <a:pathLst>
                <a:path w="36195" h="1156335">
                  <a:moveTo>
                    <a:pt x="35775" y="0"/>
                  </a:moveTo>
                  <a:lnTo>
                    <a:pt x="0" y="1270"/>
                  </a:lnTo>
                  <a:lnTo>
                    <a:pt x="0" y="1155979"/>
                  </a:lnTo>
                  <a:lnTo>
                    <a:pt x="35775" y="1154709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5577998" y="1884276"/>
              <a:ext cx="36195" cy="1156335"/>
            </a:xfrm>
            <a:custGeom>
              <a:avLst/>
              <a:gdLst/>
              <a:ahLst/>
              <a:cxnLst/>
              <a:rect l="l" t="t" r="r" b="b"/>
              <a:pathLst>
                <a:path w="36195" h="1156335">
                  <a:moveTo>
                    <a:pt x="0" y="1155981"/>
                  </a:moveTo>
                  <a:lnTo>
                    <a:pt x="35770" y="1154703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1559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5576112" y="18595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5576113" y="18595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381006" y="689927"/>
              <a:ext cx="1905" cy="2353310"/>
            </a:xfrm>
            <a:custGeom>
              <a:avLst/>
              <a:gdLst/>
              <a:ahLst/>
              <a:cxnLst/>
              <a:rect l="l" t="t" r="r" b="b"/>
              <a:pathLst>
                <a:path w="1904" h="2353310">
                  <a:moveTo>
                    <a:pt x="0" y="0"/>
                  </a:moveTo>
                  <a:lnTo>
                    <a:pt x="0" y="2328354"/>
                  </a:lnTo>
                  <a:lnTo>
                    <a:pt x="1879" y="235275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381003" y="689850"/>
              <a:ext cx="1905" cy="2353310"/>
            </a:xfrm>
            <a:custGeom>
              <a:avLst/>
              <a:gdLst/>
              <a:ahLst/>
              <a:cxnLst/>
              <a:rect l="l" t="t" r="r" b="b"/>
              <a:pathLst>
                <a:path w="1904" h="2353310">
                  <a:moveTo>
                    <a:pt x="1878" y="2352782"/>
                  </a:moveTo>
                  <a:lnTo>
                    <a:pt x="0" y="23283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352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382911" y="713155"/>
              <a:ext cx="36195" cy="2329815"/>
            </a:xfrm>
            <a:custGeom>
              <a:avLst/>
              <a:gdLst/>
              <a:ahLst/>
              <a:cxnLst/>
              <a:rect l="l" t="t" r="r" b="b"/>
              <a:pathLst>
                <a:path w="36195" h="2329815">
                  <a:moveTo>
                    <a:pt x="35763" y="0"/>
                  </a:moveTo>
                  <a:lnTo>
                    <a:pt x="0" y="1282"/>
                  </a:lnTo>
                  <a:lnTo>
                    <a:pt x="0" y="2329637"/>
                  </a:lnTo>
                  <a:lnTo>
                    <a:pt x="35763" y="23283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382914" y="713153"/>
              <a:ext cx="36195" cy="2329815"/>
            </a:xfrm>
            <a:custGeom>
              <a:avLst/>
              <a:gdLst/>
              <a:ahLst/>
              <a:cxnLst/>
              <a:rect l="l" t="t" r="r" b="b"/>
              <a:pathLst>
                <a:path w="36195" h="2329815">
                  <a:moveTo>
                    <a:pt x="0" y="2329643"/>
                  </a:moveTo>
                  <a:lnTo>
                    <a:pt x="35756" y="232836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3296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381019" y="6888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381023" y="6888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536238" y="2998355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4" h="45085">
                  <a:moveTo>
                    <a:pt x="0" y="0"/>
                  </a:moveTo>
                  <a:lnTo>
                    <a:pt x="0" y="20624"/>
                  </a:lnTo>
                  <a:lnTo>
                    <a:pt x="1866" y="4502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536229" y="2998259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1878" y="45119"/>
                  </a:moveTo>
                  <a:lnTo>
                    <a:pt x="0" y="2067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1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537864" y="302169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525" y="0"/>
                  </a:moveTo>
                  <a:lnTo>
                    <a:pt x="0" y="1308"/>
                  </a:lnTo>
                  <a:lnTo>
                    <a:pt x="0" y="21932"/>
                  </a:lnTo>
                  <a:lnTo>
                    <a:pt x="36525" y="2062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537877" y="3021697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21936"/>
                  </a:moveTo>
                  <a:lnTo>
                    <a:pt x="36517" y="2063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19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535972" y="29973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3535987" y="299731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695623" y="2964319"/>
              <a:ext cx="1905" cy="80645"/>
            </a:xfrm>
            <a:custGeom>
              <a:avLst/>
              <a:gdLst/>
              <a:ahLst/>
              <a:cxnLst/>
              <a:rect l="l" t="t" r="r" b="b"/>
              <a:pathLst>
                <a:path w="1904" h="80644">
                  <a:moveTo>
                    <a:pt x="0" y="0"/>
                  </a:moveTo>
                  <a:lnTo>
                    <a:pt x="0" y="55727"/>
                  </a:lnTo>
                  <a:lnTo>
                    <a:pt x="1879" y="8012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695622" y="2964310"/>
              <a:ext cx="1905" cy="80645"/>
            </a:xfrm>
            <a:custGeom>
              <a:avLst/>
              <a:gdLst/>
              <a:ahLst/>
              <a:cxnLst/>
              <a:rect l="l" t="t" r="r" b="b"/>
              <a:pathLst>
                <a:path w="1904" h="80644">
                  <a:moveTo>
                    <a:pt x="1878" y="80122"/>
                  </a:moveTo>
                  <a:lnTo>
                    <a:pt x="0" y="5567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01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697414" y="2987446"/>
              <a:ext cx="36195" cy="57150"/>
            </a:xfrm>
            <a:custGeom>
              <a:avLst/>
              <a:gdLst/>
              <a:ahLst/>
              <a:cxnLst/>
              <a:rect l="l" t="t" r="r" b="b"/>
              <a:pathLst>
                <a:path w="36195" h="57150">
                  <a:moveTo>
                    <a:pt x="35763" y="0"/>
                  </a:moveTo>
                  <a:lnTo>
                    <a:pt x="0" y="1270"/>
                  </a:lnTo>
                  <a:lnTo>
                    <a:pt x="0" y="57010"/>
                  </a:lnTo>
                  <a:lnTo>
                    <a:pt x="35763" y="5572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697423" y="2987447"/>
              <a:ext cx="36195" cy="57150"/>
            </a:xfrm>
            <a:custGeom>
              <a:avLst/>
              <a:gdLst/>
              <a:ahLst/>
              <a:cxnLst/>
              <a:rect l="l" t="t" r="r" b="b"/>
              <a:pathLst>
                <a:path w="36195" h="57150">
                  <a:moveTo>
                    <a:pt x="0" y="57006"/>
                  </a:moveTo>
                  <a:lnTo>
                    <a:pt x="35756" y="5572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7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695534" y="29628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695541" y="29628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226574" y="945883"/>
              <a:ext cx="1905" cy="2099310"/>
            </a:xfrm>
            <a:custGeom>
              <a:avLst/>
              <a:gdLst/>
              <a:ahLst/>
              <a:cxnLst/>
              <a:rect l="l" t="t" r="r" b="b"/>
              <a:pathLst>
                <a:path w="1905" h="2099310">
                  <a:moveTo>
                    <a:pt x="0" y="0"/>
                  </a:moveTo>
                  <a:lnTo>
                    <a:pt x="0" y="2074799"/>
                  </a:lnTo>
                  <a:lnTo>
                    <a:pt x="1866" y="209919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226565" y="945795"/>
              <a:ext cx="1905" cy="2099310"/>
            </a:xfrm>
            <a:custGeom>
              <a:avLst/>
              <a:gdLst/>
              <a:ahLst/>
              <a:cxnLst/>
              <a:rect l="l" t="t" r="r" b="b"/>
              <a:pathLst>
                <a:path w="1905" h="2099310">
                  <a:moveTo>
                    <a:pt x="1878" y="2099264"/>
                  </a:moveTo>
                  <a:lnTo>
                    <a:pt x="0" y="207481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0992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228200" y="969149"/>
              <a:ext cx="36830" cy="2076450"/>
            </a:xfrm>
            <a:custGeom>
              <a:avLst/>
              <a:gdLst/>
              <a:ahLst/>
              <a:cxnLst/>
              <a:rect l="l" t="t" r="r" b="b"/>
              <a:pathLst>
                <a:path w="36829" h="2076450">
                  <a:moveTo>
                    <a:pt x="36525" y="0"/>
                  </a:moveTo>
                  <a:lnTo>
                    <a:pt x="0" y="1295"/>
                  </a:lnTo>
                  <a:lnTo>
                    <a:pt x="0" y="2076094"/>
                  </a:lnTo>
                  <a:lnTo>
                    <a:pt x="36525" y="207478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228195" y="969146"/>
              <a:ext cx="36830" cy="2076450"/>
            </a:xfrm>
            <a:custGeom>
              <a:avLst/>
              <a:gdLst/>
              <a:ahLst/>
              <a:cxnLst/>
              <a:rect l="l" t="t" r="r" b="b"/>
              <a:pathLst>
                <a:path w="36829" h="2076450">
                  <a:moveTo>
                    <a:pt x="0" y="2076098"/>
                  </a:moveTo>
                  <a:lnTo>
                    <a:pt x="36532" y="207479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0760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226308" y="9446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226307" y="94464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4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5417578" y="1411236"/>
              <a:ext cx="1905" cy="1645920"/>
            </a:xfrm>
            <a:custGeom>
              <a:avLst/>
              <a:gdLst/>
              <a:ahLst/>
              <a:cxnLst/>
              <a:rect l="l" t="t" r="r" b="b"/>
              <a:pathLst>
                <a:path w="1904" h="1645920">
                  <a:moveTo>
                    <a:pt x="0" y="0"/>
                  </a:moveTo>
                  <a:lnTo>
                    <a:pt x="0" y="1621155"/>
                  </a:lnTo>
                  <a:lnTo>
                    <a:pt x="1879" y="164555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5417575" y="1411254"/>
              <a:ext cx="1905" cy="1645920"/>
            </a:xfrm>
            <a:custGeom>
              <a:avLst/>
              <a:gdLst/>
              <a:ahLst/>
              <a:cxnLst/>
              <a:rect l="l" t="t" r="r" b="b"/>
              <a:pathLst>
                <a:path w="1904" h="1645920">
                  <a:moveTo>
                    <a:pt x="1878" y="1645620"/>
                  </a:moveTo>
                  <a:lnTo>
                    <a:pt x="0" y="162117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6456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5419801" y="1434540"/>
              <a:ext cx="36195" cy="1623060"/>
            </a:xfrm>
            <a:custGeom>
              <a:avLst/>
              <a:gdLst/>
              <a:ahLst/>
              <a:cxnLst/>
              <a:rect l="l" t="t" r="r" b="b"/>
              <a:pathLst>
                <a:path w="36195" h="1623060">
                  <a:moveTo>
                    <a:pt x="35763" y="0"/>
                  </a:moveTo>
                  <a:lnTo>
                    <a:pt x="0" y="1270"/>
                  </a:lnTo>
                  <a:lnTo>
                    <a:pt x="0" y="1622437"/>
                  </a:lnTo>
                  <a:lnTo>
                    <a:pt x="35763" y="16211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5419817" y="1434536"/>
              <a:ext cx="36195" cy="1623060"/>
            </a:xfrm>
            <a:custGeom>
              <a:avLst/>
              <a:gdLst/>
              <a:ahLst/>
              <a:cxnLst/>
              <a:rect l="l" t="t" r="r" b="b"/>
              <a:pathLst>
                <a:path w="36195" h="1623060">
                  <a:moveTo>
                    <a:pt x="0" y="1622443"/>
                  </a:moveTo>
                  <a:lnTo>
                    <a:pt x="35756" y="162116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224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5417908" y="14096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5417915" y="14096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5263870" y="1983346"/>
              <a:ext cx="2540" cy="1082040"/>
            </a:xfrm>
            <a:custGeom>
              <a:avLst/>
              <a:gdLst/>
              <a:ahLst/>
              <a:cxnLst/>
              <a:rect l="l" t="t" r="r" b="b"/>
              <a:pathLst>
                <a:path w="2539" h="1082039">
                  <a:moveTo>
                    <a:pt x="0" y="0"/>
                  </a:moveTo>
                  <a:lnTo>
                    <a:pt x="0" y="1056627"/>
                  </a:lnTo>
                  <a:lnTo>
                    <a:pt x="1917" y="108154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5263872" y="1983423"/>
              <a:ext cx="2540" cy="1082040"/>
            </a:xfrm>
            <a:custGeom>
              <a:avLst/>
              <a:gdLst/>
              <a:ahLst/>
              <a:cxnLst/>
              <a:rect l="l" t="t" r="r" b="b"/>
              <a:pathLst>
                <a:path w="2539" h="1082039">
                  <a:moveTo>
                    <a:pt x="1914" y="1081478"/>
                  </a:moveTo>
                  <a:lnTo>
                    <a:pt x="0" y="105655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814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5265508" y="2006815"/>
              <a:ext cx="36830" cy="1058545"/>
            </a:xfrm>
            <a:custGeom>
              <a:avLst/>
              <a:gdLst/>
              <a:ahLst/>
              <a:cxnLst/>
              <a:rect l="l" t="t" r="r" b="b"/>
              <a:pathLst>
                <a:path w="36829" h="1058545">
                  <a:moveTo>
                    <a:pt x="36512" y="0"/>
                  </a:moveTo>
                  <a:lnTo>
                    <a:pt x="0" y="1308"/>
                  </a:lnTo>
                  <a:lnTo>
                    <a:pt x="0" y="1057922"/>
                  </a:lnTo>
                  <a:lnTo>
                    <a:pt x="36512" y="105662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5265515" y="2006813"/>
              <a:ext cx="36830" cy="1058545"/>
            </a:xfrm>
            <a:custGeom>
              <a:avLst/>
              <a:gdLst/>
              <a:ahLst/>
              <a:cxnLst/>
              <a:rect l="l" t="t" r="r" b="b"/>
              <a:pathLst>
                <a:path w="36829" h="1058545">
                  <a:moveTo>
                    <a:pt x="0" y="1057933"/>
                  </a:moveTo>
                  <a:lnTo>
                    <a:pt x="36517" y="105662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0579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5263603" y="198203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5263610" y="198204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0"/>
                  </a:moveTo>
                  <a:lnTo>
                    <a:pt x="38433" y="24905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914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5109654" y="2436710"/>
              <a:ext cx="1905" cy="644525"/>
            </a:xfrm>
            <a:custGeom>
              <a:avLst/>
              <a:gdLst/>
              <a:ahLst/>
              <a:cxnLst/>
              <a:rect l="l" t="t" r="r" b="b"/>
              <a:pathLst>
                <a:path w="1904" h="644525">
                  <a:moveTo>
                    <a:pt x="0" y="0"/>
                  </a:moveTo>
                  <a:lnTo>
                    <a:pt x="0" y="619696"/>
                  </a:lnTo>
                  <a:lnTo>
                    <a:pt x="1866" y="64409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5109653" y="2436749"/>
              <a:ext cx="1905" cy="644525"/>
            </a:xfrm>
            <a:custGeom>
              <a:avLst/>
              <a:gdLst/>
              <a:ahLst/>
              <a:cxnLst/>
              <a:rect l="l" t="t" r="r" b="b"/>
              <a:pathLst>
                <a:path w="1904" h="644525">
                  <a:moveTo>
                    <a:pt x="1869" y="643984"/>
                  </a:moveTo>
                  <a:lnTo>
                    <a:pt x="0" y="6196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439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5111826" y="2459723"/>
              <a:ext cx="36195" cy="621030"/>
            </a:xfrm>
            <a:custGeom>
              <a:avLst/>
              <a:gdLst/>
              <a:ahLst/>
              <a:cxnLst/>
              <a:rect l="l" t="t" r="r" b="b"/>
              <a:pathLst>
                <a:path w="36195" h="621030">
                  <a:moveTo>
                    <a:pt x="35763" y="0"/>
                  </a:moveTo>
                  <a:lnTo>
                    <a:pt x="0" y="1270"/>
                  </a:lnTo>
                  <a:lnTo>
                    <a:pt x="0" y="620979"/>
                  </a:lnTo>
                  <a:lnTo>
                    <a:pt x="35763" y="6197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5111844" y="2459721"/>
              <a:ext cx="36195" cy="621030"/>
            </a:xfrm>
            <a:custGeom>
              <a:avLst/>
              <a:gdLst/>
              <a:ahLst/>
              <a:cxnLst/>
              <a:rect l="l" t="t" r="r" b="b"/>
              <a:pathLst>
                <a:path w="36195" h="621030">
                  <a:moveTo>
                    <a:pt x="0" y="620976"/>
                  </a:moveTo>
                  <a:lnTo>
                    <a:pt x="35756" y="61970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09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5109959" y="24353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5109971" y="24353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955133" y="2478011"/>
              <a:ext cx="1905" cy="614680"/>
            </a:xfrm>
            <a:custGeom>
              <a:avLst/>
              <a:gdLst/>
              <a:ahLst/>
              <a:cxnLst/>
              <a:rect l="l" t="t" r="r" b="b"/>
              <a:pathLst>
                <a:path w="1904" h="614680">
                  <a:moveTo>
                    <a:pt x="0" y="0"/>
                  </a:moveTo>
                  <a:lnTo>
                    <a:pt x="0" y="590169"/>
                  </a:lnTo>
                  <a:lnTo>
                    <a:pt x="1866" y="61456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955125" y="2477945"/>
              <a:ext cx="1905" cy="614680"/>
            </a:xfrm>
            <a:custGeom>
              <a:avLst/>
              <a:gdLst/>
              <a:ahLst/>
              <a:cxnLst/>
              <a:rect l="l" t="t" r="r" b="b"/>
              <a:pathLst>
                <a:path w="1904" h="614680">
                  <a:moveTo>
                    <a:pt x="1878" y="614679"/>
                  </a:moveTo>
                  <a:lnTo>
                    <a:pt x="0" y="59023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146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957076" y="2501010"/>
              <a:ext cx="36195" cy="591820"/>
            </a:xfrm>
            <a:custGeom>
              <a:avLst/>
              <a:gdLst/>
              <a:ahLst/>
              <a:cxnLst/>
              <a:rect l="l" t="t" r="r" b="b"/>
              <a:pathLst>
                <a:path w="36195" h="591819">
                  <a:moveTo>
                    <a:pt x="35763" y="0"/>
                  </a:moveTo>
                  <a:lnTo>
                    <a:pt x="0" y="1282"/>
                  </a:lnTo>
                  <a:lnTo>
                    <a:pt x="0" y="591451"/>
                  </a:lnTo>
                  <a:lnTo>
                    <a:pt x="35763" y="5901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957082" y="2501012"/>
              <a:ext cx="36195" cy="591820"/>
            </a:xfrm>
            <a:custGeom>
              <a:avLst/>
              <a:gdLst/>
              <a:ahLst/>
              <a:cxnLst/>
              <a:rect l="l" t="t" r="r" b="b"/>
              <a:pathLst>
                <a:path w="36195" h="591819">
                  <a:moveTo>
                    <a:pt x="0" y="591454"/>
                  </a:moveTo>
                  <a:lnTo>
                    <a:pt x="35756" y="59017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91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955209" y="24769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955206" y="24769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3473589" y="3059404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0" y="0"/>
                  </a:moveTo>
                  <a:lnTo>
                    <a:pt x="0" y="12814"/>
                  </a:lnTo>
                  <a:lnTo>
                    <a:pt x="1866" y="3721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3473581" y="3059345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1878" y="37256"/>
                  </a:moveTo>
                  <a:lnTo>
                    <a:pt x="0" y="1280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2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3475558" y="3082467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5">
                  <a:moveTo>
                    <a:pt x="35763" y="0"/>
                  </a:moveTo>
                  <a:lnTo>
                    <a:pt x="0" y="1282"/>
                  </a:lnTo>
                  <a:lnTo>
                    <a:pt x="0" y="14097"/>
                  </a:lnTo>
                  <a:lnTo>
                    <a:pt x="35763" y="1281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475559" y="3082468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5">
                  <a:moveTo>
                    <a:pt x="0" y="14103"/>
                  </a:moveTo>
                  <a:lnTo>
                    <a:pt x="35770" y="1281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1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3473678" y="30579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3473690" y="30579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3297364" y="3059823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0" y="0"/>
                  </a:moveTo>
                  <a:lnTo>
                    <a:pt x="0" y="15049"/>
                  </a:lnTo>
                  <a:lnTo>
                    <a:pt x="1879" y="394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3297363" y="3059748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1878" y="39538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95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3299498" y="3082988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63" y="0"/>
                  </a:moveTo>
                  <a:lnTo>
                    <a:pt x="0" y="1270"/>
                  </a:lnTo>
                  <a:lnTo>
                    <a:pt x="0" y="16319"/>
                  </a:lnTo>
                  <a:lnTo>
                    <a:pt x="35763" y="1503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299507" y="3082985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22"/>
                  </a:moveTo>
                  <a:lnTo>
                    <a:pt x="35756" y="1504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3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3297618" y="30583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297623" y="30583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151352" y="848994"/>
              <a:ext cx="1905" cy="2251710"/>
            </a:xfrm>
            <a:custGeom>
              <a:avLst/>
              <a:gdLst/>
              <a:ahLst/>
              <a:cxnLst/>
              <a:rect l="l" t="t" r="r" b="b"/>
              <a:pathLst>
                <a:path w="1905" h="2251710">
                  <a:moveTo>
                    <a:pt x="0" y="0"/>
                  </a:moveTo>
                  <a:lnTo>
                    <a:pt x="0" y="2226932"/>
                  </a:lnTo>
                  <a:lnTo>
                    <a:pt x="1879" y="225132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151348" y="849018"/>
              <a:ext cx="1905" cy="2251710"/>
            </a:xfrm>
            <a:custGeom>
              <a:avLst/>
              <a:gdLst/>
              <a:ahLst/>
              <a:cxnLst/>
              <a:rect l="l" t="t" r="r" b="b"/>
              <a:pathLst>
                <a:path w="1905" h="2251710">
                  <a:moveTo>
                    <a:pt x="1878" y="2251324"/>
                  </a:moveTo>
                  <a:lnTo>
                    <a:pt x="0" y="222687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251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153067" y="872032"/>
              <a:ext cx="36195" cy="2228215"/>
            </a:xfrm>
            <a:custGeom>
              <a:avLst/>
              <a:gdLst/>
              <a:ahLst/>
              <a:cxnLst/>
              <a:rect l="l" t="t" r="r" b="b"/>
              <a:pathLst>
                <a:path w="36194" h="2228215">
                  <a:moveTo>
                    <a:pt x="35763" y="0"/>
                  </a:moveTo>
                  <a:lnTo>
                    <a:pt x="0" y="1282"/>
                  </a:lnTo>
                  <a:lnTo>
                    <a:pt x="0" y="2228215"/>
                  </a:lnTo>
                  <a:lnTo>
                    <a:pt x="35763" y="22269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153077" y="872037"/>
              <a:ext cx="36195" cy="2228215"/>
            </a:xfrm>
            <a:custGeom>
              <a:avLst/>
              <a:gdLst/>
              <a:ahLst/>
              <a:cxnLst/>
              <a:rect l="l" t="t" r="r" b="b"/>
              <a:pathLst>
                <a:path w="36194" h="2228215">
                  <a:moveTo>
                    <a:pt x="0" y="2228212"/>
                  </a:moveTo>
                  <a:lnTo>
                    <a:pt x="35756" y="222693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2282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3151200" y="8478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3151200" y="8478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3009061" y="2658071"/>
              <a:ext cx="1905" cy="454659"/>
            </a:xfrm>
            <a:custGeom>
              <a:avLst/>
              <a:gdLst/>
              <a:ahLst/>
              <a:cxnLst/>
              <a:rect l="l" t="t" r="r" b="b"/>
              <a:pathLst>
                <a:path w="1905" h="454660">
                  <a:moveTo>
                    <a:pt x="0" y="0"/>
                  </a:moveTo>
                  <a:lnTo>
                    <a:pt x="0" y="430225"/>
                  </a:lnTo>
                  <a:lnTo>
                    <a:pt x="1879" y="4546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3009063" y="2658024"/>
              <a:ext cx="1905" cy="454659"/>
            </a:xfrm>
            <a:custGeom>
              <a:avLst/>
              <a:gdLst/>
              <a:ahLst/>
              <a:cxnLst/>
              <a:rect l="l" t="t" r="r" b="b"/>
              <a:pathLst>
                <a:path w="1905" h="454660">
                  <a:moveTo>
                    <a:pt x="1878" y="454629"/>
                  </a:moveTo>
                  <a:lnTo>
                    <a:pt x="0" y="4301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46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3010573" y="2681223"/>
              <a:ext cx="36830" cy="431800"/>
            </a:xfrm>
            <a:custGeom>
              <a:avLst/>
              <a:gdLst/>
              <a:ahLst/>
              <a:cxnLst/>
              <a:rect l="l" t="t" r="r" b="b"/>
              <a:pathLst>
                <a:path w="36830" h="431800">
                  <a:moveTo>
                    <a:pt x="36525" y="0"/>
                  </a:moveTo>
                  <a:lnTo>
                    <a:pt x="0" y="1308"/>
                  </a:lnTo>
                  <a:lnTo>
                    <a:pt x="0" y="431533"/>
                  </a:lnTo>
                  <a:lnTo>
                    <a:pt x="36525" y="43022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3010583" y="2681215"/>
              <a:ext cx="36830" cy="431800"/>
            </a:xfrm>
            <a:custGeom>
              <a:avLst/>
              <a:gdLst/>
              <a:ahLst/>
              <a:cxnLst/>
              <a:rect l="l" t="t" r="r" b="b"/>
              <a:pathLst>
                <a:path w="36830" h="431800">
                  <a:moveTo>
                    <a:pt x="0" y="431544"/>
                  </a:moveTo>
                  <a:lnTo>
                    <a:pt x="36517" y="430238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0" y="4315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3008693" y="26567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3008696" y="265678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5737174" y="2081009"/>
              <a:ext cx="1905" cy="1049020"/>
            </a:xfrm>
            <a:custGeom>
              <a:avLst/>
              <a:gdLst/>
              <a:ahLst/>
              <a:cxnLst/>
              <a:rect l="l" t="t" r="r" b="b"/>
              <a:pathLst>
                <a:path w="1904" h="1049020">
                  <a:moveTo>
                    <a:pt x="0" y="0"/>
                  </a:moveTo>
                  <a:lnTo>
                    <a:pt x="0" y="1023747"/>
                  </a:lnTo>
                  <a:lnTo>
                    <a:pt x="1905" y="1048664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5737167" y="2080941"/>
              <a:ext cx="2540" cy="1049020"/>
            </a:xfrm>
            <a:custGeom>
              <a:avLst/>
              <a:gdLst/>
              <a:ahLst/>
              <a:cxnLst/>
              <a:rect l="l" t="t" r="r" b="b"/>
              <a:pathLst>
                <a:path w="2539" h="1049020">
                  <a:moveTo>
                    <a:pt x="1914" y="1048758"/>
                  </a:moveTo>
                  <a:lnTo>
                    <a:pt x="0" y="102383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487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5738977" y="2104389"/>
              <a:ext cx="36195" cy="1025525"/>
            </a:xfrm>
            <a:custGeom>
              <a:avLst/>
              <a:gdLst/>
              <a:ahLst/>
              <a:cxnLst/>
              <a:rect l="l" t="t" r="r" b="b"/>
              <a:pathLst>
                <a:path w="36195" h="1025525">
                  <a:moveTo>
                    <a:pt x="35763" y="0"/>
                  </a:moveTo>
                  <a:lnTo>
                    <a:pt x="0" y="1282"/>
                  </a:lnTo>
                  <a:lnTo>
                    <a:pt x="0" y="1025029"/>
                  </a:lnTo>
                  <a:lnTo>
                    <a:pt x="35763" y="10237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5738995" y="2104394"/>
              <a:ext cx="36195" cy="1025525"/>
            </a:xfrm>
            <a:custGeom>
              <a:avLst/>
              <a:gdLst/>
              <a:ahLst/>
              <a:cxnLst/>
              <a:rect l="l" t="t" r="r" b="b"/>
              <a:pathLst>
                <a:path w="36195" h="1025525">
                  <a:moveTo>
                    <a:pt x="0" y="1025018"/>
                  </a:moveTo>
                  <a:lnTo>
                    <a:pt x="35756" y="102374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250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5737085" y="207984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5737096" y="20798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023296" y="3105175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4023301" y="3105240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1869" y="31557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1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4024998" y="3128479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35763" y="0"/>
                  </a:moveTo>
                  <a:lnTo>
                    <a:pt x="0" y="1270"/>
                  </a:lnTo>
                  <a:lnTo>
                    <a:pt x="0" y="8521"/>
                  </a:lnTo>
                  <a:lnTo>
                    <a:pt x="35763" y="72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4025005" y="3128480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89">
                  <a:moveTo>
                    <a:pt x="0" y="8527"/>
                  </a:moveTo>
                  <a:lnTo>
                    <a:pt x="35770" y="723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4023106" y="31037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4023112" y="31037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5588952" y="2594787"/>
              <a:ext cx="1905" cy="552450"/>
            </a:xfrm>
            <a:custGeom>
              <a:avLst/>
              <a:gdLst/>
              <a:ahLst/>
              <a:cxnLst/>
              <a:rect l="l" t="t" r="r" b="b"/>
              <a:pathLst>
                <a:path w="1904" h="552450">
                  <a:moveTo>
                    <a:pt x="0" y="0"/>
                  </a:moveTo>
                  <a:lnTo>
                    <a:pt x="0" y="527761"/>
                  </a:lnTo>
                  <a:lnTo>
                    <a:pt x="1866" y="55215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5588947" y="2594831"/>
              <a:ext cx="1905" cy="552450"/>
            </a:xfrm>
            <a:custGeom>
              <a:avLst/>
              <a:gdLst/>
              <a:ahLst/>
              <a:cxnLst/>
              <a:rect l="l" t="t" r="r" b="b"/>
              <a:pathLst>
                <a:path w="1904" h="552450">
                  <a:moveTo>
                    <a:pt x="1869" y="552037"/>
                  </a:moveTo>
                  <a:lnTo>
                    <a:pt x="0" y="52770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520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5590768" y="2617863"/>
              <a:ext cx="36195" cy="529590"/>
            </a:xfrm>
            <a:custGeom>
              <a:avLst/>
              <a:gdLst/>
              <a:ahLst/>
              <a:cxnLst/>
              <a:rect l="l" t="t" r="r" b="b"/>
              <a:pathLst>
                <a:path w="36195" h="529589">
                  <a:moveTo>
                    <a:pt x="35763" y="0"/>
                  </a:moveTo>
                  <a:lnTo>
                    <a:pt x="0" y="1282"/>
                  </a:lnTo>
                  <a:lnTo>
                    <a:pt x="0" y="529031"/>
                  </a:lnTo>
                  <a:lnTo>
                    <a:pt x="35763" y="5277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5590783" y="2617869"/>
              <a:ext cx="36195" cy="529590"/>
            </a:xfrm>
            <a:custGeom>
              <a:avLst/>
              <a:gdLst/>
              <a:ahLst/>
              <a:cxnLst/>
              <a:rect l="l" t="t" r="r" b="b"/>
              <a:pathLst>
                <a:path w="36195" h="529589">
                  <a:moveTo>
                    <a:pt x="0" y="529024"/>
                  </a:moveTo>
                  <a:lnTo>
                    <a:pt x="35756" y="52775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5290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5588901" y="25936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5588898" y="25936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707981" y="2581401"/>
              <a:ext cx="1905" cy="567690"/>
            </a:xfrm>
            <a:custGeom>
              <a:avLst/>
              <a:gdLst/>
              <a:ahLst/>
              <a:cxnLst/>
              <a:rect l="l" t="t" r="r" b="b"/>
              <a:pathLst>
                <a:path w="1904" h="567689">
                  <a:moveTo>
                    <a:pt x="0" y="0"/>
                  </a:moveTo>
                  <a:lnTo>
                    <a:pt x="0" y="542798"/>
                  </a:lnTo>
                  <a:lnTo>
                    <a:pt x="1866" y="56719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707974" y="2581358"/>
              <a:ext cx="1905" cy="567690"/>
            </a:xfrm>
            <a:custGeom>
              <a:avLst/>
              <a:gdLst/>
              <a:ahLst/>
              <a:cxnLst/>
              <a:rect l="l" t="t" r="r" b="b"/>
              <a:pathLst>
                <a:path w="1904" h="567689">
                  <a:moveTo>
                    <a:pt x="1878" y="567247"/>
                  </a:moveTo>
                  <a:lnTo>
                    <a:pt x="0" y="54280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672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710000" y="2604591"/>
              <a:ext cx="36195" cy="544195"/>
            </a:xfrm>
            <a:custGeom>
              <a:avLst/>
              <a:gdLst/>
              <a:ahLst/>
              <a:cxnLst/>
              <a:rect l="l" t="t" r="r" b="b"/>
              <a:pathLst>
                <a:path w="36195" h="544194">
                  <a:moveTo>
                    <a:pt x="35763" y="0"/>
                  </a:moveTo>
                  <a:lnTo>
                    <a:pt x="0" y="1282"/>
                  </a:lnTo>
                  <a:lnTo>
                    <a:pt x="0" y="544080"/>
                  </a:lnTo>
                  <a:lnTo>
                    <a:pt x="35763" y="54281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710008" y="2604597"/>
              <a:ext cx="36195" cy="544195"/>
            </a:xfrm>
            <a:custGeom>
              <a:avLst/>
              <a:gdLst/>
              <a:ahLst/>
              <a:cxnLst/>
              <a:rect l="l" t="t" r="r" b="b"/>
              <a:pathLst>
                <a:path w="36195" h="544194">
                  <a:moveTo>
                    <a:pt x="0" y="544079"/>
                  </a:moveTo>
                  <a:lnTo>
                    <a:pt x="35756" y="54280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44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708120" y="25803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708114" y="25803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543503" y="2950489"/>
              <a:ext cx="1905" cy="198755"/>
            </a:xfrm>
            <a:custGeom>
              <a:avLst/>
              <a:gdLst/>
              <a:ahLst/>
              <a:cxnLst/>
              <a:rect l="l" t="t" r="r" b="b"/>
              <a:pathLst>
                <a:path w="1904" h="198755">
                  <a:moveTo>
                    <a:pt x="0" y="0"/>
                  </a:moveTo>
                  <a:lnTo>
                    <a:pt x="0" y="173863"/>
                  </a:lnTo>
                  <a:lnTo>
                    <a:pt x="1879" y="19825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3543499" y="2950436"/>
              <a:ext cx="1905" cy="198755"/>
            </a:xfrm>
            <a:custGeom>
              <a:avLst/>
              <a:gdLst/>
              <a:ahLst/>
              <a:cxnLst/>
              <a:rect l="l" t="t" r="r" b="b"/>
              <a:pathLst>
                <a:path w="1904" h="198755">
                  <a:moveTo>
                    <a:pt x="1878" y="198320"/>
                  </a:moveTo>
                  <a:lnTo>
                    <a:pt x="0" y="17387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983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3545204" y="2973768"/>
              <a:ext cx="36195" cy="175260"/>
            </a:xfrm>
            <a:custGeom>
              <a:avLst/>
              <a:gdLst/>
              <a:ahLst/>
              <a:cxnLst/>
              <a:rect l="l" t="t" r="r" b="b"/>
              <a:pathLst>
                <a:path w="36195" h="175260">
                  <a:moveTo>
                    <a:pt x="35763" y="0"/>
                  </a:moveTo>
                  <a:lnTo>
                    <a:pt x="0" y="1282"/>
                  </a:lnTo>
                  <a:lnTo>
                    <a:pt x="0" y="175158"/>
                  </a:lnTo>
                  <a:lnTo>
                    <a:pt x="35763" y="1738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545204" y="2973771"/>
              <a:ext cx="36195" cy="175260"/>
            </a:xfrm>
            <a:custGeom>
              <a:avLst/>
              <a:gdLst/>
              <a:ahLst/>
              <a:cxnLst/>
              <a:rect l="l" t="t" r="r" b="b"/>
              <a:pathLst>
                <a:path w="36195" h="175260">
                  <a:moveTo>
                    <a:pt x="0" y="175156"/>
                  </a:moveTo>
                  <a:lnTo>
                    <a:pt x="35770" y="17387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51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543312" y="29494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3543317" y="29494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3083102" y="3062236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5" h="87630">
                  <a:moveTo>
                    <a:pt x="0" y="0"/>
                  </a:moveTo>
                  <a:lnTo>
                    <a:pt x="0" y="62966"/>
                  </a:lnTo>
                  <a:lnTo>
                    <a:pt x="1879" y="8736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3083109" y="3062203"/>
              <a:ext cx="1905" cy="87630"/>
            </a:xfrm>
            <a:custGeom>
              <a:avLst/>
              <a:gdLst/>
              <a:ahLst/>
              <a:cxnLst/>
              <a:rect l="l" t="t" r="r" b="b"/>
              <a:pathLst>
                <a:path w="1905" h="87630">
                  <a:moveTo>
                    <a:pt x="1869" y="87359"/>
                  </a:moveTo>
                  <a:lnTo>
                    <a:pt x="0" y="6303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73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3085147" y="3085553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4" h="64769">
                  <a:moveTo>
                    <a:pt x="35763" y="0"/>
                  </a:moveTo>
                  <a:lnTo>
                    <a:pt x="0" y="1282"/>
                  </a:lnTo>
                  <a:lnTo>
                    <a:pt x="0" y="64249"/>
                  </a:lnTo>
                  <a:lnTo>
                    <a:pt x="35763" y="629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3085155" y="3085554"/>
              <a:ext cx="36195" cy="64769"/>
            </a:xfrm>
            <a:custGeom>
              <a:avLst/>
              <a:gdLst/>
              <a:ahLst/>
              <a:cxnLst/>
              <a:rect l="l" t="t" r="r" b="b"/>
              <a:pathLst>
                <a:path w="36194" h="64769">
                  <a:moveTo>
                    <a:pt x="0" y="64256"/>
                  </a:moveTo>
                  <a:lnTo>
                    <a:pt x="35770" y="6297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42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083255" y="30611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3083264" y="30611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3389947" y="2894901"/>
              <a:ext cx="1905" cy="256540"/>
            </a:xfrm>
            <a:custGeom>
              <a:avLst/>
              <a:gdLst/>
              <a:ahLst/>
              <a:cxnLst/>
              <a:rect l="l" t="t" r="r" b="b"/>
              <a:pathLst>
                <a:path w="1904" h="256539">
                  <a:moveTo>
                    <a:pt x="0" y="0"/>
                  </a:moveTo>
                  <a:lnTo>
                    <a:pt x="0" y="231825"/>
                  </a:lnTo>
                  <a:lnTo>
                    <a:pt x="1879" y="25622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3389942" y="2894821"/>
              <a:ext cx="1905" cy="256540"/>
            </a:xfrm>
            <a:custGeom>
              <a:avLst/>
              <a:gdLst/>
              <a:ahLst/>
              <a:cxnLst/>
              <a:rect l="l" t="t" r="r" b="b"/>
              <a:pathLst>
                <a:path w="1904" h="256539">
                  <a:moveTo>
                    <a:pt x="1878" y="256278"/>
                  </a:moveTo>
                  <a:lnTo>
                    <a:pt x="0" y="2318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6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391992" y="2917939"/>
              <a:ext cx="36195" cy="233679"/>
            </a:xfrm>
            <a:custGeom>
              <a:avLst/>
              <a:gdLst/>
              <a:ahLst/>
              <a:cxnLst/>
              <a:rect l="l" t="t" r="r" b="b"/>
              <a:pathLst>
                <a:path w="36195" h="233680">
                  <a:moveTo>
                    <a:pt x="35763" y="0"/>
                  </a:moveTo>
                  <a:lnTo>
                    <a:pt x="0" y="1270"/>
                  </a:lnTo>
                  <a:lnTo>
                    <a:pt x="0" y="233108"/>
                  </a:lnTo>
                  <a:lnTo>
                    <a:pt x="35763" y="2318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3391993" y="2917942"/>
              <a:ext cx="36195" cy="233679"/>
            </a:xfrm>
            <a:custGeom>
              <a:avLst/>
              <a:gdLst/>
              <a:ahLst/>
              <a:cxnLst/>
              <a:rect l="l" t="t" r="r" b="b"/>
              <a:pathLst>
                <a:path w="36195" h="233680">
                  <a:moveTo>
                    <a:pt x="0" y="233105"/>
                  </a:moveTo>
                  <a:lnTo>
                    <a:pt x="35770" y="231826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331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3390125" y="28934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3390128" y="28934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3232645" y="2637243"/>
              <a:ext cx="1905" cy="514984"/>
            </a:xfrm>
            <a:custGeom>
              <a:avLst/>
              <a:gdLst/>
              <a:ahLst/>
              <a:cxnLst/>
              <a:rect l="l" t="t" r="r" b="b"/>
              <a:pathLst>
                <a:path w="1905" h="514985">
                  <a:moveTo>
                    <a:pt x="0" y="0"/>
                  </a:moveTo>
                  <a:lnTo>
                    <a:pt x="0" y="490423"/>
                  </a:lnTo>
                  <a:lnTo>
                    <a:pt x="1879" y="51480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3232646" y="2637219"/>
              <a:ext cx="1905" cy="514984"/>
            </a:xfrm>
            <a:custGeom>
              <a:avLst/>
              <a:gdLst/>
              <a:ahLst/>
              <a:cxnLst/>
              <a:rect l="l" t="t" r="r" b="b"/>
              <a:pathLst>
                <a:path w="1905" h="514985">
                  <a:moveTo>
                    <a:pt x="1869" y="514751"/>
                  </a:moveTo>
                  <a:lnTo>
                    <a:pt x="0" y="49042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147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3234880" y="2660370"/>
              <a:ext cx="36195" cy="492125"/>
            </a:xfrm>
            <a:custGeom>
              <a:avLst/>
              <a:gdLst/>
              <a:ahLst/>
              <a:cxnLst/>
              <a:rect l="l" t="t" r="r" b="b"/>
              <a:pathLst>
                <a:path w="36195" h="492125">
                  <a:moveTo>
                    <a:pt x="35763" y="0"/>
                  </a:moveTo>
                  <a:lnTo>
                    <a:pt x="0" y="1282"/>
                  </a:lnTo>
                  <a:lnTo>
                    <a:pt x="0" y="491705"/>
                  </a:lnTo>
                  <a:lnTo>
                    <a:pt x="35763" y="4904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234889" y="2660369"/>
              <a:ext cx="36195" cy="492125"/>
            </a:xfrm>
            <a:custGeom>
              <a:avLst/>
              <a:gdLst/>
              <a:ahLst/>
              <a:cxnLst/>
              <a:rect l="l" t="t" r="r" b="b"/>
              <a:pathLst>
                <a:path w="36195" h="492125">
                  <a:moveTo>
                    <a:pt x="0" y="491696"/>
                  </a:moveTo>
                  <a:lnTo>
                    <a:pt x="35756" y="49041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916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233000" y="26358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3233002" y="26359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5429808" y="2318384"/>
              <a:ext cx="1905" cy="843915"/>
            </a:xfrm>
            <a:custGeom>
              <a:avLst/>
              <a:gdLst/>
              <a:ahLst/>
              <a:cxnLst/>
              <a:rect l="l" t="t" r="r" b="b"/>
              <a:pathLst>
                <a:path w="1904" h="843914">
                  <a:moveTo>
                    <a:pt x="0" y="0"/>
                  </a:moveTo>
                  <a:lnTo>
                    <a:pt x="0" y="819213"/>
                  </a:lnTo>
                  <a:lnTo>
                    <a:pt x="1879" y="84361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5429808" y="2318328"/>
              <a:ext cx="1905" cy="843915"/>
            </a:xfrm>
            <a:custGeom>
              <a:avLst/>
              <a:gdLst/>
              <a:ahLst/>
              <a:cxnLst/>
              <a:rect l="l" t="t" r="r" b="b"/>
              <a:pathLst>
                <a:path w="1904" h="843914">
                  <a:moveTo>
                    <a:pt x="1878" y="843720"/>
                  </a:moveTo>
                  <a:lnTo>
                    <a:pt x="0" y="81927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437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5431688" y="2341447"/>
              <a:ext cx="36195" cy="821055"/>
            </a:xfrm>
            <a:custGeom>
              <a:avLst/>
              <a:gdLst/>
              <a:ahLst/>
              <a:cxnLst/>
              <a:rect l="l" t="t" r="r" b="b"/>
              <a:pathLst>
                <a:path w="36195" h="821055">
                  <a:moveTo>
                    <a:pt x="35763" y="0"/>
                  </a:moveTo>
                  <a:lnTo>
                    <a:pt x="0" y="1282"/>
                  </a:lnTo>
                  <a:lnTo>
                    <a:pt x="0" y="820496"/>
                  </a:lnTo>
                  <a:lnTo>
                    <a:pt x="35763" y="8192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5431697" y="2341449"/>
              <a:ext cx="36195" cy="821055"/>
            </a:xfrm>
            <a:custGeom>
              <a:avLst/>
              <a:gdLst/>
              <a:ahLst/>
              <a:cxnLst/>
              <a:rect l="l" t="t" r="r" b="b"/>
              <a:pathLst>
                <a:path w="36195" h="821055">
                  <a:moveTo>
                    <a:pt x="0" y="820493"/>
                  </a:moveTo>
                  <a:lnTo>
                    <a:pt x="35756" y="81921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204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5429821" y="23169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5429818" y="23169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5274538" y="2642006"/>
              <a:ext cx="2540" cy="535940"/>
            </a:xfrm>
            <a:custGeom>
              <a:avLst/>
              <a:gdLst/>
              <a:ahLst/>
              <a:cxnLst/>
              <a:rect l="l" t="t" r="r" b="b"/>
              <a:pathLst>
                <a:path w="2539" h="535939">
                  <a:moveTo>
                    <a:pt x="0" y="0"/>
                  </a:moveTo>
                  <a:lnTo>
                    <a:pt x="0" y="511035"/>
                  </a:lnTo>
                  <a:lnTo>
                    <a:pt x="1917" y="53594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5274536" y="2642038"/>
              <a:ext cx="2540" cy="535940"/>
            </a:xfrm>
            <a:custGeom>
              <a:avLst/>
              <a:gdLst/>
              <a:ahLst/>
              <a:cxnLst/>
              <a:rect l="l" t="t" r="r" b="b"/>
              <a:pathLst>
                <a:path w="2539" h="535939">
                  <a:moveTo>
                    <a:pt x="1914" y="535887"/>
                  </a:moveTo>
                  <a:lnTo>
                    <a:pt x="0" y="51096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358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276481" y="2665488"/>
              <a:ext cx="36195" cy="512445"/>
            </a:xfrm>
            <a:custGeom>
              <a:avLst/>
              <a:gdLst/>
              <a:ahLst/>
              <a:cxnLst/>
              <a:rect l="l" t="t" r="r" b="b"/>
              <a:pathLst>
                <a:path w="36195" h="512444">
                  <a:moveTo>
                    <a:pt x="35763" y="0"/>
                  </a:moveTo>
                  <a:lnTo>
                    <a:pt x="0" y="1282"/>
                  </a:lnTo>
                  <a:lnTo>
                    <a:pt x="0" y="512318"/>
                  </a:lnTo>
                  <a:lnTo>
                    <a:pt x="35763" y="5110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276490" y="2665493"/>
              <a:ext cx="36195" cy="512445"/>
            </a:xfrm>
            <a:custGeom>
              <a:avLst/>
              <a:gdLst/>
              <a:ahLst/>
              <a:cxnLst/>
              <a:rect l="l" t="t" r="r" b="b"/>
              <a:pathLst>
                <a:path w="36195" h="512444">
                  <a:moveTo>
                    <a:pt x="0" y="512306"/>
                  </a:moveTo>
                  <a:lnTo>
                    <a:pt x="35770" y="51102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123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274576" y="26405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274587" y="264057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00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00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121910" y="1997773"/>
              <a:ext cx="1905" cy="1191895"/>
            </a:xfrm>
            <a:custGeom>
              <a:avLst/>
              <a:gdLst/>
              <a:ahLst/>
              <a:cxnLst/>
              <a:rect l="l" t="t" r="r" b="b"/>
              <a:pathLst>
                <a:path w="1904" h="1191895">
                  <a:moveTo>
                    <a:pt x="0" y="0"/>
                  </a:moveTo>
                  <a:lnTo>
                    <a:pt x="0" y="1166964"/>
                  </a:lnTo>
                  <a:lnTo>
                    <a:pt x="1866" y="1191348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121905" y="1997837"/>
              <a:ext cx="1905" cy="1191260"/>
            </a:xfrm>
            <a:custGeom>
              <a:avLst/>
              <a:gdLst/>
              <a:ahLst/>
              <a:cxnLst/>
              <a:rect l="l" t="t" r="r" b="b"/>
              <a:pathLst>
                <a:path w="1904" h="1191260">
                  <a:moveTo>
                    <a:pt x="1869" y="1191223"/>
                  </a:moveTo>
                  <a:lnTo>
                    <a:pt x="0" y="116689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912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123980" y="2020988"/>
              <a:ext cx="36195" cy="1168400"/>
            </a:xfrm>
            <a:custGeom>
              <a:avLst/>
              <a:gdLst/>
              <a:ahLst/>
              <a:cxnLst/>
              <a:rect l="l" t="t" r="r" b="b"/>
              <a:pathLst>
                <a:path w="36195" h="1168400">
                  <a:moveTo>
                    <a:pt x="35775" y="0"/>
                  </a:moveTo>
                  <a:lnTo>
                    <a:pt x="0" y="1282"/>
                  </a:lnTo>
                  <a:lnTo>
                    <a:pt x="0" y="1168247"/>
                  </a:lnTo>
                  <a:lnTo>
                    <a:pt x="35775" y="116696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123998" y="2020988"/>
              <a:ext cx="36195" cy="1168400"/>
            </a:xfrm>
            <a:custGeom>
              <a:avLst/>
              <a:gdLst/>
              <a:ahLst/>
              <a:cxnLst/>
              <a:rect l="l" t="t" r="r" b="b"/>
              <a:pathLst>
                <a:path w="36195" h="1168400">
                  <a:moveTo>
                    <a:pt x="0" y="1168248"/>
                  </a:moveTo>
                  <a:lnTo>
                    <a:pt x="35756" y="116697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682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122100" y="1996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122112" y="19964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974996" y="3011284"/>
              <a:ext cx="1905" cy="189865"/>
            </a:xfrm>
            <a:custGeom>
              <a:avLst/>
              <a:gdLst/>
              <a:ahLst/>
              <a:cxnLst/>
              <a:rect l="l" t="t" r="r" b="b"/>
              <a:pathLst>
                <a:path w="1904" h="189864">
                  <a:moveTo>
                    <a:pt x="0" y="0"/>
                  </a:moveTo>
                  <a:lnTo>
                    <a:pt x="0" y="164947"/>
                  </a:lnTo>
                  <a:lnTo>
                    <a:pt x="1879" y="18934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975000" y="3011285"/>
              <a:ext cx="1905" cy="189865"/>
            </a:xfrm>
            <a:custGeom>
              <a:avLst/>
              <a:gdLst/>
              <a:ahLst/>
              <a:cxnLst/>
              <a:rect l="l" t="t" r="r" b="b"/>
              <a:pathLst>
                <a:path w="1904" h="189864">
                  <a:moveTo>
                    <a:pt x="1878" y="189443"/>
                  </a:moveTo>
                  <a:lnTo>
                    <a:pt x="0" y="1649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94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976850" y="3034601"/>
              <a:ext cx="36195" cy="166370"/>
            </a:xfrm>
            <a:custGeom>
              <a:avLst/>
              <a:gdLst/>
              <a:ahLst/>
              <a:cxnLst/>
              <a:rect l="l" t="t" r="r" b="b"/>
              <a:pathLst>
                <a:path w="36195" h="166369">
                  <a:moveTo>
                    <a:pt x="35763" y="0"/>
                  </a:moveTo>
                  <a:lnTo>
                    <a:pt x="0" y="1270"/>
                  </a:lnTo>
                  <a:lnTo>
                    <a:pt x="0" y="166230"/>
                  </a:lnTo>
                  <a:lnTo>
                    <a:pt x="35763" y="16496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976850" y="3034595"/>
              <a:ext cx="36195" cy="166370"/>
            </a:xfrm>
            <a:custGeom>
              <a:avLst/>
              <a:gdLst/>
              <a:ahLst/>
              <a:cxnLst/>
              <a:rect l="l" t="t" r="r" b="b"/>
              <a:pathLst>
                <a:path w="36195" h="166369">
                  <a:moveTo>
                    <a:pt x="0" y="166245"/>
                  </a:moveTo>
                  <a:lnTo>
                    <a:pt x="35770" y="1649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62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4974958" y="30102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974963" y="30102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3478187" y="317657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3478192" y="317653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3479850" y="3199802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36525" y="0"/>
                  </a:moveTo>
                  <a:lnTo>
                    <a:pt x="0" y="1295"/>
                  </a:lnTo>
                  <a:lnTo>
                    <a:pt x="0" y="2413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3479854" y="3199794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0" y="2420"/>
                  </a:moveTo>
                  <a:lnTo>
                    <a:pt x="36532" y="112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3477971" y="317531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3477981" y="317531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3302063" y="3153701"/>
              <a:ext cx="2540" cy="50165"/>
            </a:xfrm>
            <a:custGeom>
              <a:avLst/>
              <a:gdLst/>
              <a:ahLst/>
              <a:cxnLst/>
              <a:rect l="l" t="t" r="r" b="b"/>
              <a:pathLst>
                <a:path w="2539" h="50164">
                  <a:moveTo>
                    <a:pt x="0" y="0"/>
                  </a:moveTo>
                  <a:lnTo>
                    <a:pt x="0" y="25082"/>
                  </a:lnTo>
                  <a:lnTo>
                    <a:pt x="1917" y="4998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3302064" y="3153772"/>
              <a:ext cx="2540" cy="50165"/>
            </a:xfrm>
            <a:custGeom>
              <a:avLst/>
              <a:gdLst/>
              <a:ahLst/>
              <a:cxnLst/>
              <a:rect l="l" t="t" r="r" b="b"/>
              <a:pathLst>
                <a:path w="2539" h="50164">
                  <a:moveTo>
                    <a:pt x="1914" y="49903"/>
                  </a:moveTo>
                  <a:lnTo>
                    <a:pt x="0" y="2498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99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3303701" y="3177171"/>
              <a:ext cx="36830" cy="26670"/>
            </a:xfrm>
            <a:custGeom>
              <a:avLst/>
              <a:gdLst/>
              <a:ahLst/>
              <a:cxnLst/>
              <a:rect l="l" t="t" r="r" b="b"/>
              <a:pathLst>
                <a:path w="36829" h="26669">
                  <a:moveTo>
                    <a:pt x="36525" y="0"/>
                  </a:moveTo>
                  <a:lnTo>
                    <a:pt x="0" y="1308"/>
                  </a:lnTo>
                  <a:lnTo>
                    <a:pt x="0" y="26390"/>
                  </a:lnTo>
                  <a:lnTo>
                    <a:pt x="36525" y="2508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3303701" y="3177179"/>
              <a:ext cx="36830" cy="26670"/>
            </a:xfrm>
            <a:custGeom>
              <a:avLst/>
              <a:gdLst/>
              <a:ahLst/>
              <a:cxnLst/>
              <a:rect l="l" t="t" r="r" b="b"/>
              <a:pathLst>
                <a:path w="36829" h="26669">
                  <a:moveTo>
                    <a:pt x="0" y="26376"/>
                  </a:moveTo>
                  <a:lnTo>
                    <a:pt x="36532" y="2507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63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3301796" y="315227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05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3301793" y="315227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3163430" y="2850222"/>
              <a:ext cx="1905" cy="354330"/>
            </a:xfrm>
            <a:custGeom>
              <a:avLst/>
              <a:gdLst/>
              <a:ahLst/>
              <a:cxnLst/>
              <a:rect l="l" t="t" r="r" b="b"/>
              <a:pathLst>
                <a:path w="1905" h="354330">
                  <a:moveTo>
                    <a:pt x="0" y="0"/>
                  </a:moveTo>
                  <a:lnTo>
                    <a:pt x="0" y="329361"/>
                  </a:lnTo>
                  <a:lnTo>
                    <a:pt x="1879" y="35374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3163436" y="2850203"/>
              <a:ext cx="1905" cy="353695"/>
            </a:xfrm>
            <a:custGeom>
              <a:avLst/>
              <a:gdLst/>
              <a:ahLst/>
              <a:cxnLst/>
              <a:rect l="l" t="t" r="r" b="b"/>
              <a:pathLst>
                <a:path w="1905" h="353694">
                  <a:moveTo>
                    <a:pt x="1869" y="353687"/>
                  </a:moveTo>
                  <a:lnTo>
                    <a:pt x="0" y="32935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36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3165614" y="2873362"/>
              <a:ext cx="36195" cy="330835"/>
            </a:xfrm>
            <a:custGeom>
              <a:avLst/>
              <a:gdLst/>
              <a:ahLst/>
              <a:cxnLst/>
              <a:rect l="l" t="t" r="r" b="b"/>
              <a:pathLst>
                <a:path w="36194" h="330835">
                  <a:moveTo>
                    <a:pt x="35763" y="0"/>
                  </a:moveTo>
                  <a:lnTo>
                    <a:pt x="0" y="1282"/>
                  </a:lnTo>
                  <a:lnTo>
                    <a:pt x="0" y="330631"/>
                  </a:lnTo>
                  <a:lnTo>
                    <a:pt x="35763" y="3293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3165618" y="2873355"/>
              <a:ext cx="36195" cy="330835"/>
            </a:xfrm>
            <a:custGeom>
              <a:avLst/>
              <a:gdLst/>
              <a:ahLst/>
              <a:cxnLst/>
              <a:rect l="l" t="t" r="r" b="b"/>
              <a:pathLst>
                <a:path w="36194" h="330835">
                  <a:moveTo>
                    <a:pt x="0" y="330643"/>
                  </a:moveTo>
                  <a:lnTo>
                    <a:pt x="35770" y="32936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306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3163747" y="284888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3163744" y="28488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2467559" y="321425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905" y="26035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2467556" y="3214253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2469451" y="323776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2469455" y="323775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3"/>
                  </a:moveTo>
                  <a:lnTo>
                    <a:pt x="35756" y="112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4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2467546" y="32131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2467549" y="32131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2624620" y="322273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2624608" y="322263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2626461" y="32459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2626458" y="324594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2624569" y="322129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2624575" y="322128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3246894" y="2840202"/>
              <a:ext cx="1905" cy="413384"/>
            </a:xfrm>
            <a:custGeom>
              <a:avLst/>
              <a:gdLst/>
              <a:ahLst/>
              <a:cxnLst/>
              <a:rect l="l" t="t" r="r" b="b"/>
              <a:pathLst>
                <a:path w="1905" h="413385">
                  <a:moveTo>
                    <a:pt x="0" y="0"/>
                  </a:moveTo>
                  <a:lnTo>
                    <a:pt x="0" y="388429"/>
                  </a:lnTo>
                  <a:lnTo>
                    <a:pt x="1879" y="41282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3246894" y="2840141"/>
              <a:ext cx="1905" cy="413384"/>
            </a:xfrm>
            <a:custGeom>
              <a:avLst/>
              <a:gdLst/>
              <a:ahLst/>
              <a:cxnLst/>
              <a:rect l="l" t="t" r="r" b="b"/>
              <a:pathLst>
                <a:path w="1905" h="413385">
                  <a:moveTo>
                    <a:pt x="1878" y="412904"/>
                  </a:moveTo>
                  <a:lnTo>
                    <a:pt x="0" y="3884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2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3248761" y="2863532"/>
              <a:ext cx="36195" cy="389890"/>
            </a:xfrm>
            <a:custGeom>
              <a:avLst/>
              <a:gdLst/>
              <a:ahLst/>
              <a:cxnLst/>
              <a:rect l="l" t="t" r="r" b="b"/>
              <a:pathLst>
                <a:path w="36195" h="389889">
                  <a:moveTo>
                    <a:pt x="35763" y="0"/>
                  </a:moveTo>
                  <a:lnTo>
                    <a:pt x="0" y="1270"/>
                  </a:lnTo>
                  <a:lnTo>
                    <a:pt x="0" y="389712"/>
                  </a:lnTo>
                  <a:lnTo>
                    <a:pt x="35763" y="3884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3248767" y="2863524"/>
              <a:ext cx="36195" cy="389890"/>
            </a:xfrm>
            <a:custGeom>
              <a:avLst/>
              <a:gdLst/>
              <a:ahLst/>
              <a:cxnLst/>
              <a:rect l="l" t="t" r="r" b="b"/>
              <a:pathLst>
                <a:path w="36195" h="389889">
                  <a:moveTo>
                    <a:pt x="0" y="389717"/>
                  </a:moveTo>
                  <a:lnTo>
                    <a:pt x="35756" y="38843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897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3246869" y="28389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3246867" y="28389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3401656" y="322659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3401649" y="322650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3403676" y="324996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3403673" y="324996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3401784" y="32252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3401784" y="32252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3090456" y="322839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70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3090460" y="322837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70">
                  <a:moveTo>
                    <a:pt x="1869" y="26104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6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3092450" y="3251733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3092453" y="325173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3090557" y="32272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3090560" y="32272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3559632" y="323035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0" y="0"/>
                  </a:moveTo>
                  <a:lnTo>
                    <a:pt x="0" y="1663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3559626" y="323030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3561854" y="325339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3561853" y="325338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3559974" y="32292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3559977" y="32292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5448427" y="2886646"/>
              <a:ext cx="1905" cy="377825"/>
            </a:xfrm>
            <a:custGeom>
              <a:avLst/>
              <a:gdLst/>
              <a:ahLst/>
              <a:cxnLst/>
              <a:rect l="l" t="t" r="r" b="b"/>
              <a:pathLst>
                <a:path w="1904" h="377825">
                  <a:moveTo>
                    <a:pt x="0" y="0"/>
                  </a:moveTo>
                  <a:lnTo>
                    <a:pt x="0" y="353326"/>
                  </a:lnTo>
                  <a:lnTo>
                    <a:pt x="1879" y="37772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5448422" y="2886616"/>
              <a:ext cx="1905" cy="377825"/>
            </a:xfrm>
            <a:custGeom>
              <a:avLst/>
              <a:gdLst/>
              <a:ahLst/>
              <a:cxnLst/>
              <a:rect l="l" t="t" r="r" b="b"/>
              <a:pathLst>
                <a:path w="1904" h="377825">
                  <a:moveTo>
                    <a:pt x="1878" y="377774"/>
                  </a:moveTo>
                  <a:lnTo>
                    <a:pt x="0" y="35332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777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5450255" y="2909963"/>
              <a:ext cx="36195" cy="354965"/>
            </a:xfrm>
            <a:custGeom>
              <a:avLst/>
              <a:gdLst/>
              <a:ahLst/>
              <a:cxnLst/>
              <a:rect l="l" t="t" r="r" b="b"/>
              <a:pathLst>
                <a:path w="36195" h="354964">
                  <a:moveTo>
                    <a:pt x="35763" y="0"/>
                  </a:moveTo>
                  <a:lnTo>
                    <a:pt x="0" y="1282"/>
                  </a:lnTo>
                  <a:lnTo>
                    <a:pt x="0" y="354596"/>
                  </a:lnTo>
                  <a:lnTo>
                    <a:pt x="35763" y="3533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5450258" y="2909963"/>
              <a:ext cx="36195" cy="354965"/>
            </a:xfrm>
            <a:custGeom>
              <a:avLst/>
              <a:gdLst/>
              <a:ahLst/>
              <a:cxnLst/>
              <a:rect l="l" t="t" r="r" b="b"/>
              <a:pathLst>
                <a:path w="36195" h="354964">
                  <a:moveTo>
                    <a:pt x="0" y="354599"/>
                  </a:moveTo>
                  <a:lnTo>
                    <a:pt x="35770" y="35333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45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5448363" y="28851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5448375" y="28851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5290146" y="2518447"/>
              <a:ext cx="1905" cy="758825"/>
            </a:xfrm>
            <a:custGeom>
              <a:avLst/>
              <a:gdLst/>
              <a:ahLst/>
              <a:cxnLst/>
              <a:rect l="l" t="t" r="r" b="b"/>
              <a:pathLst>
                <a:path w="1904" h="758825">
                  <a:moveTo>
                    <a:pt x="0" y="0"/>
                  </a:moveTo>
                  <a:lnTo>
                    <a:pt x="0" y="733945"/>
                  </a:lnTo>
                  <a:lnTo>
                    <a:pt x="1879" y="7583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5290146" y="2518352"/>
              <a:ext cx="1905" cy="758825"/>
            </a:xfrm>
            <a:custGeom>
              <a:avLst/>
              <a:gdLst/>
              <a:ahLst/>
              <a:cxnLst/>
              <a:rect l="l" t="t" r="r" b="b"/>
              <a:pathLst>
                <a:path w="1904" h="758825">
                  <a:moveTo>
                    <a:pt x="1878" y="758496"/>
                  </a:moveTo>
                  <a:lnTo>
                    <a:pt x="0" y="73404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584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5291721" y="2541688"/>
              <a:ext cx="36830" cy="735330"/>
            </a:xfrm>
            <a:custGeom>
              <a:avLst/>
              <a:gdLst/>
              <a:ahLst/>
              <a:cxnLst/>
              <a:rect l="l" t="t" r="r" b="b"/>
              <a:pathLst>
                <a:path w="36829" h="735329">
                  <a:moveTo>
                    <a:pt x="36537" y="0"/>
                  </a:moveTo>
                  <a:lnTo>
                    <a:pt x="0" y="1308"/>
                  </a:lnTo>
                  <a:lnTo>
                    <a:pt x="0" y="735253"/>
                  </a:lnTo>
                  <a:lnTo>
                    <a:pt x="36537" y="73394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5291732" y="2541691"/>
              <a:ext cx="36830" cy="735330"/>
            </a:xfrm>
            <a:custGeom>
              <a:avLst/>
              <a:gdLst/>
              <a:ahLst/>
              <a:cxnLst/>
              <a:rect l="l" t="t" r="r" b="b"/>
              <a:pathLst>
                <a:path w="36829" h="735329">
                  <a:moveTo>
                    <a:pt x="0" y="735260"/>
                  </a:moveTo>
                  <a:lnTo>
                    <a:pt x="36532" y="733943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735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5289842" y="251688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5289847" y="251688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5143601" y="2936125"/>
              <a:ext cx="1905" cy="353695"/>
            </a:xfrm>
            <a:custGeom>
              <a:avLst/>
              <a:gdLst/>
              <a:ahLst/>
              <a:cxnLst/>
              <a:rect l="l" t="t" r="r" b="b"/>
              <a:pathLst>
                <a:path w="1904" h="353695">
                  <a:moveTo>
                    <a:pt x="0" y="0"/>
                  </a:moveTo>
                  <a:lnTo>
                    <a:pt x="0" y="328790"/>
                  </a:lnTo>
                  <a:lnTo>
                    <a:pt x="1879" y="35318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5143604" y="2936145"/>
              <a:ext cx="1905" cy="353695"/>
            </a:xfrm>
            <a:custGeom>
              <a:avLst/>
              <a:gdLst/>
              <a:ahLst/>
              <a:cxnLst/>
              <a:rect l="l" t="t" r="r" b="b"/>
              <a:pathLst>
                <a:path w="1904" h="353695">
                  <a:moveTo>
                    <a:pt x="1869" y="353179"/>
                  </a:moveTo>
                  <a:lnTo>
                    <a:pt x="0" y="3288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531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5145430" y="2959417"/>
              <a:ext cx="36195" cy="330200"/>
            </a:xfrm>
            <a:custGeom>
              <a:avLst/>
              <a:gdLst/>
              <a:ahLst/>
              <a:cxnLst/>
              <a:rect l="l" t="t" r="r" b="b"/>
              <a:pathLst>
                <a:path w="36195" h="330200">
                  <a:moveTo>
                    <a:pt x="35763" y="0"/>
                  </a:moveTo>
                  <a:lnTo>
                    <a:pt x="0" y="1282"/>
                  </a:lnTo>
                  <a:lnTo>
                    <a:pt x="0" y="330085"/>
                  </a:lnTo>
                  <a:lnTo>
                    <a:pt x="35763" y="32880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5145431" y="2959416"/>
              <a:ext cx="36195" cy="330200"/>
            </a:xfrm>
            <a:custGeom>
              <a:avLst/>
              <a:gdLst/>
              <a:ahLst/>
              <a:cxnLst/>
              <a:rect l="l" t="t" r="r" b="b"/>
              <a:pathLst>
                <a:path w="36195" h="330200">
                  <a:moveTo>
                    <a:pt x="0" y="330086"/>
                  </a:moveTo>
                  <a:lnTo>
                    <a:pt x="35770" y="32880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300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5143538" y="29346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5143543" y="29346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31" y="24397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4985854" y="3210902"/>
              <a:ext cx="1905" cy="92710"/>
            </a:xfrm>
            <a:custGeom>
              <a:avLst/>
              <a:gdLst/>
              <a:ahLst/>
              <a:cxnLst/>
              <a:rect l="l" t="t" r="r" b="b"/>
              <a:pathLst>
                <a:path w="1904" h="92710">
                  <a:moveTo>
                    <a:pt x="0" y="0"/>
                  </a:moveTo>
                  <a:lnTo>
                    <a:pt x="0" y="67983"/>
                  </a:lnTo>
                  <a:lnTo>
                    <a:pt x="1866" y="9236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4985845" y="3210882"/>
              <a:ext cx="1905" cy="92710"/>
            </a:xfrm>
            <a:custGeom>
              <a:avLst/>
              <a:gdLst/>
              <a:ahLst/>
              <a:cxnLst/>
              <a:rect l="l" t="t" r="r" b="b"/>
              <a:pathLst>
                <a:path w="1904" h="92710">
                  <a:moveTo>
                    <a:pt x="1878" y="92423"/>
                  </a:moveTo>
                  <a:lnTo>
                    <a:pt x="0" y="679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24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4987785" y="3234207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35763" y="0"/>
                  </a:moveTo>
                  <a:lnTo>
                    <a:pt x="0" y="1282"/>
                  </a:lnTo>
                  <a:lnTo>
                    <a:pt x="0" y="69278"/>
                  </a:lnTo>
                  <a:lnTo>
                    <a:pt x="35763" y="679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4987796" y="3234216"/>
              <a:ext cx="36195" cy="69850"/>
            </a:xfrm>
            <a:custGeom>
              <a:avLst/>
              <a:gdLst/>
              <a:ahLst/>
              <a:cxnLst/>
              <a:rect l="l" t="t" r="r" b="b"/>
              <a:pathLst>
                <a:path w="36195" h="69850">
                  <a:moveTo>
                    <a:pt x="0" y="69263"/>
                  </a:moveTo>
                  <a:lnTo>
                    <a:pt x="35756" y="6798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92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4985892" y="32095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4985893" y="32095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64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89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3273793" y="332157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0" y="0"/>
                  </a:moveTo>
                  <a:lnTo>
                    <a:pt x="0" y="4457"/>
                  </a:lnTo>
                  <a:lnTo>
                    <a:pt x="1879" y="2884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3273794" y="3321583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878" y="28885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3275317" y="3344798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36525" y="0"/>
                  </a:moveTo>
                  <a:lnTo>
                    <a:pt x="0" y="1308"/>
                  </a:lnTo>
                  <a:lnTo>
                    <a:pt x="0" y="5765"/>
                  </a:lnTo>
                  <a:lnTo>
                    <a:pt x="36525" y="44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3275315" y="3344802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0" y="5766"/>
                  </a:moveTo>
                  <a:lnTo>
                    <a:pt x="36532" y="446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3273425" y="332031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3273440" y="33203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3420605" y="3326841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0" y="10591"/>
                  </a:lnTo>
                  <a:lnTo>
                    <a:pt x="1879" y="3498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3420608" y="3326861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1878" y="34973"/>
                  </a:moveTo>
                  <a:lnTo>
                    <a:pt x="0" y="1052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9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3422700" y="3350094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35763" y="0"/>
                  </a:moveTo>
                  <a:lnTo>
                    <a:pt x="0" y="1270"/>
                  </a:lnTo>
                  <a:lnTo>
                    <a:pt x="0" y="11861"/>
                  </a:lnTo>
                  <a:lnTo>
                    <a:pt x="35763" y="105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3422707" y="3350093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0" y="11861"/>
                  </a:moveTo>
                  <a:lnTo>
                    <a:pt x="35756" y="1058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8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3420808" y="33255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3420819" y="33255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5144173" y="3319754"/>
              <a:ext cx="2540" cy="76835"/>
            </a:xfrm>
            <a:custGeom>
              <a:avLst/>
              <a:gdLst/>
              <a:ahLst/>
              <a:cxnLst/>
              <a:rect l="l" t="t" r="r" b="b"/>
              <a:pathLst>
                <a:path w="2539" h="76835">
                  <a:moveTo>
                    <a:pt x="0" y="0"/>
                  </a:moveTo>
                  <a:lnTo>
                    <a:pt x="0" y="51828"/>
                  </a:lnTo>
                  <a:lnTo>
                    <a:pt x="1917" y="7673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5144176" y="3319742"/>
              <a:ext cx="2540" cy="76835"/>
            </a:xfrm>
            <a:custGeom>
              <a:avLst/>
              <a:gdLst/>
              <a:ahLst/>
              <a:cxnLst/>
              <a:rect l="l" t="t" r="r" b="b"/>
              <a:pathLst>
                <a:path w="2539" h="76835">
                  <a:moveTo>
                    <a:pt x="1914" y="76789"/>
                  </a:moveTo>
                  <a:lnTo>
                    <a:pt x="0" y="5187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67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5146001" y="3343173"/>
              <a:ext cx="36195" cy="53340"/>
            </a:xfrm>
            <a:custGeom>
              <a:avLst/>
              <a:gdLst/>
              <a:ahLst/>
              <a:cxnLst/>
              <a:rect l="l" t="t" r="r" b="b"/>
              <a:pathLst>
                <a:path w="36195" h="53339">
                  <a:moveTo>
                    <a:pt x="35763" y="0"/>
                  </a:moveTo>
                  <a:lnTo>
                    <a:pt x="0" y="1282"/>
                  </a:lnTo>
                  <a:lnTo>
                    <a:pt x="0" y="53098"/>
                  </a:lnTo>
                  <a:lnTo>
                    <a:pt x="35763" y="518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5146006" y="3343175"/>
              <a:ext cx="36195" cy="53340"/>
            </a:xfrm>
            <a:custGeom>
              <a:avLst/>
              <a:gdLst/>
              <a:ahLst/>
              <a:cxnLst/>
              <a:rect l="l" t="t" r="r" b="b"/>
              <a:pathLst>
                <a:path w="36195" h="53339">
                  <a:moveTo>
                    <a:pt x="0" y="53104"/>
                  </a:moveTo>
                  <a:lnTo>
                    <a:pt x="35770" y="5182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3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5144096" y="33187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5144108" y="33187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1913" y="2618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4986413" y="3198329"/>
              <a:ext cx="2540" cy="212090"/>
            </a:xfrm>
            <a:custGeom>
              <a:avLst/>
              <a:gdLst/>
              <a:ahLst/>
              <a:cxnLst/>
              <a:rect l="l" t="t" r="r" b="b"/>
              <a:pathLst>
                <a:path w="2539" h="212089">
                  <a:moveTo>
                    <a:pt x="0" y="0"/>
                  </a:moveTo>
                  <a:lnTo>
                    <a:pt x="0" y="186690"/>
                  </a:lnTo>
                  <a:lnTo>
                    <a:pt x="1917" y="21160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4986408" y="3198293"/>
              <a:ext cx="2540" cy="212090"/>
            </a:xfrm>
            <a:custGeom>
              <a:avLst/>
              <a:gdLst/>
              <a:ahLst/>
              <a:cxnLst/>
              <a:rect l="l" t="t" r="r" b="b"/>
              <a:pathLst>
                <a:path w="2539" h="212089">
                  <a:moveTo>
                    <a:pt x="1914" y="211602"/>
                  </a:moveTo>
                  <a:lnTo>
                    <a:pt x="0" y="1866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116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4988318" y="3221723"/>
              <a:ext cx="36195" cy="188595"/>
            </a:xfrm>
            <a:custGeom>
              <a:avLst/>
              <a:gdLst/>
              <a:ahLst/>
              <a:cxnLst/>
              <a:rect l="l" t="t" r="r" b="b"/>
              <a:pathLst>
                <a:path w="36195" h="188595">
                  <a:moveTo>
                    <a:pt x="35763" y="0"/>
                  </a:moveTo>
                  <a:lnTo>
                    <a:pt x="0" y="1282"/>
                  </a:lnTo>
                  <a:lnTo>
                    <a:pt x="0" y="187972"/>
                  </a:lnTo>
                  <a:lnTo>
                    <a:pt x="35763" y="1866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4988328" y="3221719"/>
              <a:ext cx="36195" cy="188595"/>
            </a:xfrm>
            <a:custGeom>
              <a:avLst/>
              <a:gdLst/>
              <a:ahLst/>
              <a:cxnLst/>
              <a:rect l="l" t="t" r="r" b="b"/>
              <a:pathLst>
                <a:path w="36195" h="188595">
                  <a:moveTo>
                    <a:pt x="0" y="187970"/>
                  </a:moveTo>
                  <a:lnTo>
                    <a:pt x="35756" y="18669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79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3709508" y="2859005"/>
              <a:ext cx="1193816" cy="10007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4986426" y="31970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4986427" y="31970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5006187" y="3394100"/>
              <a:ext cx="1905" cy="120650"/>
            </a:xfrm>
            <a:custGeom>
              <a:avLst/>
              <a:gdLst/>
              <a:ahLst/>
              <a:cxnLst/>
              <a:rect l="l" t="t" r="r" b="b"/>
              <a:pathLst>
                <a:path w="1904" h="120650">
                  <a:moveTo>
                    <a:pt x="0" y="0"/>
                  </a:moveTo>
                  <a:lnTo>
                    <a:pt x="0" y="95859"/>
                  </a:lnTo>
                  <a:lnTo>
                    <a:pt x="1879" y="12025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5006192" y="3394120"/>
              <a:ext cx="1905" cy="120650"/>
            </a:xfrm>
            <a:custGeom>
              <a:avLst/>
              <a:gdLst/>
              <a:ahLst/>
              <a:cxnLst/>
              <a:rect l="l" t="t" r="r" b="b"/>
              <a:pathLst>
                <a:path w="1904" h="120650">
                  <a:moveTo>
                    <a:pt x="1869" y="120206"/>
                  </a:moveTo>
                  <a:lnTo>
                    <a:pt x="0" y="9587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02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5007800" y="3417163"/>
              <a:ext cx="36830" cy="97155"/>
            </a:xfrm>
            <a:custGeom>
              <a:avLst/>
              <a:gdLst/>
              <a:ahLst/>
              <a:cxnLst/>
              <a:rect l="l" t="t" r="r" b="b"/>
              <a:pathLst>
                <a:path w="36829" h="97154">
                  <a:moveTo>
                    <a:pt x="36525" y="0"/>
                  </a:moveTo>
                  <a:lnTo>
                    <a:pt x="0" y="1308"/>
                  </a:lnTo>
                  <a:lnTo>
                    <a:pt x="0" y="97155"/>
                  </a:lnTo>
                  <a:lnTo>
                    <a:pt x="36525" y="958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5007808" y="3417167"/>
              <a:ext cx="36830" cy="97155"/>
            </a:xfrm>
            <a:custGeom>
              <a:avLst/>
              <a:gdLst/>
              <a:ahLst/>
              <a:cxnLst/>
              <a:rect l="l" t="t" r="r" b="b"/>
              <a:pathLst>
                <a:path w="36829" h="97154">
                  <a:moveTo>
                    <a:pt x="0" y="97150"/>
                  </a:moveTo>
                  <a:lnTo>
                    <a:pt x="36532" y="95844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971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5005933" y="33925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5005941" y="339253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3594786" y="354449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66" y="2550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3594775" y="354440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3596627" y="356758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3596633" y="356759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3594760" y="35430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3594768" y="35430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1290381" y="1491039"/>
              <a:ext cx="2346960" cy="1981200"/>
            </a:xfrm>
            <a:custGeom>
              <a:avLst/>
              <a:gdLst/>
              <a:ahLst/>
              <a:cxnLst/>
              <a:rect l="l" t="t" r="r" b="b"/>
              <a:pathLst>
                <a:path w="2346960" h="1981200">
                  <a:moveTo>
                    <a:pt x="448475" y="86160"/>
                  </a:moveTo>
                  <a:lnTo>
                    <a:pt x="457791" y="102725"/>
                  </a:lnTo>
                  <a:lnTo>
                    <a:pt x="483777" y="101796"/>
                  </a:lnTo>
                  <a:lnTo>
                    <a:pt x="463557" y="112970"/>
                  </a:lnTo>
                  <a:lnTo>
                    <a:pt x="472887" y="129534"/>
                  </a:lnTo>
                  <a:lnTo>
                    <a:pt x="451065" y="119863"/>
                  </a:lnTo>
                  <a:lnTo>
                    <a:pt x="430844" y="131037"/>
                  </a:lnTo>
                  <a:lnTo>
                    <a:pt x="437570" y="113889"/>
                  </a:lnTo>
                  <a:lnTo>
                    <a:pt x="415748" y="104228"/>
                  </a:lnTo>
                  <a:lnTo>
                    <a:pt x="441734" y="103299"/>
                  </a:lnTo>
                  <a:lnTo>
                    <a:pt x="448475" y="86160"/>
                  </a:lnTo>
                  <a:close/>
                </a:path>
                <a:path w="2346960" h="1981200">
                  <a:moveTo>
                    <a:pt x="747825" y="0"/>
                  </a:moveTo>
                  <a:lnTo>
                    <a:pt x="757157" y="16574"/>
                  </a:lnTo>
                  <a:lnTo>
                    <a:pt x="783142" y="15635"/>
                  </a:lnTo>
                  <a:lnTo>
                    <a:pt x="762922" y="26809"/>
                  </a:lnTo>
                  <a:lnTo>
                    <a:pt x="772238" y="43373"/>
                  </a:lnTo>
                  <a:lnTo>
                    <a:pt x="750416" y="33712"/>
                  </a:lnTo>
                  <a:lnTo>
                    <a:pt x="730195" y="44876"/>
                  </a:lnTo>
                  <a:lnTo>
                    <a:pt x="736935" y="27737"/>
                  </a:lnTo>
                  <a:lnTo>
                    <a:pt x="715113" y="18067"/>
                  </a:lnTo>
                  <a:lnTo>
                    <a:pt x="741099" y="17138"/>
                  </a:lnTo>
                  <a:lnTo>
                    <a:pt x="747825" y="0"/>
                  </a:lnTo>
                  <a:close/>
                </a:path>
                <a:path w="2346960" h="1981200">
                  <a:moveTo>
                    <a:pt x="755170" y="214660"/>
                  </a:moveTo>
                  <a:lnTo>
                    <a:pt x="764501" y="231234"/>
                  </a:lnTo>
                  <a:lnTo>
                    <a:pt x="790487" y="230305"/>
                  </a:lnTo>
                  <a:lnTo>
                    <a:pt x="770266" y="241469"/>
                  </a:lnTo>
                  <a:lnTo>
                    <a:pt x="779582" y="258034"/>
                  </a:lnTo>
                  <a:lnTo>
                    <a:pt x="757760" y="248373"/>
                  </a:lnTo>
                  <a:lnTo>
                    <a:pt x="737539" y="259536"/>
                  </a:lnTo>
                  <a:lnTo>
                    <a:pt x="744280" y="242398"/>
                  </a:lnTo>
                  <a:lnTo>
                    <a:pt x="722444" y="232737"/>
                  </a:lnTo>
                  <a:lnTo>
                    <a:pt x="748430" y="231808"/>
                  </a:lnTo>
                  <a:lnTo>
                    <a:pt x="755170" y="214660"/>
                  </a:lnTo>
                  <a:close/>
                </a:path>
                <a:path w="2346960" h="1981200">
                  <a:moveTo>
                    <a:pt x="485829" y="621877"/>
                  </a:moveTo>
                  <a:lnTo>
                    <a:pt x="495145" y="638442"/>
                  </a:lnTo>
                  <a:lnTo>
                    <a:pt x="521131" y="637513"/>
                  </a:lnTo>
                  <a:lnTo>
                    <a:pt x="500910" y="648677"/>
                  </a:lnTo>
                  <a:lnTo>
                    <a:pt x="510241" y="665251"/>
                  </a:lnTo>
                  <a:lnTo>
                    <a:pt x="488419" y="655580"/>
                  </a:lnTo>
                  <a:lnTo>
                    <a:pt x="468197" y="666744"/>
                  </a:lnTo>
                  <a:lnTo>
                    <a:pt x="474924" y="649605"/>
                  </a:lnTo>
                  <a:lnTo>
                    <a:pt x="453102" y="639944"/>
                  </a:lnTo>
                  <a:lnTo>
                    <a:pt x="479088" y="639016"/>
                  </a:lnTo>
                  <a:lnTo>
                    <a:pt x="485829" y="621877"/>
                  </a:lnTo>
                  <a:close/>
                </a:path>
                <a:path w="2346960" h="1981200">
                  <a:moveTo>
                    <a:pt x="350794" y="930090"/>
                  </a:moveTo>
                  <a:lnTo>
                    <a:pt x="360124" y="946654"/>
                  </a:lnTo>
                  <a:lnTo>
                    <a:pt x="386110" y="945725"/>
                  </a:lnTo>
                  <a:lnTo>
                    <a:pt x="365890" y="956899"/>
                  </a:lnTo>
                  <a:lnTo>
                    <a:pt x="375206" y="973463"/>
                  </a:lnTo>
                  <a:lnTo>
                    <a:pt x="353384" y="963793"/>
                  </a:lnTo>
                  <a:lnTo>
                    <a:pt x="333163" y="974966"/>
                  </a:lnTo>
                  <a:lnTo>
                    <a:pt x="339904" y="957827"/>
                  </a:lnTo>
                  <a:lnTo>
                    <a:pt x="318067" y="948157"/>
                  </a:lnTo>
                  <a:lnTo>
                    <a:pt x="344053" y="947228"/>
                  </a:lnTo>
                  <a:lnTo>
                    <a:pt x="350794" y="930090"/>
                  </a:lnTo>
                  <a:close/>
                </a:path>
                <a:path w="2346960" h="1981200">
                  <a:moveTo>
                    <a:pt x="357408" y="1036009"/>
                  </a:moveTo>
                  <a:lnTo>
                    <a:pt x="366724" y="1052574"/>
                  </a:lnTo>
                  <a:lnTo>
                    <a:pt x="392710" y="1051645"/>
                  </a:lnTo>
                  <a:lnTo>
                    <a:pt x="372490" y="1062819"/>
                  </a:lnTo>
                  <a:lnTo>
                    <a:pt x="381820" y="1079383"/>
                  </a:lnTo>
                  <a:lnTo>
                    <a:pt x="359998" y="1069722"/>
                  </a:lnTo>
                  <a:lnTo>
                    <a:pt x="339777" y="1080886"/>
                  </a:lnTo>
                  <a:lnTo>
                    <a:pt x="346503" y="1063748"/>
                  </a:lnTo>
                  <a:lnTo>
                    <a:pt x="324681" y="1054077"/>
                  </a:lnTo>
                  <a:lnTo>
                    <a:pt x="350667" y="1053148"/>
                  </a:lnTo>
                  <a:lnTo>
                    <a:pt x="357408" y="1036009"/>
                  </a:lnTo>
                  <a:close/>
                </a:path>
                <a:path w="2346960" h="1981200">
                  <a:moveTo>
                    <a:pt x="188466" y="704316"/>
                  </a:moveTo>
                  <a:lnTo>
                    <a:pt x="197796" y="720881"/>
                  </a:lnTo>
                  <a:lnTo>
                    <a:pt x="223782" y="719952"/>
                  </a:lnTo>
                  <a:lnTo>
                    <a:pt x="203561" y="731115"/>
                  </a:lnTo>
                  <a:lnTo>
                    <a:pt x="212878" y="747690"/>
                  </a:lnTo>
                  <a:lnTo>
                    <a:pt x="191056" y="738019"/>
                  </a:lnTo>
                  <a:lnTo>
                    <a:pt x="170835" y="749193"/>
                  </a:lnTo>
                  <a:lnTo>
                    <a:pt x="177576" y="732054"/>
                  </a:lnTo>
                  <a:lnTo>
                    <a:pt x="155753" y="722383"/>
                  </a:lnTo>
                  <a:lnTo>
                    <a:pt x="181739" y="721454"/>
                  </a:lnTo>
                  <a:lnTo>
                    <a:pt x="188466" y="704316"/>
                  </a:lnTo>
                  <a:close/>
                </a:path>
                <a:path w="2346960" h="1981200">
                  <a:moveTo>
                    <a:pt x="190216" y="598088"/>
                  </a:moveTo>
                  <a:lnTo>
                    <a:pt x="199547" y="614652"/>
                  </a:lnTo>
                  <a:lnTo>
                    <a:pt x="225533" y="613723"/>
                  </a:lnTo>
                  <a:lnTo>
                    <a:pt x="205312" y="624897"/>
                  </a:lnTo>
                  <a:lnTo>
                    <a:pt x="214628" y="641462"/>
                  </a:lnTo>
                  <a:lnTo>
                    <a:pt x="192821" y="631800"/>
                  </a:lnTo>
                  <a:lnTo>
                    <a:pt x="172586" y="642964"/>
                  </a:lnTo>
                  <a:lnTo>
                    <a:pt x="179326" y="625825"/>
                  </a:lnTo>
                  <a:lnTo>
                    <a:pt x="157504" y="616155"/>
                  </a:lnTo>
                  <a:lnTo>
                    <a:pt x="183491" y="615236"/>
                  </a:lnTo>
                  <a:lnTo>
                    <a:pt x="190216" y="598088"/>
                  </a:lnTo>
                  <a:close/>
                </a:path>
                <a:path w="2346960" h="1981200">
                  <a:moveTo>
                    <a:pt x="32712" y="583944"/>
                  </a:moveTo>
                  <a:lnTo>
                    <a:pt x="42042" y="600508"/>
                  </a:lnTo>
                  <a:lnTo>
                    <a:pt x="68029" y="599580"/>
                  </a:lnTo>
                  <a:lnTo>
                    <a:pt x="47794" y="610754"/>
                  </a:lnTo>
                  <a:lnTo>
                    <a:pt x="57124" y="627318"/>
                  </a:lnTo>
                  <a:lnTo>
                    <a:pt x="35302" y="617647"/>
                  </a:lnTo>
                  <a:lnTo>
                    <a:pt x="15081" y="628821"/>
                  </a:lnTo>
                  <a:lnTo>
                    <a:pt x="21822" y="611682"/>
                  </a:lnTo>
                  <a:lnTo>
                    <a:pt x="0" y="602011"/>
                  </a:lnTo>
                  <a:lnTo>
                    <a:pt x="25986" y="601082"/>
                  </a:lnTo>
                  <a:lnTo>
                    <a:pt x="32712" y="583944"/>
                  </a:lnTo>
                  <a:close/>
                </a:path>
                <a:path w="2346960" h="1981200">
                  <a:moveTo>
                    <a:pt x="152483" y="275757"/>
                  </a:moveTo>
                  <a:lnTo>
                    <a:pt x="161799" y="292322"/>
                  </a:lnTo>
                  <a:lnTo>
                    <a:pt x="187785" y="291393"/>
                  </a:lnTo>
                  <a:lnTo>
                    <a:pt x="167564" y="302557"/>
                  </a:lnTo>
                  <a:lnTo>
                    <a:pt x="176895" y="319131"/>
                  </a:lnTo>
                  <a:lnTo>
                    <a:pt x="155073" y="309460"/>
                  </a:lnTo>
                  <a:lnTo>
                    <a:pt x="134852" y="320634"/>
                  </a:lnTo>
                  <a:lnTo>
                    <a:pt x="141578" y="303485"/>
                  </a:lnTo>
                  <a:lnTo>
                    <a:pt x="119756" y="293824"/>
                  </a:lnTo>
                  <a:lnTo>
                    <a:pt x="145742" y="292896"/>
                  </a:lnTo>
                  <a:lnTo>
                    <a:pt x="152483" y="275757"/>
                  </a:lnTo>
                  <a:close/>
                </a:path>
                <a:path w="2346960" h="1981200">
                  <a:moveTo>
                    <a:pt x="1144554" y="1498610"/>
                  </a:moveTo>
                  <a:lnTo>
                    <a:pt x="1153885" y="1515184"/>
                  </a:lnTo>
                  <a:lnTo>
                    <a:pt x="1179871" y="1514255"/>
                  </a:lnTo>
                  <a:lnTo>
                    <a:pt x="1159650" y="1525419"/>
                  </a:lnTo>
                  <a:lnTo>
                    <a:pt x="1168966" y="1541984"/>
                  </a:lnTo>
                  <a:lnTo>
                    <a:pt x="1147145" y="1532323"/>
                  </a:lnTo>
                  <a:lnTo>
                    <a:pt x="1126923" y="1543486"/>
                  </a:lnTo>
                  <a:lnTo>
                    <a:pt x="1133664" y="1526348"/>
                  </a:lnTo>
                  <a:lnTo>
                    <a:pt x="1111842" y="1516687"/>
                  </a:lnTo>
                  <a:lnTo>
                    <a:pt x="1137814" y="1515758"/>
                  </a:lnTo>
                  <a:lnTo>
                    <a:pt x="1144554" y="1498610"/>
                  </a:lnTo>
                  <a:close/>
                </a:path>
                <a:path w="2346960" h="1981200">
                  <a:moveTo>
                    <a:pt x="1178199" y="1608774"/>
                  </a:moveTo>
                  <a:lnTo>
                    <a:pt x="1187530" y="1625339"/>
                  </a:lnTo>
                  <a:lnTo>
                    <a:pt x="1213516" y="1624410"/>
                  </a:lnTo>
                  <a:lnTo>
                    <a:pt x="1193296" y="1635583"/>
                  </a:lnTo>
                  <a:lnTo>
                    <a:pt x="1202612" y="1652148"/>
                  </a:lnTo>
                  <a:lnTo>
                    <a:pt x="1180790" y="1642487"/>
                  </a:lnTo>
                  <a:lnTo>
                    <a:pt x="1160569" y="1653651"/>
                  </a:lnTo>
                  <a:lnTo>
                    <a:pt x="1167309" y="1636512"/>
                  </a:lnTo>
                  <a:lnTo>
                    <a:pt x="1145487" y="1626841"/>
                  </a:lnTo>
                  <a:lnTo>
                    <a:pt x="1171459" y="1625913"/>
                  </a:lnTo>
                  <a:lnTo>
                    <a:pt x="1178199" y="1608774"/>
                  </a:lnTo>
                  <a:close/>
                </a:path>
                <a:path w="2346960" h="1981200">
                  <a:moveTo>
                    <a:pt x="1334200" y="1613080"/>
                  </a:moveTo>
                  <a:lnTo>
                    <a:pt x="1343516" y="1629655"/>
                  </a:lnTo>
                  <a:lnTo>
                    <a:pt x="1369503" y="1628726"/>
                  </a:lnTo>
                  <a:lnTo>
                    <a:pt x="1349281" y="1639890"/>
                  </a:lnTo>
                  <a:lnTo>
                    <a:pt x="1358612" y="1656454"/>
                  </a:lnTo>
                  <a:lnTo>
                    <a:pt x="1336790" y="1646793"/>
                  </a:lnTo>
                  <a:lnTo>
                    <a:pt x="1316569" y="1657957"/>
                  </a:lnTo>
                  <a:lnTo>
                    <a:pt x="1323295" y="1640818"/>
                  </a:lnTo>
                  <a:lnTo>
                    <a:pt x="1301474" y="1631157"/>
                  </a:lnTo>
                  <a:lnTo>
                    <a:pt x="1327460" y="1630229"/>
                  </a:lnTo>
                  <a:lnTo>
                    <a:pt x="1334200" y="1613080"/>
                  </a:lnTo>
                  <a:close/>
                </a:path>
                <a:path w="2346960" h="1981200">
                  <a:moveTo>
                    <a:pt x="1494789" y="1617752"/>
                  </a:moveTo>
                  <a:lnTo>
                    <a:pt x="1504120" y="1634326"/>
                  </a:lnTo>
                  <a:lnTo>
                    <a:pt x="1530106" y="1633397"/>
                  </a:lnTo>
                  <a:lnTo>
                    <a:pt x="1509885" y="1644561"/>
                  </a:lnTo>
                  <a:lnTo>
                    <a:pt x="1519201" y="1661126"/>
                  </a:lnTo>
                  <a:lnTo>
                    <a:pt x="1497380" y="1651465"/>
                  </a:lnTo>
                  <a:lnTo>
                    <a:pt x="1477158" y="1662628"/>
                  </a:lnTo>
                  <a:lnTo>
                    <a:pt x="1483899" y="1645490"/>
                  </a:lnTo>
                  <a:lnTo>
                    <a:pt x="1462077" y="1635829"/>
                  </a:lnTo>
                  <a:lnTo>
                    <a:pt x="1488064" y="1634900"/>
                  </a:lnTo>
                  <a:lnTo>
                    <a:pt x="1494789" y="1617752"/>
                  </a:lnTo>
                  <a:close/>
                </a:path>
                <a:path w="2346960" h="1981200">
                  <a:moveTo>
                    <a:pt x="2311303" y="1936191"/>
                  </a:moveTo>
                  <a:lnTo>
                    <a:pt x="2320634" y="1952755"/>
                  </a:lnTo>
                  <a:lnTo>
                    <a:pt x="2346620" y="1951826"/>
                  </a:lnTo>
                  <a:lnTo>
                    <a:pt x="2326399" y="1963000"/>
                  </a:lnTo>
                  <a:lnTo>
                    <a:pt x="2335716" y="1979565"/>
                  </a:lnTo>
                  <a:lnTo>
                    <a:pt x="2313894" y="1969904"/>
                  </a:lnTo>
                  <a:lnTo>
                    <a:pt x="2293673" y="1981067"/>
                  </a:lnTo>
                  <a:lnTo>
                    <a:pt x="2300413" y="1963929"/>
                  </a:lnTo>
                  <a:lnTo>
                    <a:pt x="2278591" y="1954258"/>
                  </a:lnTo>
                  <a:lnTo>
                    <a:pt x="2304564" y="1953339"/>
                  </a:lnTo>
                  <a:lnTo>
                    <a:pt x="2311303" y="1936191"/>
                  </a:lnTo>
                  <a:close/>
                </a:path>
                <a:path w="2346960" h="1981200">
                  <a:moveTo>
                    <a:pt x="349144" y="819302"/>
                  </a:moveTo>
                  <a:lnTo>
                    <a:pt x="358474" y="835866"/>
                  </a:lnTo>
                  <a:lnTo>
                    <a:pt x="384460" y="834937"/>
                  </a:lnTo>
                  <a:lnTo>
                    <a:pt x="364240" y="846111"/>
                  </a:lnTo>
                  <a:lnTo>
                    <a:pt x="373556" y="862676"/>
                  </a:lnTo>
                  <a:lnTo>
                    <a:pt x="351733" y="853005"/>
                  </a:lnTo>
                  <a:lnTo>
                    <a:pt x="331513" y="864178"/>
                  </a:lnTo>
                  <a:lnTo>
                    <a:pt x="338253" y="847040"/>
                  </a:lnTo>
                  <a:lnTo>
                    <a:pt x="316431" y="837369"/>
                  </a:lnTo>
                  <a:lnTo>
                    <a:pt x="342417" y="836440"/>
                  </a:lnTo>
                  <a:lnTo>
                    <a:pt x="349144" y="819302"/>
                  </a:lnTo>
                  <a:close/>
                </a:path>
                <a:path w="2346960" h="1981200">
                  <a:moveTo>
                    <a:pt x="305400" y="607503"/>
                  </a:moveTo>
                  <a:lnTo>
                    <a:pt x="314731" y="624067"/>
                  </a:lnTo>
                  <a:lnTo>
                    <a:pt x="340718" y="623148"/>
                  </a:lnTo>
                  <a:lnTo>
                    <a:pt x="320496" y="634312"/>
                  </a:lnTo>
                  <a:lnTo>
                    <a:pt x="329812" y="650877"/>
                  </a:lnTo>
                  <a:lnTo>
                    <a:pt x="307991" y="641216"/>
                  </a:lnTo>
                  <a:lnTo>
                    <a:pt x="287770" y="652379"/>
                  </a:lnTo>
                  <a:lnTo>
                    <a:pt x="294510" y="635241"/>
                  </a:lnTo>
                  <a:lnTo>
                    <a:pt x="272688" y="625570"/>
                  </a:lnTo>
                  <a:lnTo>
                    <a:pt x="298660" y="624651"/>
                  </a:lnTo>
                  <a:lnTo>
                    <a:pt x="305400" y="607503"/>
                  </a:lnTo>
                  <a:close/>
                </a:path>
                <a:path w="2346960" h="1981200">
                  <a:moveTo>
                    <a:pt x="313250" y="501066"/>
                  </a:moveTo>
                  <a:lnTo>
                    <a:pt x="322580" y="517630"/>
                  </a:lnTo>
                  <a:lnTo>
                    <a:pt x="348552" y="516702"/>
                  </a:lnTo>
                  <a:lnTo>
                    <a:pt x="328331" y="527866"/>
                  </a:lnTo>
                  <a:lnTo>
                    <a:pt x="337662" y="544440"/>
                  </a:lnTo>
                  <a:lnTo>
                    <a:pt x="315840" y="534769"/>
                  </a:lnTo>
                  <a:lnTo>
                    <a:pt x="295619" y="545933"/>
                  </a:lnTo>
                  <a:lnTo>
                    <a:pt x="302359" y="528794"/>
                  </a:lnTo>
                  <a:lnTo>
                    <a:pt x="280523" y="519133"/>
                  </a:lnTo>
                  <a:lnTo>
                    <a:pt x="306509" y="518205"/>
                  </a:lnTo>
                  <a:lnTo>
                    <a:pt x="313250" y="501066"/>
                  </a:lnTo>
                  <a:close/>
                </a:path>
                <a:path w="2346960" h="1981200">
                  <a:moveTo>
                    <a:pt x="173758" y="483148"/>
                  </a:moveTo>
                  <a:lnTo>
                    <a:pt x="183088" y="499713"/>
                  </a:lnTo>
                  <a:lnTo>
                    <a:pt x="209060" y="498784"/>
                  </a:lnTo>
                  <a:lnTo>
                    <a:pt x="188854" y="509957"/>
                  </a:lnTo>
                  <a:lnTo>
                    <a:pt x="198170" y="526522"/>
                  </a:lnTo>
                  <a:lnTo>
                    <a:pt x="176348" y="516861"/>
                  </a:lnTo>
                  <a:lnTo>
                    <a:pt x="156127" y="528025"/>
                  </a:lnTo>
                  <a:lnTo>
                    <a:pt x="162868" y="510886"/>
                  </a:lnTo>
                  <a:lnTo>
                    <a:pt x="141031" y="501216"/>
                  </a:lnTo>
                  <a:lnTo>
                    <a:pt x="167017" y="500287"/>
                  </a:lnTo>
                  <a:lnTo>
                    <a:pt x="173758" y="483148"/>
                  </a:lnTo>
                  <a:close/>
                </a:path>
                <a:path w="2346960" h="1981200">
                  <a:moveTo>
                    <a:pt x="169223" y="384435"/>
                  </a:moveTo>
                  <a:lnTo>
                    <a:pt x="178553" y="401000"/>
                  </a:lnTo>
                  <a:lnTo>
                    <a:pt x="204539" y="400071"/>
                  </a:lnTo>
                  <a:lnTo>
                    <a:pt x="184319" y="411244"/>
                  </a:lnTo>
                  <a:lnTo>
                    <a:pt x="193635" y="427809"/>
                  </a:lnTo>
                  <a:lnTo>
                    <a:pt x="171813" y="418148"/>
                  </a:lnTo>
                  <a:lnTo>
                    <a:pt x="151592" y="429312"/>
                  </a:lnTo>
                  <a:lnTo>
                    <a:pt x="158333" y="412173"/>
                  </a:lnTo>
                  <a:lnTo>
                    <a:pt x="136510" y="402502"/>
                  </a:lnTo>
                  <a:lnTo>
                    <a:pt x="162496" y="401574"/>
                  </a:lnTo>
                  <a:lnTo>
                    <a:pt x="169223" y="384435"/>
                  </a:lnTo>
                  <a:close/>
                </a:path>
                <a:path w="2346960" h="1981200">
                  <a:moveTo>
                    <a:pt x="321164" y="395657"/>
                  </a:moveTo>
                  <a:lnTo>
                    <a:pt x="330495" y="412222"/>
                  </a:lnTo>
                  <a:lnTo>
                    <a:pt x="356481" y="411293"/>
                  </a:lnTo>
                  <a:lnTo>
                    <a:pt x="336260" y="422466"/>
                  </a:lnTo>
                  <a:lnTo>
                    <a:pt x="345577" y="439031"/>
                  </a:lnTo>
                  <a:lnTo>
                    <a:pt x="323769" y="429370"/>
                  </a:lnTo>
                  <a:lnTo>
                    <a:pt x="303534" y="440534"/>
                  </a:lnTo>
                  <a:lnTo>
                    <a:pt x="310274" y="423395"/>
                  </a:lnTo>
                  <a:lnTo>
                    <a:pt x="288452" y="413724"/>
                  </a:lnTo>
                  <a:lnTo>
                    <a:pt x="314438" y="412795"/>
                  </a:lnTo>
                  <a:lnTo>
                    <a:pt x="321164" y="395657"/>
                  </a:lnTo>
                  <a:close/>
                </a:path>
                <a:path w="2346960" h="1981200">
                  <a:moveTo>
                    <a:pt x="892374" y="113491"/>
                  </a:moveTo>
                  <a:lnTo>
                    <a:pt x="901705" y="130055"/>
                  </a:lnTo>
                  <a:lnTo>
                    <a:pt x="927691" y="129127"/>
                  </a:lnTo>
                  <a:lnTo>
                    <a:pt x="907470" y="140290"/>
                  </a:lnTo>
                  <a:lnTo>
                    <a:pt x="916786" y="156865"/>
                  </a:lnTo>
                  <a:lnTo>
                    <a:pt x="894964" y="147194"/>
                  </a:lnTo>
                  <a:lnTo>
                    <a:pt x="874743" y="158358"/>
                  </a:lnTo>
                  <a:lnTo>
                    <a:pt x="881483" y="141219"/>
                  </a:lnTo>
                  <a:lnTo>
                    <a:pt x="859662" y="131558"/>
                  </a:lnTo>
                  <a:lnTo>
                    <a:pt x="885648" y="130629"/>
                  </a:lnTo>
                  <a:lnTo>
                    <a:pt x="892374" y="113491"/>
                  </a:lnTo>
                  <a:close/>
                </a:path>
                <a:path w="2346960" h="1981200">
                  <a:moveTo>
                    <a:pt x="898221" y="10757"/>
                  </a:moveTo>
                  <a:lnTo>
                    <a:pt x="907537" y="27321"/>
                  </a:lnTo>
                  <a:lnTo>
                    <a:pt x="933523" y="26393"/>
                  </a:lnTo>
                  <a:lnTo>
                    <a:pt x="913302" y="37566"/>
                  </a:lnTo>
                  <a:lnTo>
                    <a:pt x="922633" y="54130"/>
                  </a:lnTo>
                  <a:lnTo>
                    <a:pt x="900811" y="44469"/>
                  </a:lnTo>
                  <a:lnTo>
                    <a:pt x="880590" y="55633"/>
                  </a:lnTo>
                  <a:lnTo>
                    <a:pt x="887316" y="38495"/>
                  </a:lnTo>
                  <a:lnTo>
                    <a:pt x="865494" y="28824"/>
                  </a:lnTo>
                  <a:lnTo>
                    <a:pt x="891481" y="27905"/>
                  </a:lnTo>
                  <a:lnTo>
                    <a:pt x="898221" y="10757"/>
                  </a:lnTo>
                  <a:close/>
                </a:path>
                <a:path w="2346960" h="1981200">
                  <a:moveTo>
                    <a:pt x="1057047" y="22252"/>
                  </a:moveTo>
                  <a:lnTo>
                    <a:pt x="1066377" y="38817"/>
                  </a:lnTo>
                  <a:lnTo>
                    <a:pt x="1092363" y="37888"/>
                  </a:lnTo>
                  <a:lnTo>
                    <a:pt x="1072143" y="49061"/>
                  </a:lnTo>
                  <a:lnTo>
                    <a:pt x="1081459" y="65626"/>
                  </a:lnTo>
                  <a:lnTo>
                    <a:pt x="1059637" y="55956"/>
                  </a:lnTo>
                  <a:lnTo>
                    <a:pt x="1039416" y="67129"/>
                  </a:lnTo>
                  <a:lnTo>
                    <a:pt x="1046157" y="49990"/>
                  </a:lnTo>
                  <a:lnTo>
                    <a:pt x="1024334" y="40319"/>
                  </a:lnTo>
                  <a:lnTo>
                    <a:pt x="1050320" y="39391"/>
                  </a:lnTo>
                  <a:lnTo>
                    <a:pt x="1057047" y="22252"/>
                  </a:lnTo>
                  <a:close/>
                </a:path>
                <a:path w="2346960" h="1981200">
                  <a:moveTo>
                    <a:pt x="1065022" y="126043"/>
                  </a:moveTo>
                  <a:lnTo>
                    <a:pt x="1074354" y="142617"/>
                  </a:lnTo>
                  <a:lnTo>
                    <a:pt x="1100340" y="141689"/>
                  </a:lnTo>
                  <a:lnTo>
                    <a:pt x="1080119" y="152852"/>
                  </a:lnTo>
                  <a:lnTo>
                    <a:pt x="1089435" y="169417"/>
                  </a:lnTo>
                  <a:lnTo>
                    <a:pt x="1067613" y="159756"/>
                  </a:lnTo>
                  <a:lnTo>
                    <a:pt x="1047392" y="170920"/>
                  </a:lnTo>
                  <a:lnTo>
                    <a:pt x="1054132" y="153781"/>
                  </a:lnTo>
                  <a:lnTo>
                    <a:pt x="1032311" y="144120"/>
                  </a:lnTo>
                  <a:lnTo>
                    <a:pt x="1058297" y="143191"/>
                  </a:lnTo>
                  <a:lnTo>
                    <a:pt x="1065022" y="126043"/>
                  </a:lnTo>
                  <a:close/>
                </a:path>
                <a:path w="2346960" h="1981200">
                  <a:moveTo>
                    <a:pt x="1070037" y="230990"/>
                  </a:moveTo>
                  <a:lnTo>
                    <a:pt x="1079367" y="247554"/>
                  </a:lnTo>
                  <a:lnTo>
                    <a:pt x="1105339" y="246626"/>
                  </a:lnTo>
                  <a:lnTo>
                    <a:pt x="1085133" y="257799"/>
                  </a:lnTo>
                  <a:lnTo>
                    <a:pt x="1094449" y="274364"/>
                  </a:lnTo>
                  <a:lnTo>
                    <a:pt x="1072627" y="264693"/>
                  </a:lnTo>
                  <a:lnTo>
                    <a:pt x="1052406" y="275867"/>
                  </a:lnTo>
                  <a:lnTo>
                    <a:pt x="1059146" y="258718"/>
                  </a:lnTo>
                  <a:lnTo>
                    <a:pt x="1037310" y="249057"/>
                  </a:lnTo>
                  <a:lnTo>
                    <a:pt x="1063296" y="248129"/>
                  </a:lnTo>
                  <a:lnTo>
                    <a:pt x="1070037" y="230990"/>
                  </a:lnTo>
                  <a:close/>
                </a:path>
                <a:path w="2346960" h="1981200">
                  <a:moveTo>
                    <a:pt x="907952" y="226892"/>
                  </a:moveTo>
                  <a:lnTo>
                    <a:pt x="917283" y="243466"/>
                  </a:lnTo>
                  <a:lnTo>
                    <a:pt x="943268" y="242527"/>
                  </a:lnTo>
                  <a:lnTo>
                    <a:pt x="923048" y="253701"/>
                  </a:lnTo>
                  <a:lnTo>
                    <a:pt x="932378" y="270265"/>
                  </a:lnTo>
                  <a:lnTo>
                    <a:pt x="910557" y="260604"/>
                  </a:lnTo>
                  <a:lnTo>
                    <a:pt x="890321" y="271768"/>
                  </a:lnTo>
                  <a:lnTo>
                    <a:pt x="897062" y="254630"/>
                  </a:lnTo>
                  <a:lnTo>
                    <a:pt x="875240" y="244969"/>
                  </a:lnTo>
                  <a:lnTo>
                    <a:pt x="901226" y="244030"/>
                  </a:lnTo>
                  <a:lnTo>
                    <a:pt x="907952" y="226892"/>
                  </a:lnTo>
                  <a:close/>
                </a:path>
                <a:path w="2346960" h="1981200">
                  <a:moveTo>
                    <a:pt x="929349" y="336454"/>
                  </a:moveTo>
                  <a:lnTo>
                    <a:pt x="938680" y="353018"/>
                  </a:lnTo>
                  <a:lnTo>
                    <a:pt x="964652" y="352090"/>
                  </a:lnTo>
                  <a:lnTo>
                    <a:pt x="944431" y="363263"/>
                  </a:lnTo>
                  <a:lnTo>
                    <a:pt x="953762" y="379828"/>
                  </a:lnTo>
                  <a:lnTo>
                    <a:pt x="931939" y="370157"/>
                  </a:lnTo>
                  <a:lnTo>
                    <a:pt x="911719" y="381330"/>
                  </a:lnTo>
                  <a:lnTo>
                    <a:pt x="918459" y="364191"/>
                  </a:lnTo>
                  <a:lnTo>
                    <a:pt x="896623" y="354521"/>
                  </a:lnTo>
                  <a:lnTo>
                    <a:pt x="922609" y="353592"/>
                  </a:lnTo>
                  <a:lnTo>
                    <a:pt x="929349" y="336454"/>
                  </a:lnTo>
                  <a:close/>
                </a:path>
                <a:path w="2346960" h="1981200">
                  <a:moveTo>
                    <a:pt x="767068" y="319880"/>
                  </a:moveTo>
                  <a:lnTo>
                    <a:pt x="776399" y="336445"/>
                  </a:lnTo>
                  <a:lnTo>
                    <a:pt x="802385" y="335516"/>
                  </a:lnTo>
                  <a:lnTo>
                    <a:pt x="782164" y="346680"/>
                  </a:lnTo>
                  <a:lnTo>
                    <a:pt x="791481" y="363254"/>
                  </a:lnTo>
                  <a:lnTo>
                    <a:pt x="769658" y="353584"/>
                  </a:lnTo>
                  <a:lnTo>
                    <a:pt x="749438" y="364757"/>
                  </a:lnTo>
                  <a:lnTo>
                    <a:pt x="756178" y="347608"/>
                  </a:lnTo>
                  <a:lnTo>
                    <a:pt x="734356" y="337947"/>
                  </a:lnTo>
                  <a:lnTo>
                    <a:pt x="760342" y="337019"/>
                  </a:lnTo>
                  <a:lnTo>
                    <a:pt x="767068" y="319880"/>
                  </a:lnTo>
                  <a:close/>
                </a:path>
                <a:path w="2346960" h="1981200">
                  <a:moveTo>
                    <a:pt x="676681" y="1040210"/>
                  </a:moveTo>
                  <a:lnTo>
                    <a:pt x="686011" y="1056775"/>
                  </a:lnTo>
                  <a:lnTo>
                    <a:pt x="711998" y="1055856"/>
                  </a:lnTo>
                  <a:lnTo>
                    <a:pt x="691777" y="1067019"/>
                  </a:lnTo>
                  <a:lnTo>
                    <a:pt x="701093" y="1083584"/>
                  </a:lnTo>
                  <a:lnTo>
                    <a:pt x="679271" y="1073923"/>
                  </a:lnTo>
                  <a:lnTo>
                    <a:pt x="659050" y="1085087"/>
                  </a:lnTo>
                  <a:lnTo>
                    <a:pt x="665791" y="1067948"/>
                  </a:lnTo>
                  <a:lnTo>
                    <a:pt x="643968" y="1058277"/>
                  </a:lnTo>
                  <a:lnTo>
                    <a:pt x="669955" y="1057358"/>
                  </a:lnTo>
                  <a:lnTo>
                    <a:pt x="676681" y="1040210"/>
                  </a:lnTo>
                  <a:close/>
                </a:path>
                <a:path w="2346960" h="1981200">
                  <a:moveTo>
                    <a:pt x="621689" y="314665"/>
                  </a:moveTo>
                  <a:lnTo>
                    <a:pt x="631020" y="331229"/>
                  </a:lnTo>
                  <a:lnTo>
                    <a:pt x="657006" y="330301"/>
                  </a:lnTo>
                  <a:lnTo>
                    <a:pt x="636785" y="341474"/>
                  </a:lnTo>
                  <a:lnTo>
                    <a:pt x="646101" y="358039"/>
                  </a:lnTo>
                  <a:lnTo>
                    <a:pt x="624279" y="348368"/>
                  </a:lnTo>
                  <a:lnTo>
                    <a:pt x="604058" y="359542"/>
                  </a:lnTo>
                  <a:lnTo>
                    <a:pt x="610799" y="342403"/>
                  </a:lnTo>
                  <a:lnTo>
                    <a:pt x="588977" y="332732"/>
                  </a:lnTo>
                  <a:lnTo>
                    <a:pt x="614963" y="331803"/>
                  </a:lnTo>
                  <a:lnTo>
                    <a:pt x="621689" y="314665"/>
                  </a:lnTo>
                  <a:close/>
                </a:path>
                <a:path w="2346960" h="1981200">
                  <a:moveTo>
                    <a:pt x="625783" y="417554"/>
                  </a:moveTo>
                  <a:lnTo>
                    <a:pt x="635113" y="434119"/>
                  </a:lnTo>
                  <a:lnTo>
                    <a:pt x="661099" y="433190"/>
                  </a:lnTo>
                  <a:lnTo>
                    <a:pt x="640879" y="444364"/>
                  </a:lnTo>
                  <a:lnTo>
                    <a:pt x="650195" y="460928"/>
                  </a:lnTo>
                  <a:lnTo>
                    <a:pt x="628373" y="451267"/>
                  </a:lnTo>
                  <a:lnTo>
                    <a:pt x="608152" y="462431"/>
                  </a:lnTo>
                  <a:lnTo>
                    <a:pt x="614893" y="445292"/>
                  </a:lnTo>
                  <a:lnTo>
                    <a:pt x="593070" y="435622"/>
                  </a:lnTo>
                  <a:lnTo>
                    <a:pt x="619056" y="434693"/>
                  </a:lnTo>
                  <a:lnTo>
                    <a:pt x="625783" y="417554"/>
                  </a:lnTo>
                  <a:close/>
                </a:path>
                <a:path w="2346960" h="1981200">
                  <a:moveTo>
                    <a:pt x="1025215" y="1603831"/>
                  </a:moveTo>
                  <a:lnTo>
                    <a:pt x="1034532" y="1620405"/>
                  </a:lnTo>
                  <a:lnTo>
                    <a:pt x="1060518" y="1619476"/>
                  </a:lnTo>
                  <a:lnTo>
                    <a:pt x="1040297" y="1630640"/>
                  </a:lnTo>
                  <a:lnTo>
                    <a:pt x="1049627" y="1647205"/>
                  </a:lnTo>
                  <a:lnTo>
                    <a:pt x="1027806" y="1637544"/>
                  </a:lnTo>
                  <a:lnTo>
                    <a:pt x="1007584" y="1648707"/>
                  </a:lnTo>
                  <a:lnTo>
                    <a:pt x="1014311" y="1631569"/>
                  </a:lnTo>
                  <a:lnTo>
                    <a:pt x="992489" y="1621908"/>
                  </a:lnTo>
                  <a:lnTo>
                    <a:pt x="1018475" y="1620979"/>
                  </a:lnTo>
                  <a:lnTo>
                    <a:pt x="1025215" y="1603831"/>
                  </a:lnTo>
                  <a:close/>
                </a:path>
                <a:path w="2346960" h="1981200">
                  <a:moveTo>
                    <a:pt x="626433" y="525258"/>
                  </a:moveTo>
                  <a:lnTo>
                    <a:pt x="635749" y="541822"/>
                  </a:lnTo>
                  <a:lnTo>
                    <a:pt x="661735" y="540894"/>
                  </a:lnTo>
                  <a:lnTo>
                    <a:pt x="641515" y="552067"/>
                  </a:lnTo>
                  <a:lnTo>
                    <a:pt x="650845" y="568631"/>
                  </a:lnTo>
                  <a:lnTo>
                    <a:pt x="629023" y="558961"/>
                  </a:lnTo>
                  <a:lnTo>
                    <a:pt x="608802" y="570134"/>
                  </a:lnTo>
                  <a:lnTo>
                    <a:pt x="615529" y="552996"/>
                  </a:lnTo>
                  <a:lnTo>
                    <a:pt x="593706" y="543325"/>
                  </a:lnTo>
                  <a:lnTo>
                    <a:pt x="619693" y="542396"/>
                  </a:lnTo>
                  <a:lnTo>
                    <a:pt x="626433" y="525258"/>
                  </a:lnTo>
                  <a:close/>
                </a:path>
                <a:path w="2346960" h="1981200">
                  <a:moveTo>
                    <a:pt x="1503204" y="1727258"/>
                  </a:moveTo>
                  <a:lnTo>
                    <a:pt x="1512534" y="1743822"/>
                  </a:lnTo>
                  <a:lnTo>
                    <a:pt x="1538521" y="1742893"/>
                  </a:lnTo>
                  <a:lnTo>
                    <a:pt x="1518300" y="1754067"/>
                  </a:lnTo>
                  <a:lnTo>
                    <a:pt x="1527616" y="1770632"/>
                  </a:lnTo>
                  <a:lnTo>
                    <a:pt x="1505794" y="1760961"/>
                  </a:lnTo>
                  <a:lnTo>
                    <a:pt x="1485573" y="1772134"/>
                  </a:lnTo>
                  <a:lnTo>
                    <a:pt x="1492314" y="1754995"/>
                  </a:lnTo>
                  <a:lnTo>
                    <a:pt x="1470492" y="1745325"/>
                  </a:lnTo>
                  <a:lnTo>
                    <a:pt x="1496478" y="1744396"/>
                  </a:lnTo>
                  <a:lnTo>
                    <a:pt x="1503204" y="1727258"/>
                  </a:lnTo>
                  <a:close/>
                </a:path>
                <a:path w="2346960" h="1981200">
                  <a:moveTo>
                    <a:pt x="1673626" y="1829923"/>
                  </a:moveTo>
                  <a:lnTo>
                    <a:pt x="1682957" y="1846497"/>
                  </a:lnTo>
                  <a:lnTo>
                    <a:pt x="1708943" y="1845568"/>
                  </a:lnTo>
                  <a:lnTo>
                    <a:pt x="1688708" y="1856733"/>
                  </a:lnTo>
                  <a:lnTo>
                    <a:pt x="1698038" y="1873297"/>
                  </a:lnTo>
                  <a:lnTo>
                    <a:pt x="1676216" y="1863636"/>
                  </a:lnTo>
                  <a:lnTo>
                    <a:pt x="1655995" y="1874800"/>
                  </a:lnTo>
                  <a:lnTo>
                    <a:pt x="1662736" y="1857661"/>
                  </a:lnTo>
                  <a:lnTo>
                    <a:pt x="1640914" y="1848000"/>
                  </a:lnTo>
                  <a:lnTo>
                    <a:pt x="1666900" y="1847071"/>
                  </a:lnTo>
                  <a:lnTo>
                    <a:pt x="1673626" y="1829923"/>
                  </a:lnTo>
                  <a:close/>
                </a:path>
                <a:path w="2346960" h="1981200">
                  <a:moveTo>
                    <a:pt x="1832629" y="1833611"/>
                  </a:moveTo>
                  <a:lnTo>
                    <a:pt x="1841946" y="1850186"/>
                  </a:lnTo>
                  <a:lnTo>
                    <a:pt x="1867931" y="1849247"/>
                  </a:lnTo>
                  <a:lnTo>
                    <a:pt x="1847711" y="1860421"/>
                  </a:lnTo>
                  <a:lnTo>
                    <a:pt x="1857041" y="1876985"/>
                  </a:lnTo>
                  <a:lnTo>
                    <a:pt x="1835219" y="1867324"/>
                  </a:lnTo>
                  <a:lnTo>
                    <a:pt x="1814998" y="1878488"/>
                  </a:lnTo>
                  <a:lnTo>
                    <a:pt x="1821724" y="1861350"/>
                  </a:lnTo>
                  <a:lnTo>
                    <a:pt x="1799902" y="1851679"/>
                  </a:lnTo>
                  <a:lnTo>
                    <a:pt x="1825888" y="1850750"/>
                  </a:lnTo>
                  <a:lnTo>
                    <a:pt x="1832629" y="1833611"/>
                  </a:lnTo>
                  <a:close/>
                </a:path>
                <a:path w="2346960" h="1981200">
                  <a:moveTo>
                    <a:pt x="2305848" y="1835430"/>
                  </a:moveTo>
                  <a:lnTo>
                    <a:pt x="2315179" y="1851995"/>
                  </a:lnTo>
                  <a:lnTo>
                    <a:pt x="2341165" y="1851066"/>
                  </a:lnTo>
                  <a:lnTo>
                    <a:pt x="2320944" y="1862239"/>
                  </a:lnTo>
                  <a:lnTo>
                    <a:pt x="2330260" y="1878804"/>
                  </a:lnTo>
                  <a:lnTo>
                    <a:pt x="2308439" y="1869143"/>
                  </a:lnTo>
                  <a:lnTo>
                    <a:pt x="2288218" y="1880307"/>
                  </a:lnTo>
                  <a:lnTo>
                    <a:pt x="2294958" y="1863168"/>
                  </a:lnTo>
                  <a:lnTo>
                    <a:pt x="2273136" y="1853497"/>
                  </a:lnTo>
                  <a:lnTo>
                    <a:pt x="2299122" y="1852569"/>
                  </a:lnTo>
                  <a:lnTo>
                    <a:pt x="2305848" y="1835430"/>
                  </a:lnTo>
                  <a:close/>
                </a:path>
                <a:path w="2346960" h="1981200">
                  <a:moveTo>
                    <a:pt x="804920" y="1169897"/>
                  </a:moveTo>
                  <a:lnTo>
                    <a:pt x="814250" y="1186461"/>
                  </a:lnTo>
                  <a:lnTo>
                    <a:pt x="840222" y="1185533"/>
                  </a:lnTo>
                  <a:lnTo>
                    <a:pt x="820001" y="1196697"/>
                  </a:lnTo>
                  <a:lnTo>
                    <a:pt x="829332" y="1213271"/>
                  </a:lnTo>
                  <a:lnTo>
                    <a:pt x="807510" y="1203600"/>
                  </a:lnTo>
                  <a:lnTo>
                    <a:pt x="787289" y="1214774"/>
                  </a:lnTo>
                  <a:lnTo>
                    <a:pt x="794029" y="1197625"/>
                  </a:lnTo>
                  <a:lnTo>
                    <a:pt x="772207" y="1187964"/>
                  </a:lnTo>
                  <a:lnTo>
                    <a:pt x="798179" y="1187036"/>
                  </a:lnTo>
                  <a:lnTo>
                    <a:pt x="804920" y="1169897"/>
                  </a:lnTo>
                  <a:close/>
                </a:path>
                <a:path w="2346960" h="1981200">
                  <a:moveTo>
                    <a:pt x="825817" y="1064544"/>
                  </a:moveTo>
                  <a:lnTo>
                    <a:pt x="835147" y="1081109"/>
                  </a:lnTo>
                  <a:lnTo>
                    <a:pt x="861134" y="1080190"/>
                  </a:lnTo>
                  <a:lnTo>
                    <a:pt x="840913" y="1091353"/>
                  </a:lnTo>
                  <a:lnTo>
                    <a:pt x="850229" y="1107918"/>
                  </a:lnTo>
                  <a:lnTo>
                    <a:pt x="828408" y="1098257"/>
                  </a:lnTo>
                  <a:lnTo>
                    <a:pt x="808186" y="1109421"/>
                  </a:lnTo>
                  <a:lnTo>
                    <a:pt x="814927" y="1092282"/>
                  </a:lnTo>
                  <a:lnTo>
                    <a:pt x="793105" y="1082611"/>
                  </a:lnTo>
                  <a:lnTo>
                    <a:pt x="819091" y="1081692"/>
                  </a:lnTo>
                  <a:lnTo>
                    <a:pt x="825817" y="1064544"/>
                  </a:lnTo>
                  <a:close/>
                </a:path>
                <a:path w="2346960" h="1981200">
                  <a:moveTo>
                    <a:pt x="858695" y="588767"/>
                  </a:moveTo>
                  <a:lnTo>
                    <a:pt x="868025" y="605331"/>
                  </a:lnTo>
                  <a:lnTo>
                    <a:pt x="894012" y="604403"/>
                  </a:lnTo>
                  <a:lnTo>
                    <a:pt x="873791" y="615576"/>
                  </a:lnTo>
                  <a:lnTo>
                    <a:pt x="883107" y="632141"/>
                  </a:lnTo>
                  <a:lnTo>
                    <a:pt x="861286" y="622480"/>
                  </a:lnTo>
                  <a:lnTo>
                    <a:pt x="841064" y="633644"/>
                  </a:lnTo>
                  <a:lnTo>
                    <a:pt x="847805" y="616505"/>
                  </a:lnTo>
                  <a:lnTo>
                    <a:pt x="825983" y="606834"/>
                  </a:lnTo>
                  <a:lnTo>
                    <a:pt x="851969" y="605905"/>
                  </a:lnTo>
                  <a:lnTo>
                    <a:pt x="858695" y="588767"/>
                  </a:lnTo>
                  <a:close/>
                </a:path>
                <a:path w="2346960" h="1981200">
                  <a:moveTo>
                    <a:pt x="1081094" y="335191"/>
                  </a:moveTo>
                  <a:lnTo>
                    <a:pt x="1090425" y="351765"/>
                  </a:lnTo>
                  <a:lnTo>
                    <a:pt x="1116412" y="350836"/>
                  </a:lnTo>
                  <a:lnTo>
                    <a:pt x="1096190" y="362000"/>
                  </a:lnTo>
                  <a:lnTo>
                    <a:pt x="1105506" y="378565"/>
                  </a:lnTo>
                  <a:lnTo>
                    <a:pt x="1083685" y="368904"/>
                  </a:lnTo>
                  <a:lnTo>
                    <a:pt x="1063464" y="380067"/>
                  </a:lnTo>
                  <a:lnTo>
                    <a:pt x="1070204" y="362929"/>
                  </a:lnTo>
                  <a:lnTo>
                    <a:pt x="1048383" y="353267"/>
                  </a:lnTo>
                  <a:lnTo>
                    <a:pt x="1074369" y="352339"/>
                  </a:lnTo>
                  <a:lnTo>
                    <a:pt x="1081094" y="335191"/>
                  </a:lnTo>
                  <a:close/>
                </a:path>
                <a:path w="2346960" h="1981200">
                  <a:moveTo>
                    <a:pt x="1379592" y="346905"/>
                  </a:moveTo>
                  <a:lnTo>
                    <a:pt x="1388908" y="363470"/>
                  </a:lnTo>
                  <a:lnTo>
                    <a:pt x="1414894" y="362541"/>
                  </a:lnTo>
                  <a:lnTo>
                    <a:pt x="1394673" y="373705"/>
                  </a:lnTo>
                  <a:lnTo>
                    <a:pt x="1404004" y="390279"/>
                  </a:lnTo>
                  <a:lnTo>
                    <a:pt x="1382182" y="380608"/>
                  </a:lnTo>
                  <a:lnTo>
                    <a:pt x="1361960" y="391772"/>
                  </a:lnTo>
                  <a:lnTo>
                    <a:pt x="1368687" y="374634"/>
                  </a:lnTo>
                  <a:lnTo>
                    <a:pt x="1346865" y="364973"/>
                  </a:lnTo>
                  <a:lnTo>
                    <a:pt x="1372851" y="364044"/>
                  </a:lnTo>
                  <a:lnTo>
                    <a:pt x="1379592" y="346905"/>
                  </a:lnTo>
                  <a:close/>
                </a:path>
                <a:path w="2346960" h="1981200">
                  <a:moveTo>
                    <a:pt x="1386952" y="452798"/>
                  </a:moveTo>
                  <a:lnTo>
                    <a:pt x="1396283" y="469363"/>
                  </a:lnTo>
                  <a:lnTo>
                    <a:pt x="1422269" y="468434"/>
                  </a:lnTo>
                  <a:lnTo>
                    <a:pt x="1402048" y="479607"/>
                  </a:lnTo>
                  <a:lnTo>
                    <a:pt x="1411364" y="496172"/>
                  </a:lnTo>
                  <a:lnTo>
                    <a:pt x="1389542" y="486501"/>
                  </a:lnTo>
                  <a:lnTo>
                    <a:pt x="1369322" y="497675"/>
                  </a:lnTo>
                  <a:lnTo>
                    <a:pt x="1376062" y="480536"/>
                  </a:lnTo>
                  <a:lnTo>
                    <a:pt x="1354240" y="470865"/>
                  </a:lnTo>
                  <a:lnTo>
                    <a:pt x="1380226" y="469936"/>
                  </a:lnTo>
                  <a:lnTo>
                    <a:pt x="1386952" y="452798"/>
                  </a:lnTo>
                  <a:close/>
                </a:path>
                <a:path w="2346960" h="1981200">
                  <a:moveTo>
                    <a:pt x="1568160" y="775212"/>
                  </a:moveTo>
                  <a:lnTo>
                    <a:pt x="1577490" y="791776"/>
                  </a:lnTo>
                  <a:lnTo>
                    <a:pt x="1603463" y="790857"/>
                  </a:lnTo>
                  <a:lnTo>
                    <a:pt x="1583241" y="802021"/>
                  </a:lnTo>
                  <a:lnTo>
                    <a:pt x="1592572" y="818585"/>
                  </a:lnTo>
                  <a:lnTo>
                    <a:pt x="1570750" y="808924"/>
                  </a:lnTo>
                  <a:lnTo>
                    <a:pt x="1550529" y="820088"/>
                  </a:lnTo>
                  <a:lnTo>
                    <a:pt x="1557270" y="802949"/>
                  </a:lnTo>
                  <a:lnTo>
                    <a:pt x="1535434" y="793289"/>
                  </a:lnTo>
                  <a:lnTo>
                    <a:pt x="1561419" y="792350"/>
                  </a:lnTo>
                  <a:lnTo>
                    <a:pt x="1568160" y="775212"/>
                  </a:lnTo>
                  <a:close/>
                </a:path>
                <a:path w="2346960" h="1981200">
                  <a:moveTo>
                    <a:pt x="1580859" y="880924"/>
                  </a:moveTo>
                  <a:lnTo>
                    <a:pt x="1590189" y="897488"/>
                  </a:lnTo>
                  <a:lnTo>
                    <a:pt x="1616175" y="896559"/>
                  </a:lnTo>
                  <a:lnTo>
                    <a:pt x="1595954" y="907723"/>
                  </a:lnTo>
                  <a:lnTo>
                    <a:pt x="1605270" y="924288"/>
                  </a:lnTo>
                  <a:lnTo>
                    <a:pt x="1583449" y="914627"/>
                  </a:lnTo>
                  <a:lnTo>
                    <a:pt x="1563228" y="925800"/>
                  </a:lnTo>
                  <a:lnTo>
                    <a:pt x="1569968" y="908652"/>
                  </a:lnTo>
                  <a:lnTo>
                    <a:pt x="1548146" y="898991"/>
                  </a:lnTo>
                  <a:lnTo>
                    <a:pt x="1574132" y="898062"/>
                  </a:lnTo>
                  <a:lnTo>
                    <a:pt x="1580859" y="880924"/>
                  </a:lnTo>
                  <a:close/>
                </a:path>
                <a:path w="2346960" h="1981200">
                  <a:moveTo>
                    <a:pt x="1652151" y="1619938"/>
                  </a:moveTo>
                  <a:lnTo>
                    <a:pt x="1661468" y="1636503"/>
                  </a:lnTo>
                  <a:lnTo>
                    <a:pt x="1687454" y="1635574"/>
                  </a:lnTo>
                  <a:lnTo>
                    <a:pt x="1667233" y="1646748"/>
                  </a:lnTo>
                  <a:lnTo>
                    <a:pt x="1676564" y="1663312"/>
                  </a:lnTo>
                  <a:lnTo>
                    <a:pt x="1654741" y="1653642"/>
                  </a:lnTo>
                  <a:lnTo>
                    <a:pt x="1634521" y="1664815"/>
                  </a:lnTo>
                  <a:lnTo>
                    <a:pt x="1641246" y="1647667"/>
                  </a:lnTo>
                  <a:lnTo>
                    <a:pt x="1619425" y="1638006"/>
                  </a:lnTo>
                  <a:lnTo>
                    <a:pt x="1645411" y="1637077"/>
                  </a:lnTo>
                  <a:lnTo>
                    <a:pt x="1652151" y="1619938"/>
                  </a:lnTo>
                  <a:close/>
                </a:path>
                <a:path w="2346960" h="1981200">
                  <a:moveTo>
                    <a:pt x="1870851" y="672799"/>
                  </a:moveTo>
                  <a:lnTo>
                    <a:pt x="1880183" y="689373"/>
                  </a:lnTo>
                  <a:lnTo>
                    <a:pt x="1906154" y="688445"/>
                  </a:lnTo>
                  <a:lnTo>
                    <a:pt x="1885933" y="699608"/>
                  </a:lnTo>
                  <a:lnTo>
                    <a:pt x="1895264" y="716173"/>
                  </a:lnTo>
                  <a:lnTo>
                    <a:pt x="1873442" y="706512"/>
                  </a:lnTo>
                  <a:lnTo>
                    <a:pt x="1853221" y="717675"/>
                  </a:lnTo>
                  <a:lnTo>
                    <a:pt x="1859961" y="700537"/>
                  </a:lnTo>
                  <a:lnTo>
                    <a:pt x="1838125" y="690876"/>
                  </a:lnTo>
                  <a:lnTo>
                    <a:pt x="1864112" y="689947"/>
                  </a:lnTo>
                  <a:lnTo>
                    <a:pt x="1870851" y="672799"/>
                  </a:lnTo>
                  <a:close/>
                </a:path>
                <a:path w="2346960" h="1981200">
                  <a:moveTo>
                    <a:pt x="2178478" y="674305"/>
                  </a:moveTo>
                  <a:lnTo>
                    <a:pt x="2187794" y="690870"/>
                  </a:lnTo>
                  <a:lnTo>
                    <a:pt x="2213781" y="689941"/>
                  </a:lnTo>
                  <a:lnTo>
                    <a:pt x="2193559" y="701105"/>
                  </a:lnTo>
                  <a:lnTo>
                    <a:pt x="2202890" y="717669"/>
                  </a:lnTo>
                  <a:lnTo>
                    <a:pt x="2181068" y="708008"/>
                  </a:lnTo>
                  <a:lnTo>
                    <a:pt x="2160847" y="719172"/>
                  </a:lnTo>
                  <a:lnTo>
                    <a:pt x="2167573" y="702034"/>
                  </a:lnTo>
                  <a:lnTo>
                    <a:pt x="2145752" y="692373"/>
                  </a:lnTo>
                  <a:lnTo>
                    <a:pt x="2171738" y="691444"/>
                  </a:lnTo>
                  <a:lnTo>
                    <a:pt x="2178478" y="674305"/>
                  </a:lnTo>
                  <a:close/>
                </a:path>
                <a:path w="2346960" h="1981200">
                  <a:moveTo>
                    <a:pt x="2188055" y="779079"/>
                  </a:moveTo>
                  <a:lnTo>
                    <a:pt x="2197371" y="795644"/>
                  </a:lnTo>
                  <a:lnTo>
                    <a:pt x="2223357" y="794715"/>
                  </a:lnTo>
                  <a:lnTo>
                    <a:pt x="2203137" y="805889"/>
                  </a:lnTo>
                  <a:lnTo>
                    <a:pt x="2212467" y="822453"/>
                  </a:lnTo>
                  <a:lnTo>
                    <a:pt x="2190645" y="812782"/>
                  </a:lnTo>
                  <a:lnTo>
                    <a:pt x="2170424" y="823956"/>
                  </a:lnTo>
                  <a:lnTo>
                    <a:pt x="2177150" y="806808"/>
                  </a:lnTo>
                  <a:lnTo>
                    <a:pt x="2155328" y="797147"/>
                  </a:lnTo>
                  <a:lnTo>
                    <a:pt x="2181314" y="796218"/>
                  </a:lnTo>
                  <a:lnTo>
                    <a:pt x="2188055" y="779079"/>
                  </a:lnTo>
                  <a:close/>
                </a:path>
                <a:path w="2346960" h="1981200">
                  <a:moveTo>
                    <a:pt x="1481370" y="1512595"/>
                  </a:moveTo>
                  <a:lnTo>
                    <a:pt x="1490701" y="1529160"/>
                  </a:lnTo>
                  <a:lnTo>
                    <a:pt x="1516687" y="1528231"/>
                  </a:lnTo>
                  <a:lnTo>
                    <a:pt x="1496466" y="1539394"/>
                  </a:lnTo>
                  <a:lnTo>
                    <a:pt x="1505782" y="1555969"/>
                  </a:lnTo>
                  <a:lnTo>
                    <a:pt x="1483960" y="1546298"/>
                  </a:lnTo>
                  <a:lnTo>
                    <a:pt x="1463739" y="1557462"/>
                  </a:lnTo>
                  <a:lnTo>
                    <a:pt x="1470479" y="1540323"/>
                  </a:lnTo>
                  <a:lnTo>
                    <a:pt x="1448658" y="1530662"/>
                  </a:lnTo>
                  <a:lnTo>
                    <a:pt x="1474644" y="1529733"/>
                  </a:lnTo>
                  <a:lnTo>
                    <a:pt x="1481370" y="1512595"/>
                  </a:lnTo>
                  <a:close/>
                </a:path>
                <a:path w="2346960" h="1981200">
                  <a:moveTo>
                    <a:pt x="1411373" y="770404"/>
                  </a:moveTo>
                  <a:lnTo>
                    <a:pt x="1420690" y="786979"/>
                  </a:lnTo>
                  <a:lnTo>
                    <a:pt x="1446676" y="786050"/>
                  </a:lnTo>
                  <a:lnTo>
                    <a:pt x="1426455" y="797213"/>
                  </a:lnTo>
                  <a:lnTo>
                    <a:pt x="1435785" y="813778"/>
                  </a:lnTo>
                  <a:lnTo>
                    <a:pt x="1413949" y="804117"/>
                  </a:lnTo>
                  <a:lnTo>
                    <a:pt x="1393742" y="815281"/>
                  </a:lnTo>
                  <a:lnTo>
                    <a:pt x="1400468" y="798142"/>
                  </a:lnTo>
                  <a:lnTo>
                    <a:pt x="1378647" y="788481"/>
                  </a:lnTo>
                  <a:lnTo>
                    <a:pt x="1404633" y="787552"/>
                  </a:lnTo>
                  <a:lnTo>
                    <a:pt x="1411373" y="770404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2426642" y="2299902"/>
              <a:ext cx="168762" cy="1138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2789989" y="1849657"/>
              <a:ext cx="706755" cy="1412875"/>
            </a:xfrm>
            <a:custGeom>
              <a:avLst/>
              <a:gdLst/>
              <a:ahLst/>
              <a:cxnLst/>
              <a:rect l="l" t="t" r="r" b="b"/>
              <a:pathLst>
                <a:path w="706754" h="1412875">
                  <a:moveTo>
                    <a:pt x="32726" y="0"/>
                  </a:moveTo>
                  <a:lnTo>
                    <a:pt x="42042" y="16564"/>
                  </a:lnTo>
                  <a:lnTo>
                    <a:pt x="68029" y="15636"/>
                  </a:lnTo>
                  <a:lnTo>
                    <a:pt x="47807" y="26799"/>
                  </a:lnTo>
                  <a:lnTo>
                    <a:pt x="57138" y="43373"/>
                  </a:lnTo>
                  <a:lnTo>
                    <a:pt x="35316" y="33703"/>
                  </a:lnTo>
                  <a:lnTo>
                    <a:pt x="15096" y="44876"/>
                  </a:lnTo>
                  <a:lnTo>
                    <a:pt x="21821" y="27728"/>
                  </a:lnTo>
                  <a:lnTo>
                    <a:pt x="0" y="18067"/>
                  </a:lnTo>
                  <a:lnTo>
                    <a:pt x="25986" y="17138"/>
                  </a:lnTo>
                  <a:lnTo>
                    <a:pt x="32726" y="0"/>
                  </a:lnTo>
                  <a:close/>
                </a:path>
                <a:path w="706754" h="1412875">
                  <a:moveTo>
                    <a:pt x="42024" y="101143"/>
                  </a:moveTo>
                  <a:lnTo>
                    <a:pt x="51354" y="117707"/>
                  </a:lnTo>
                  <a:lnTo>
                    <a:pt x="77326" y="116779"/>
                  </a:lnTo>
                  <a:lnTo>
                    <a:pt x="57105" y="127942"/>
                  </a:lnTo>
                  <a:lnTo>
                    <a:pt x="66436" y="144517"/>
                  </a:lnTo>
                  <a:lnTo>
                    <a:pt x="44614" y="134846"/>
                  </a:lnTo>
                  <a:lnTo>
                    <a:pt x="24393" y="146019"/>
                  </a:lnTo>
                  <a:lnTo>
                    <a:pt x="31119" y="128881"/>
                  </a:lnTo>
                  <a:lnTo>
                    <a:pt x="9297" y="119210"/>
                  </a:lnTo>
                  <a:lnTo>
                    <a:pt x="35283" y="118281"/>
                  </a:lnTo>
                  <a:lnTo>
                    <a:pt x="42024" y="101143"/>
                  </a:lnTo>
                  <a:close/>
                </a:path>
                <a:path w="706754" h="1412875">
                  <a:moveTo>
                    <a:pt x="213526" y="207940"/>
                  </a:moveTo>
                  <a:lnTo>
                    <a:pt x="222842" y="224505"/>
                  </a:lnTo>
                  <a:lnTo>
                    <a:pt x="248828" y="223576"/>
                  </a:lnTo>
                  <a:lnTo>
                    <a:pt x="228607" y="234740"/>
                  </a:lnTo>
                  <a:lnTo>
                    <a:pt x="237937" y="251304"/>
                  </a:lnTo>
                  <a:lnTo>
                    <a:pt x="216116" y="241643"/>
                  </a:lnTo>
                  <a:lnTo>
                    <a:pt x="195895" y="252817"/>
                  </a:lnTo>
                  <a:lnTo>
                    <a:pt x="202620" y="235669"/>
                  </a:lnTo>
                  <a:lnTo>
                    <a:pt x="180799" y="226008"/>
                  </a:lnTo>
                  <a:lnTo>
                    <a:pt x="206785" y="225079"/>
                  </a:lnTo>
                  <a:lnTo>
                    <a:pt x="213526" y="207940"/>
                  </a:lnTo>
                  <a:close/>
                </a:path>
                <a:path w="706754" h="1412875">
                  <a:moveTo>
                    <a:pt x="216523" y="316599"/>
                  </a:moveTo>
                  <a:lnTo>
                    <a:pt x="225853" y="333164"/>
                  </a:lnTo>
                  <a:lnTo>
                    <a:pt x="251840" y="332235"/>
                  </a:lnTo>
                  <a:lnTo>
                    <a:pt x="231618" y="343399"/>
                  </a:lnTo>
                  <a:lnTo>
                    <a:pt x="240950" y="359973"/>
                  </a:lnTo>
                  <a:lnTo>
                    <a:pt x="219113" y="350302"/>
                  </a:lnTo>
                  <a:lnTo>
                    <a:pt x="198892" y="361466"/>
                  </a:lnTo>
                  <a:lnTo>
                    <a:pt x="205632" y="344327"/>
                  </a:lnTo>
                  <a:lnTo>
                    <a:pt x="183811" y="334666"/>
                  </a:lnTo>
                  <a:lnTo>
                    <a:pt x="209797" y="333738"/>
                  </a:lnTo>
                  <a:lnTo>
                    <a:pt x="216523" y="316599"/>
                  </a:lnTo>
                  <a:close/>
                </a:path>
                <a:path w="706754" h="1412875">
                  <a:moveTo>
                    <a:pt x="165282" y="1367541"/>
                  </a:moveTo>
                  <a:lnTo>
                    <a:pt x="174612" y="1384105"/>
                  </a:lnTo>
                  <a:lnTo>
                    <a:pt x="200584" y="1383177"/>
                  </a:lnTo>
                  <a:lnTo>
                    <a:pt x="180364" y="1394350"/>
                  </a:lnTo>
                  <a:lnTo>
                    <a:pt x="189694" y="1410915"/>
                  </a:lnTo>
                  <a:lnTo>
                    <a:pt x="167873" y="1401254"/>
                  </a:lnTo>
                  <a:lnTo>
                    <a:pt x="147651" y="1412417"/>
                  </a:lnTo>
                  <a:lnTo>
                    <a:pt x="154377" y="1395279"/>
                  </a:lnTo>
                  <a:lnTo>
                    <a:pt x="132555" y="1385608"/>
                  </a:lnTo>
                  <a:lnTo>
                    <a:pt x="158542" y="1384689"/>
                  </a:lnTo>
                  <a:lnTo>
                    <a:pt x="165282" y="1367541"/>
                  </a:lnTo>
                  <a:close/>
                </a:path>
                <a:path w="706754" h="1412875">
                  <a:moveTo>
                    <a:pt x="227780" y="1316909"/>
                  </a:moveTo>
                  <a:lnTo>
                    <a:pt x="237096" y="1333474"/>
                  </a:lnTo>
                  <a:lnTo>
                    <a:pt x="263082" y="1332546"/>
                  </a:lnTo>
                  <a:lnTo>
                    <a:pt x="242862" y="1343719"/>
                  </a:lnTo>
                  <a:lnTo>
                    <a:pt x="252192" y="1360283"/>
                  </a:lnTo>
                  <a:lnTo>
                    <a:pt x="230370" y="1350622"/>
                  </a:lnTo>
                  <a:lnTo>
                    <a:pt x="210149" y="1361786"/>
                  </a:lnTo>
                  <a:lnTo>
                    <a:pt x="216875" y="1344648"/>
                  </a:lnTo>
                  <a:lnTo>
                    <a:pt x="195053" y="1334977"/>
                  </a:lnTo>
                  <a:lnTo>
                    <a:pt x="221040" y="1334058"/>
                  </a:lnTo>
                  <a:lnTo>
                    <a:pt x="227780" y="1316909"/>
                  </a:lnTo>
                  <a:close/>
                </a:path>
                <a:path w="706754" h="1412875">
                  <a:moveTo>
                    <a:pt x="671375" y="208218"/>
                  </a:moveTo>
                  <a:lnTo>
                    <a:pt x="680692" y="224793"/>
                  </a:lnTo>
                  <a:lnTo>
                    <a:pt x="706678" y="223864"/>
                  </a:lnTo>
                  <a:lnTo>
                    <a:pt x="686457" y="235028"/>
                  </a:lnTo>
                  <a:lnTo>
                    <a:pt x="695787" y="251592"/>
                  </a:lnTo>
                  <a:lnTo>
                    <a:pt x="673966" y="241931"/>
                  </a:lnTo>
                  <a:lnTo>
                    <a:pt x="653744" y="253095"/>
                  </a:lnTo>
                  <a:lnTo>
                    <a:pt x="660470" y="235957"/>
                  </a:lnTo>
                  <a:lnTo>
                    <a:pt x="638649" y="226296"/>
                  </a:lnTo>
                  <a:lnTo>
                    <a:pt x="664635" y="225367"/>
                  </a:lnTo>
                  <a:lnTo>
                    <a:pt x="671375" y="208218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4" name="object 784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2012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785" name="object 78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786" name="Picture 785">
            <a:extLst>
              <a:ext uri="{FF2B5EF4-FFF2-40B4-BE49-F238E27FC236}">
                <a16:creationId xmlns:a16="http://schemas.microsoft.com/office/drawing/2014/main" id="{3DDC9E17-5CF0-994B-A1E1-3AE8074AC6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60000">
            <a:off x="37660" y="4596466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 rot="360000">
            <a:off x="1157620" y="0"/>
            <a:ext cx="331731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00" dirty="0">
                <a:latin typeface="Helvetica"/>
                <a:cs typeface="Helvetica"/>
              </a:rPr>
              <a:t>180°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945" y="80393"/>
            <a:ext cx="486409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240" dirty="0">
                <a:latin typeface="Helvetica"/>
                <a:cs typeface="Helvetica"/>
              </a:rPr>
              <a:t>170°W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5805541" y="4636675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14130" y="11800"/>
            <a:ext cx="469812" cy="1022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805"/>
              </a:lnSpc>
              <a:spcBef>
                <a:spcPts val="25"/>
              </a:spcBef>
            </a:pPr>
            <a:r>
              <a:rPr sz="800" spc="235" dirty="0">
                <a:latin typeface="Helvetica"/>
                <a:cs typeface="Helvetica"/>
              </a:rPr>
              <a:t>160°W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-12361" y="3512782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55°N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7248103" y="3366133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55°N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366861" y="1953654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60°N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6737499" y="182528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60°N</a:t>
            </a:r>
            <a:endParaRPr sz="8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 rot="360000">
            <a:off x="747122" y="388240"/>
            <a:ext cx="355285" cy="10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800" spc="215" dirty="0">
                <a:latin typeface="Helvetica"/>
                <a:cs typeface="Helvetica"/>
              </a:rPr>
              <a:t>65°N</a:t>
            </a:r>
            <a:endParaRPr sz="8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6224076" y="277760"/>
            <a:ext cx="35445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850" spc="185" dirty="0">
                <a:latin typeface="Helvetica"/>
                <a:cs typeface="Helvetica"/>
              </a:rPr>
              <a:t>65°N</a:t>
            </a:r>
            <a:endParaRPr sz="850">
              <a:latin typeface="Helvetica"/>
              <a:cs typeface="Helvetic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99" y="182577"/>
            <a:ext cx="7183755" cy="4356100"/>
            <a:chOff x="242699" y="182577"/>
            <a:chExt cx="7183755" cy="4356100"/>
          </a:xfrm>
        </p:grpSpPr>
        <p:sp>
          <p:nvSpPr>
            <p:cNvPr id="14" name="object 14"/>
            <p:cNvSpPr/>
            <p:nvPr/>
          </p:nvSpPr>
          <p:spPr>
            <a:xfrm>
              <a:off x="242699" y="182577"/>
              <a:ext cx="7183371" cy="4356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29027" y="152016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0" y="546"/>
                  </a:lnTo>
                  <a:lnTo>
                    <a:pt x="1905" y="2546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29019" y="1520115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4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30818" y="154354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30825" y="154354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28926" y="15191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28927" y="15191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3"/>
                  </a:moveTo>
                  <a:lnTo>
                    <a:pt x="37686" y="24904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914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22513" y="158814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4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2515" y="158813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4">
                  <a:moveTo>
                    <a:pt x="1914" y="2555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24088" y="161157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4089" y="1611578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2183" y="158701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2186" y="158701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28189" y="160585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28195" y="160588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29866" y="162887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29878" y="162888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27999" y="16047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28005" y="16047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67661" y="161959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7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67667" y="161961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69833" y="164297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169829" y="164297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67928" y="16185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67934" y="16185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83270" y="170834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83278" y="170835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85137" y="17314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5143" y="173142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83270" y="17072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83266" y="17072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35111" y="171432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35110" y="171426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36737" y="1737537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295"/>
                  </a:lnTo>
                  <a:lnTo>
                    <a:pt x="0" y="2413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36744" y="1737532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17" y="111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34857" y="171325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34866" y="171325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82456" y="172471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82451" y="172462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84019" y="174814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84022" y="1748144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82114" y="172350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82113" y="172349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346604" y="173236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346599" y="173239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48661" y="17557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48653" y="175577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46756" y="173083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46762" y="17308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71" y="2490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46071" y="182585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46064" y="182587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048332" y="184920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048323" y="184921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046427" y="18244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46430" y="18244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98941" y="1830692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0" y="2222"/>
                  </a:lnTo>
                  <a:lnTo>
                    <a:pt x="1905" y="27139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198932" y="183065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00681" y="185416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00686" y="185416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198776" y="182957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198781" y="182957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505418" y="184475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505419" y="184483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977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9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506916" y="1867801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12" y="0"/>
                  </a:moveTo>
                  <a:lnTo>
                    <a:pt x="0" y="1308"/>
                  </a:lnTo>
                  <a:lnTo>
                    <a:pt x="0" y="2971"/>
                  </a:lnTo>
                  <a:lnTo>
                    <a:pt x="36512" y="167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506920" y="1867798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17" y="167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505036" y="18436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505034" y="184369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658084" y="185078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658087" y="185083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659951" y="187394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659944" y="187394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404"/>
                  </a:moveTo>
                  <a:lnTo>
                    <a:pt x="35770" y="1125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658059" y="184946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658065" y="18494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808973" y="185530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71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808976" y="185536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810573" y="1878507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810583" y="1878512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52"/>
                  </a:moveTo>
                  <a:lnTo>
                    <a:pt x="36517" y="54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808693" y="185397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08702" y="18539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59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95069" y="190030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595068" y="190033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69" y="24455"/>
                  </a:moveTo>
                  <a:lnTo>
                    <a:pt x="0" y="0"/>
                  </a:lnTo>
                  <a:lnTo>
                    <a:pt x="1869" y="244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596923" y="1923389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69">
                  <a:moveTo>
                    <a:pt x="35763" y="0"/>
                  </a:moveTo>
                  <a:lnTo>
                    <a:pt x="0" y="12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96923" y="192338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595043" y="18989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595046" y="189894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900961" y="191851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900966" y="191850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902777" y="194169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902784" y="194169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78"/>
                  </a:moveTo>
                  <a:lnTo>
                    <a:pt x="35770" y="0"/>
                  </a:lnTo>
                  <a:lnTo>
                    <a:pt x="0" y="12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00897" y="19169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900908" y="191698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045195" y="193100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45193" y="193095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047227" y="195407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047231" y="195407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045360" y="19295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45360" y="19296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514688" y="1878723"/>
              <a:ext cx="1905" cy="97790"/>
            </a:xfrm>
            <a:custGeom>
              <a:avLst/>
              <a:gdLst/>
              <a:ahLst/>
              <a:cxnLst/>
              <a:rect l="l" t="t" r="r" b="b"/>
              <a:pathLst>
                <a:path w="1905" h="97789">
                  <a:moveTo>
                    <a:pt x="0" y="0"/>
                  </a:moveTo>
                  <a:lnTo>
                    <a:pt x="0" y="73012"/>
                  </a:lnTo>
                  <a:lnTo>
                    <a:pt x="1879" y="9739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514694" y="1878792"/>
              <a:ext cx="1905" cy="97790"/>
            </a:xfrm>
            <a:custGeom>
              <a:avLst/>
              <a:gdLst/>
              <a:ahLst/>
              <a:cxnLst/>
              <a:rect l="l" t="t" r="r" b="b"/>
              <a:pathLst>
                <a:path w="1905" h="97789">
                  <a:moveTo>
                    <a:pt x="1869" y="97378"/>
                  </a:moveTo>
                  <a:lnTo>
                    <a:pt x="0" y="7292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7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516530" y="1901824"/>
              <a:ext cx="36195" cy="74295"/>
            </a:xfrm>
            <a:custGeom>
              <a:avLst/>
              <a:gdLst/>
              <a:ahLst/>
              <a:cxnLst/>
              <a:rect l="l" t="t" r="r" b="b"/>
              <a:pathLst>
                <a:path w="36194" h="74294">
                  <a:moveTo>
                    <a:pt x="35763" y="0"/>
                  </a:moveTo>
                  <a:lnTo>
                    <a:pt x="0" y="1282"/>
                  </a:lnTo>
                  <a:lnTo>
                    <a:pt x="0" y="74295"/>
                  </a:lnTo>
                  <a:lnTo>
                    <a:pt x="35763" y="730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516531" y="1901831"/>
              <a:ext cx="36195" cy="74295"/>
            </a:xfrm>
            <a:custGeom>
              <a:avLst/>
              <a:gdLst/>
              <a:ahLst/>
              <a:cxnLst/>
              <a:rect l="l" t="t" r="r" b="b"/>
              <a:pathLst>
                <a:path w="36194" h="74294">
                  <a:moveTo>
                    <a:pt x="0" y="74282"/>
                  </a:moveTo>
                  <a:lnTo>
                    <a:pt x="35770" y="7300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42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514650" y="18776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514660" y="18776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660243" y="195742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46"/>
                  </a:lnTo>
                  <a:lnTo>
                    <a:pt x="1905" y="2546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660238" y="1957453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662008" y="198090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662013" y="198090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660116" y="195609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660115" y="19560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86" y="24904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750644" y="202011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750640" y="202008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752688" y="204346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752691" y="204347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750809" y="20186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750810" y="20186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901621" y="2024608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558"/>
                  </a:lnTo>
                  <a:lnTo>
                    <a:pt x="1917" y="2546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901628" y="2024649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42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4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903361" y="204800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903359" y="204799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901469" y="20233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901467" y="202330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57615" y="203932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57608" y="203925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059368" y="206232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059370" y="206232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057501" y="20382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057508" y="20382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60" y="25675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60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826994" y="206386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826991" y="206380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828874" y="208695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828885" y="208695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827007" y="20628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827008" y="20628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769880" y="206447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769878" y="206442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772090" y="208756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772096" y="208756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770223" y="20632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770223" y="20632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608184" y="2054758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0" y="0"/>
                  </a:moveTo>
                  <a:lnTo>
                    <a:pt x="0" y="15049"/>
                  </a:lnTo>
                  <a:lnTo>
                    <a:pt x="1866" y="3944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608180" y="2054679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1869" y="39420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9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609886" y="2077757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63" y="0"/>
                  </a:moveTo>
                  <a:lnTo>
                    <a:pt x="0" y="1282"/>
                  </a:lnTo>
                  <a:lnTo>
                    <a:pt x="0" y="16332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609893" y="2077757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33"/>
                  </a:moveTo>
                  <a:lnTo>
                    <a:pt x="35756" y="1504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63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608019" y="20534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608017" y="20534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447059" y="2050300"/>
              <a:ext cx="2540" cy="45085"/>
            </a:xfrm>
            <a:custGeom>
              <a:avLst/>
              <a:gdLst/>
              <a:ahLst/>
              <a:cxnLst/>
              <a:rect l="l" t="t" r="r" b="b"/>
              <a:pathLst>
                <a:path w="2539" h="45085">
                  <a:moveTo>
                    <a:pt x="0" y="0"/>
                  </a:moveTo>
                  <a:lnTo>
                    <a:pt x="0" y="20066"/>
                  </a:lnTo>
                  <a:lnTo>
                    <a:pt x="1917" y="4497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447063" y="2050336"/>
              <a:ext cx="2540" cy="45085"/>
            </a:xfrm>
            <a:custGeom>
              <a:avLst/>
              <a:gdLst/>
              <a:ahLst/>
              <a:cxnLst/>
              <a:rect l="l" t="t" r="r" b="b"/>
              <a:pathLst>
                <a:path w="2539" h="45085">
                  <a:moveTo>
                    <a:pt x="1914" y="44957"/>
                  </a:moveTo>
                  <a:lnTo>
                    <a:pt x="0" y="2003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49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448951" y="2073770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5" h="21589">
                  <a:moveTo>
                    <a:pt x="35775" y="0"/>
                  </a:moveTo>
                  <a:lnTo>
                    <a:pt x="0" y="1270"/>
                  </a:lnTo>
                  <a:lnTo>
                    <a:pt x="0" y="21336"/>
                  </a:lnTo>
                  <a:lnTo>
                    <a:pt x="35775" y="2006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448968" y="2073766"/>
              <a:ext cx="36195" cy="21590"/>
            </a:xfrm>
            <a:custGeom>
              <a:avLst/>
              <a:gdLst/>
              <a:ahLst/>
              <a:cxnLst/>
              <a:rect l="l" t="t" r="r" b="b"/>
              <a:pathLst>
                <a:path w="36195" h="21589">
                  <a:moveTo>
                    <a:pt x="0" y="21341"/>
                  </a:moveTo>
                  <a:lnTo>
                    <a:pt x="35756" y="2006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3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447059" y="204911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447063" y="20491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986341" y="206957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986338" y="206959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461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4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988081" y="209276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988086" y="209276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986201" y="206805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986201" y="20680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142716" y="2047354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0" y="0"/>
                  </a:moveTo>
                  <a:lnTo>
                    <a:pt x="0" y="24523"/>
                  </a:lnTo>
                  <a:lnTo>
                    <a:pt x="1866" y="4890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142708" y="2047297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5" h="49530">
                  <a:moveTo>
                    <a:pt x="1878" y="49050"/>
                  </a:moveTo>
                  <a:lnTo>
                    <a:pt x="0" y="2447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9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144609" y="2070671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4" h="26035">
                  <a:moveTo>
                    <a:pt x="35763" y="0"/>
                  </a:moveTo>
                  <a:lnTo>
                    <a:pt x="0" y="1282"/>
                  </a:lnTo>
                  <a:lnTo>
                    <a:pt x="0" y="25806"/>
                  </a:lnTo>
                  <a:lnTo>
                    <a:pt x="35763" y="2452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144615" y="2070673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4" h="26035">
                  <a:moveTo>
                    <a:pt x="0" y="25802"/>
                  </a:moveTo>
                  <a:lnTo>
                    <a:pt x="35756" y="2452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58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142716" y="20459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142715" y="20459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300056" y="2044598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4" h="53339">
                  <a:moveTo>
                    <a:pt x="0" y="0"/>
                  </a:moveTo>
                  <a:lnTo>
                    <a:pt x="0" y="28422"/>
                  </a:lnTo>
                  <a:lnTo>
                    <a:pt x="1879" y="5280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300049" y="2044488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4" h="53339">
                  <a:moveTo>
                    <a:pt x="1878" y="52855"/>
                  </a:moveTo>
                  <a:lnTo>
                    <a:pt x="0" y="285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28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301860" y="2067699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5" h="29844">
                  <a:moveTo>
                    <a:pt x="35763" y="0"/>
                  </a:moveTo>
                  <a:lnTo>
                    <a:pt x="0" y="1270"/>
                  </a:lnTo>
                  <a:lnTo>
                    <a:pt x="0" y="29692"/>
                  </a:lnTo>
                  <a:lnTo>
                    <a:pt x="35763" y="2840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301877" y="2067692"/>
              <a:ext cx="36195" cy="29845"/>
            </a:xfrm>
            <a:custGeom>
              <a:avLst/>
              <a:gdLst/>
              <a:ahLst/>
              <a:cxnLst/>
              <a:rect l="l" t="t" r="r" b="b"/>
              <a:pathLst>
                <a:path w="36195" h="29844">
                  <a:moveTo>
                    <a:pt x="0" y="29694"/>
                  </a:moveTo>
                  <a:lnTo>
                    <a:pt x="35756" y="2841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96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299993" y="20435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299988" y="20435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66392" y="210004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66396" y="210006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905" y="24928"/>
                  </a:moveTo>
                  <a:lnTo>
                    <a:pt x="0" y="0"/>
                  </a:lnTo>
                  <a:lnTo>
                    <a:pt x="1905" y="249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68081" y="2123439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2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68077" y="212344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305"/>
                  </a:moveTo>
                  <a:lnTo>
                    <a:pt x="36532" y="0"/>
                  </a:lnTo>
                  <a:lnTo>
                    <a:pt x="0" y="13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66176" y="209847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66179" y="2098473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4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578089" y="210786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3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578097" y="210788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580248" y="213113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580244" y="213113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578356" y="21066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578360" y="210665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14918" y="213342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914924" y="213349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917039" y="215643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917035" y="215643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915172" y="21321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915170" y="21321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070950" y="214337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070949" y="214336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072792" y="216642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072788" y="216642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070912" y="21421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070926" y="214210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603320" y="2032698"/>
              <a:ext cx="1905" cy="163195"/>
            </a:xfrm>
            <a:custGeom>
              <a:avLst/>
              <a:gdLst/>
              <a:ahLst/>
              <a:cxnLst/>
              <a:rect l="l" t="t" r="r" b="b"/>
              <a:pathLst>
                <a:path w="1904" h="163194">
                  <a:moveTo>
                    <a:pt x="0" y="0"/>
                  </a:moveTo>
                  <a:lnTo>
                    <a:pt x="0" y="138760"/>
                  </a:lnTo>
                  <a:lnTo>
                    <a:pt x="1866" y="16315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603315" y="2032721"/>
              <a:ext cx="1905" cy="163195"/>
            </a:xfrm>
            <a:custGeom>
              <a:avLst/>
              <a:gdLst/>
              <a:ahLst/>
              <a:cxnLst/>
              <a:rect l="l" t="t" r="r" b="b"/>
              <a:pathLst>
                <a:path w="1904" h="163194">
                  <a:moveTo>
                    <a:pt x="1878" y="163190"/>
                  </a:moveTo>
                  <a:lnTo>
                    <a:pt x="0" y="13874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631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605491" y="2055812"/>
              <a:ext cx="36195" cy="140335"/>
            </a:xfrm>
            <a:custGeom>
              <a:avLst/>
              <a:gdLst/>
              <a:ahLst/>
              <a:cxnLst/>
              <a:rect l="l" t="t" r="r" b="b"/>
              <a:pathLst>
                <a:path w="36195" h="140335">
                  <a:moveTo>
                    <a:pt x="35763" y="0"/>
                  </a:moveTo>
                  <a:lnTo>
                    <a:pt x="0" y="1282"/>
                  </a:lnTo>
                  <a:lnTo>
                    <a:pt x="0" y="140042"/>
                  </a:lnTo>
                  <a:lnTo>
                    <a:pt x="35763" y="1387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605497" y="2055820"/>
              <a:ext cx="36195" cy="140335"/>
            </a:xfrm>
            <a:custGeom>
              <a:avLst/>
              <a:gdLst/>
              <a:ahLst/>
              <a:cxnLst/>
              <a:rect l="l" t="t" r="r" b="b"/>
              <a:pathLst>
                <a:path w="36195" h="140335">
                  <a:moveTo>
                    <a:pt x="0" y="140037"/>
                  </a:moveTo>
                  <a:lnTo>
                    <a:pt x="35770" y="13875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400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603625" y="20311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603626" y="203117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834703" y="216964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66" y="2661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834695" y="2169649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836367" y="2192629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36525" y="0"/>
                  </a:moveTo>
                  <a:lnTo>
                    <a:pt x="0" y="1308"/>
                  </a:lnTo>
                  <a:lnTo>
                    <a:pt x="0" y="3543"/>
                  </a:lnTo>
                  <a:lnTo>
                    <a:pt x="36525" y="223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836370" y="2192636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10">
                  <a:moveTo>
                    <a:pt x="0" y="3525"/>
                  </a:moveTo>
                  <a:lnTo>
                    <a:pt x="36532" y="223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5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834500" y="216844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834507" y="216845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145523" y="2154707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0" y="0"/>
                  </a:moveTo>
                  <a:lnTo>
                    <a:pt x="0" y="20624"/>
                  </a:lnTo>
                  <a:lnTo>
                    <a:pt x="1879" y="4502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145521" y="2154675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5">
                  <a:moveTo>
                    <a:pt x="1878" y="44992"/>
                  </a:moveTo>
                  <a:lnTo>
                    <a:pt x="0" y="205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4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147212" y="2177910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30" h="22225">
                  <a:moveTo>
                    <a:pt x="36525" y="0"/>
                  </a:moveTo>
                  <a:lnTo>
                    <a:pt x="0" y="1308"/>
                  </a:lnTo>
                  <a:lnTo>
                    <a:pt x="0" y="21932"/>
                  </a:lnTo>
                  <a:lnTo>
                    <a:pt x="36525" y="2061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147215" y="2177907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30" h="22225">
                  <a:moveTo>
                    <a:pt x="0" y="21926"/>
                  </a:moveTo>
                  <a:lnTo>
                    <a:pt x="36532" y="2062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19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145332" y="21536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145324" y="21536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407" y="24386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294151" y="2158987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0" y="0"/>
                  </a:moveTo>
                  <a:lnTo>
                    <a:pt x="0" y="17272"/>
                  </a:lnTo>
                  <a:lnTo>
                    <a:pt x="1866" y="4166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294141" y="2158979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1878" y="41694"/>
                  </a:moveTo>
                  <a:lnTo>
                    <a:pt x="0" y="1724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6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296069" y="2182126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5" h="19050">
                  <a:moveTo>
                    <a:pt x="35763" y="0"/>
                  </a:moveTo>
                  <a:lnTo>
                    <a:pt x="0" y="1282"/>
                  </a:lnTo>
                  <a:lnTo>
                    <a:pt x="0" y="18554"/>
                  </a:lnTo>
                  <a:lnTo>
                    <a:pt x="35763" y="172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296073" y="2182135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5" h="19050">
                  <a:moveTo>
                    <a:pt x="0" y="18553"/>
                  </a:moveTo>
                  <a:lnTo>
                    <a:pt x="35770" y="1727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294189" y="21579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294201" y="215793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992069" y="217441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35"/>
                  </a:lnTo>
                  <a:lnTo>
                    <a:pt x="1879" y="2663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992073" y="217441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993948" y="2197722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05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993947" y="219772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992056" y="21733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992063" y="21733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451618" y="2133307"/>
              <a:ext cx="2540" cy="70485"/>
            </a:xfrm>
            <a:custGeom>
              <a:avLst/>
              <a:gdLst/>
              <a:ahLst/>
              <a:cxnLst/>
              <a:rect l="l" t="t" r="r" b="b"/>
              <a:pathLst>
                <a:path w="2539" h="70485">
                  <a:moveTo>
                    <a:pt x="0" y="0"/>
                  </a:moveTo>
                  <a:lnTo>
                    <a:pt x="0" y="45135"/>
                  </a:lnTo>
                  <a:lnTo>
                    <a:pt x="1917" y="7005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451619" y="2133338"/>
              <a:ext cx="2540" cy="70485"/>
            </a:xfrm>
            <a:custGeom>
              <a:avLst/>
              <a:gdLst/>
              <a:ahLst/>
              <a:cxnLst/>
              <a:rect l="l" t="t" r="r" b="b"/>
              <a:pathLst>
                <a:path w="2539" h="70485">
                  <a:moveTo>
                    <a:pt x="1914" y="70068"/>
                  </a:moveTo>
                  <a:lnTo>
                    <a:pt x="0" y="451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700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453447" y="2156701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5" h="46989">
                  <a:moveTo>
                    <a:pt x="35763" y="0"/>
                  </a:moveTo>
                  <a:lnTo>
                    <a:pt x="0" y="1282"/>
                  </a:lnTo>
                  <a:lnTo>
                    <a:pt x="0" y="46418"/>
                  </a:lnTo>
                  <a:lnTo>
                    <a:pt x="35763" y="451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453450" y="2156699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5" h="46989">
                  <a:moveTo>
                    <a:pt x="0" y="46412"/>
                  </a:moveTo>
                  <a:lnTo>
                    <a:pt x="35756" y="4514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451542" y="213174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451557" y="213175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458595" y="220692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0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458591" y="220686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460334" y="223008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400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460334" y="223008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458455" y="22057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458461" y="22057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594764" y="221667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594768" y="22166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596872" y="223992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596880" y="223992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594980" y="22155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594988" y="22155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761820" y="223359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761821" y="223356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763763" y="225694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763767" y="2256935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761871" y="22323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761873" y="223232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938896" y="223641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938901" y="2236517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69" y="28133"/>
                  </a:moveTo>
                  <a:lnTo>
                    <a:pt x="0" y="380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940496" y="2259660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36525" y="0"/>
                  </a:moveTo>
                  <a:lnTo>
                    <a:pt x="0" y="1308"/>
                  </a:lnTo>
                  <a:lnTo>
                    <a:pt x="0" y="5207"/>
                  </a:lnTo>
                  <a:lnTo>
                    <a:pt x="36525" y="389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940494" y="2259659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30" h="5714">
                  <a:moveTo>
                    <a:pt x="0" y="5208"/>
                  </a:moveTo>
                  <a:lnTo>
                    <a:pt x="36532" y="390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938604" y="223494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938609" y="22349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091829" y="2244737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0" y="0"/>
                  </a:moveTo>
                  <a:lnTo>
                    <a:pt x="0" y="7810"/>
                  </a:lnTo>
                  <a:lnTo>
                    <a:pt x="1879" y="3219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091832" y="2244668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5">
                  <a:moveTo>
                    <a:pt x="1878" y="32310"/>
                  </a:moveTo>
                  <a:lnTo>
                    <a:pt x="0" y="786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3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094039" y="2268029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35763" y="0"/>
                  </a:moveTo>
                  <a:lnTo>
                    <a:pt x="0" y="1270"/>
                  </a:lnTo>
                  <a:lnTo>
                    <a:pt x="0" y="9080"/>
                  </a:lnTo>
                  <a:lnTo>
                    <a:pt x="35763" y="779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094049" y="2268023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084"/>
                  </a:moveTo>
                  <a:lnTo>
                    <a:pt x="35756" y="780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092147" y="224367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092156" y="2243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921391" y="2225382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4" h="76200">
                  <a:moveTo>
                    <a:pt x="0" y="0"/>
                  </a:moveTo>
                  <a:lnTo>
                    <a:pt x="0" y="51269"/>
                  </a:lnTo>
                  <a:lnTo>
                    <a:pt x="1879" y="7566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921392" y="2225363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4" h="76200">
                  <a:moveTo>
                    <a:pt x="1878" y="75683"/>
                  </a:moveTo>
                  <a:lnTo>
                    <a:pt x="0" y="5123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56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923372" y="2248445"/>
              <a:ext cx="36195" cy="52705"/>
            </a:xfrm>
            <a:custGeom>
              <a:avLst/>
              <a:gdLst/>
              <a:ahLst/>
              <a:cxnLst/>
              <a:rect l="l" t="t" r="r" b="b"/>
              <a:pathLst>
                <a:path w="36195" h="52705">
                  <a:moveTo>
                    <a:pt x="35763" y="0"/>
                  </a:moveTo>
                  <a:lnTo>
                    <a:pt x="0" y="1270"/>
                  </a:lnTo>
                  <a:lnTo>
                    <a:pt x="0" y="52539"/>
                  </a:lnTo>
                  <a:lnTo>
                    <a:pt x="35763" y="5126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923367" y="2248447"/>
              <a:ext cx="36195" cy="52705"/>
            </a:xfrm>
            <a:custGeom>
              <a:avLst/>
              <a:gdLst/>
              <a:ahLst/>
              <a:cxnLst/>
              <a:rect l="l" t="t" r="r" b="b"/>
              <a:pathLst>
                <a:path w="36195" h="52705">
                  <a:moveTo>
                    <a:pt x="0" y="52546"/>
                  </a:moveTo>
                  <a:lnTo>
                    <a:pt x="35770" y="51268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25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921493" y="22243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921495" y="22243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844507" y="2273858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2781"/>
                  </a:lnTo>
                  <a:lnTo>
                    <a:pt x="1905" y="2769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844497" y="2273863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39">
                  <a:moveTo>
                    <a:pt x="1914" y="27582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75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846743" y="229731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35763" y="0"/>
                  </a:moveTo>
                  <a:lnTo>
                    <a:pt x="0" y="1270"/>
                  </a:lnTo>
                  <a:lnTo>
                    <a:pt x="0" y="4064"/>
                  </a:lnTo>
                  <a:lnTo>
                    <a:pt x="35763" y="278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846742" y="2297311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4">
                  <a:moveTo>
                    <a:pt x="0" y="4066"/>
                  </a:moveTo>
                  <a:lnTo>
                    <a:pt x="35770" y="278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0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844838" y="227277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844839" y="227278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152749" y="2243518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5" h="59689">
                  <a:moveTo>
                    <a:pt x="0" y="0"/>
                  </a:moveTo>
                  <a:lnTo>
                    <a:pt x="0" y="35115"/>
                  </a:lnTo>
                  <a:lnTo>
                    <a:pt x="1879" y="5951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152755" y="2243476"/>
              <a:ext cx="1905" cy="59690"/>
            </a:xfrm>
            <a:custGeom>
              <a:avLst/>
              <a:gdLst/>
              <a:ahLst/>
              <a:cxnLst/>
              <a:rect l="l" t="t" r="r" b="b"/>
              <a:pathLst>
                <a:path w="1905" h="59689">
                  <a:moveTo>
                    <a:pt x="1869" y="59458"/>
                  </a:moveTo>
                  <a:lnTo>
                    <a:pt x="0" y="3512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94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154362" y="226649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36537" y="0"/>
                  </a:moveTo>
                  <a:lnTo>
                    <a:pt x="0" y="1308"/>
                  </a:lnTo>
                  <a:lnTo>
                    <a:pt x="0" y="36423"/>
                  </a:lnTo>
                  <a:lnTo>
                    <a:pt x="36537" y="3511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154370" y="226649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0" y="36413"/>
                  </a:moveTo>
                  <a:lnTo>
                    <a:pt x="36532" y="35108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64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217575" y="1832589"/>
              <a:ext cx="540093" cy="7847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152508" y="22420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152498" y="224209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88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775887" y="2119909"/>
              <a:ext cx="1905" cy="183515"/>
            </a:xfrm>
            <a:custGeom>
              <a:avLst/>
              <a:gdLst/>
              <a:ahLst/>
              <a:cxnLst/>
              <a:rect l="l" t="t" r="r" b="b"/>
              <a:pathLst>
                <a:path w="1904" h="183514">
                  <a:moveTo>
                    <a:pt x="0" y="0"/>
                  </a:moveTo>
                  <a:lnTo>
                    <a:pt x="0" y="158826"/>
                  </a:lnTo>
                  <a:lnTo>
                    <a:pt x="1866" y="18322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775885" y="2119907"/>
              <a:ext cx="1905" cy="183515"/>
            </a:xfrm>
            <a:custGeom>
              <a:avLst/>
              <a:gdLst/>
              <a:ahLst/>
              <a:cxnLst/>
              <a:rect l="l" t="t" r="r" b="b"/>
              <a:pathLst>
                <a:path w="1904" h="183514">
                  <a:moveTo>
                    <a:pt x="1869" y="183237"/>
                  </a:moveTo>
                  <a:lnTo>
                    <a:pt x="0" y="15890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3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777805" y="2143277"/>
              <a:ext cx="36195" cy="160655"/>
            </a:xfrm>
            <a:custGeom>
              <a:avLst/>
              <a:gdLst/>
              <a:ahLst/>
              <a:cxnLst/>
              <a:rect l="l" t="t" r="r" b="b"/>
              <a:pathLst>
                <a:path w="36195" h="160655">
                  <a:moveTo>
                    <a:pt x="35775" y="0"/>
                  </a:moveTo>
                  <a:lnTo>
                    <a:pt x="0" y="1270"/>
                  </a:lnTo>
                  <a:lnTo>
                    <a:pt x="0" y="160096"/>
                  </a:lnTo>
                  <a:lnTo>
                    <a:pt x="35775" y="15882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777814" y="2143275"/>
              <a:ext cx="36195" cy="160655"/>
            </a:xfrm>
            <a:custGeom>
              <a:avLst/>
              <a:gdLst/>
              <a:ahLst/>
              <a:cxnLst/>
              <a:rect l="l" t="t" r="r" b="b"/>
              <a:pathLst>
                <a:path w="36195" h="160655">
                  <a:moveTo>
                    <a:pt x="0" y="160101"/>
                  </a:moveTo>
                  <a:lnTo>
                    <a:pt x="35770" y="15882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01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775913" y="21185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775923" y="21185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308235" y="2250757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4" h="55244">
                  <a:moveTo>
                    <a:pt x="0" y="0"/>
                  </a:moveTo>
                  <a:lnTo>
                    <a:pt x="0" y="30645"/>
                  </a:lnTo>
                  <a:lnTo>
                    <a:pt x="1866" y="5504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308236" y="2250825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4" h="55244">
                  <a:moveTo>
                    <a:pt x="1869" y="55020"/>
                  </a:moveTo>
                  <a:lnTo>
                    <a:pt x="0" y="3056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50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310267" y="2274036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5" h="32385">
                  <a:moveTo>
                    <a:pt x="35763" y="0"/>
                  </a:moveTo>
                  <a:lnTo>
                    <a:pt x="0" y="1282"/>
                  </a:lnTo>
                  <a:lnTo>
                    <a:pt x="0" y="31927"/>
                  </a:lnTo>
                  <a:lnTo>
                    <a:pt x="35763" y="306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310266" y="2274032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5" h="32385">
                  <a:moveTo>
                    <a:pt x="0" y="31925"/>
                  </a:moveTo>
                  <a:lnTo>
                    <a:pt x="35770" y="306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19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308375" y="22496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308374" y="22496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999790" y="2278671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0" y="0"/>
                  </a:moveTo>
                  <a:lnTo>
                    <a:pt x="0" y="3340"/>
                  </a:lnTo>
                  <a:lnTo>
                    <a:pt x="1879" y="2773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999796" y="2278724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39">
                  <a:moveTo>
                    <a:pt x="1869" y="2762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6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002013" y="2301658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70"/>
                  </a:lnTo>
                  <a:lnTo>
                    <a:pt x="0" y="4610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002021" y="230165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4"/>
                  </a:moveTo>
                  <a:lnTo>
                    <a:pt x="35770" y="334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000146" y="22775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3000153" y="22775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617404" y="2223249"/>
              <a:ext cx="1905" cy="83820"/>
            </a:xfrm>
            <a:custGeom>
              <a:avLst/>
              <a:gdLst/>
              <a:ahLst/>
              <a:cxnLst/>
              <a:rect l="l" t="t" r="r" b="b"/>
              <a:pathLst>
                <a:path w="1904" h="83819">
                  <a:moveTo>
                    <a:pt x="0" y="0"/>
                  </a:moveTo>
                  <a:lnTo>
                    <a:pt x="0" y="59067"/>
                  </a:lnTo>
                  <a:lnTo>
                    <a:pt x="1879" y="8346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3617400" y="2223244"/>
              <a:ext cx="1905" cy="83820"/>
            </a:xfrm>
            <a:custGeom>
              <a:avLst/>
              <a:gdLst/>
              <a:ahLst/>
              <a:cxnLst/>
              <a:rect l="l" t="t" r="r" b="b"/>
              <a:pathLst>
                <a:path w="1904" h="83819">
                  <a:moveTo>
                    <a:pt x="1878" y="83419"/>
                  </a:moveTo>
                  <a:lnTo>
                    <a:pt x="0" y="58972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83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3619360" y="2246502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60">
                  <a:moveTo>
                    <a:pt x="35763" y="0"/>
                  </a:moveTo>
                  <a:lnTo>
                    <a:pt x="0" y="1282"/>
                  </a:lnTo>
                  <a:lnTo>
                    <a:pt x="0" y="60363"/>
                  </a:lnTo>
                  <a:lnTo>
                    <a:pt x="35763" y="5908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619374" y="2246509"/>
              <a:ext cx="36195" cy="60960"/>
            </a:xfrm>
            <a:custGeom>
              <a:avLst/>
              <a:gdLst/>
              <a:ahLst/>
              <a:cxnLst/>
              <a:rect l="l" t="t" r="r" b="b"/>
              <a:pathLst>
                <a:path w="36195" h="60960">
                  <a:moveTo>
                    <a:pt x="0" y="60352"/>
                  </a:moveTo>
                  <a:lnTo>
                    <a:pt x="35756" y="5907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03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617480" y="22218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617491" y="222188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75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59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4091813" y="2126983"/>
              <a:ext cx="1905" cy="181610"/>
            </a:xfrm>
            <a:custGeom>
              <a:avLst/>
              <a:gdLst/>
              <a:ahLst/>
              <a:cxnLst/>
              <a:rect l="l" t="t" r="r" b="b"/>
              <a:pathLst>
                <a:path w="1904" h="181610">
                  <a:moveTo>
                    <a:pt x="0" y="0"/>
                  </a:moveTo>
                  <a:lnTo>
                    <a:pt x="0" y="156591"/>
                  </a:lnTo>
                  <a:lnTo>
                    <a:pt x="1879" y="18098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4091812" y="2126919"/>
              <a:ext cx="1905" cy="181610"/>
            </a:xfrm>
            <a:custGeom>
              <a:avLst/>
              <a:gdLst/>
              <a:ahLst/>
              <a:cxnLst/>
              <a:rect l="l" t="t" r="r" b="b"/>
              <a:pathLst>
                <a:path w="1904" h="181610">
                  <a:moveTo>
                    <a:pt x="1878" y="181072"/>
                  </a:moveTo>
                  <a:lnTo>
                    <a:pt x="0" y="15662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1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094073" y="2150249"/>
              <a:ext cx="36195" cy="158115"/>
            </a:xfrm>
            <a:custGeom>
              <a:avLst/>
              <a:gdLst/>
              <a:ahLst/>
              <a:cxnLst/>
              <a:rect l="l" t="t" r="r" b="b"/>
              <a:pathLst>
                <a:path w="36195" h="158114">
                  <a:moveTo>
                    <a:pt x="35763" y="0"/>
                  </a:moveTo>
                  <a:lnTo>
                    <a:pt x="0" y="1270"/>
                  </a:lnTo>
                  <a:lnTo>
                    <a:pt x="0" y="157873"/>
                  </a:lnTo>
                  <a:lnTo>
                    <a:pt x="35763" y="15659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094090" y="2150246"/>
              <a:ext cx="36195" cy="158115"/>
            </a:xfrm>
            <a:custGeom>
              <a:avLst/>
              <a:gdLst/>
              <a:ahLst/>
              <a:cxnLst/>
              <a:rect l="l" t="t" r="r" b="b"/>
              <a:pathLst>
                <a:path w="36195" h="158114">
                  <a:moveTo>
                    <a:pt x="0" y="157870"/>
                  </a:moveTo>
                  <a:lnTo>
                    <a:pt x="35756" y="156592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1578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4092194" y="21258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092196" y="21258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466503" y="2239340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0" y="0"/>
                  </a:moveTo>
                  <a:lnTo>
                    <a:pt x="0" y="46812"/>
                  </a:lnTo>
                  <a:lnTo>
                    <a:pt x="1879" y="7120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466503" y="2239391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1878" y="71244"/>
                  </a:moveTo>
                  <a:lnTo>
                    <a:pt x="0" y="4679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712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468585" y="2262682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5" h="48260">
                  <a:moveTo>
                    <a:pt x="35763" y="0"/>
                  </a:moveTo>
                  <a:lnTo>
                    <a:pt x="0" y="1270"/>
                  </a:lnTo>
                  <a:lnTo>
                    <a:pt x="0" y="48082"/>
                  </a:lnTo>
                  <a:lnTo>
                    <a:pt x="35763" y="468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468591" y="2262682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5" h="48260">
                  <a:moveTo>
                    <a:pt x="0" y="48085"/>
                  </a:moveTo>
                  <a:lnTo>
                    <a:pt x="35756" y="4680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80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466693" y="22378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466689" y="22378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459268" y="231674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459272" y="231680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461096" y="233991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461109" y="233990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459217" y="23154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459222" y="231539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623606" y="232752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4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623601" y="232757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625219" y="235056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625209" y="235057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3"/>
                  </a:moveTo>
                  <a:lnTo>
                    <a:pt x="36532" y="55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8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623339" y="23261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623346" y="232618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692"/>
                  </a:moveTo>
                  <a:lnTo>
                    <a:pt x="38393" y="24386"/>
                  </a:lnTo>
                  <a:lnTo>
                    <a:pt x="36519" y="0"/>
                  </a:lnTo>
                  <a:lnTo>
                    <a:pt x="0" y="1295"/>
                  </a:lnTo>
                  <a:lnTo>
                    <a:pt x="1874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918525" y="2344457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918527" y="2344490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920443" y="236786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920439" y="236787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9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918538" y="23429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918545" y="23429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081885" y="235322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081885" y="2353275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083600" y="2376626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46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083605" y="237663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40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081707" y="23519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081710" y="23519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557572" y="2319692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0" y="0"/>
                  </a:moveTo>
                  <a:lnTo>
                    <a:pt x="0" y="36220"/>
                  </a:lnTo>
                  <a:lnTo>
                    <a:pt x="1879" y="6061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557574" y="2319691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1878" y="60591"/>
                  </a:moveTo>
                  <a:lnTo>
                    <a:pt x="0" y="3614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05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559757" y="2343010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35763" y="0"/>
                  </a:moveTo>
                  <a:lnTo>
                    <a:pt x="0" y="1282"/>
                  </a:lnTo>
                  <a:lnTo>
                    <a:pt x="0" y="37503"/>
                  </a:lnTo>
                  <a:lnTo>
                    <a:pt x="35763" y="362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559769" y="2343019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5" h="38100">
                  <a:moveTo>
                    <a:pt x="0" y="37501"/>
                  </a:moveTo>
                  <a:lnTo>
                    <a:pt x="35756" y="3622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75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557864" y="23186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557864" y="23186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400283" y="2243810"/>
              <a:ext cx="2540" cy="144780"/>
            </a:xfrm>
            <a:custGeom>
              <a:avLst/>
              <a:gdLst/>
              <a:ahLst/>
              <a:cxnLst/>
              <a:rect l="l" t="t" r="r" b="b"/>
              <a:pathLst>
                <a:path w="2539" h="144780">
                  <a:moveTo>
                    <a:pt x="0" y="0"/>
                  </a:moveTo>
                  <a:lnTo>
                    <a:pt x="0" y="119811"/>
                  </a:lnTo>
                  <a:lnTo>
                    <a:pt x="1917" y="14471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400287" y="2243817"/>
              <a:ext cx="2540" cy="144780"/>
            </a:xfrm>
            <a:custGeom>
              <a:avLst/>
              <a:gdLst/>
              <a:ahLst/>
              <a:cxnLst/>
              <a:rect l="l" t="t" r="r" b="b"/>
              <a:pathLst>
                <a:path w="2539" h="144780">
                  <a:moveTo>
                    <a:pt x="1914" y="144766"/>
                  </a:moveTo>
                  <a:lnTo>
                    <a:pt x="0" y="11984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447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402404" y="2267254"/>
              <a:ext cx="36195" cy="121285"/>
            </a:xfrm>
            <a:custGeom>
              <a:avLst/>
              <a:gdLst/>
              <a:ahLst/>
              <a:cxnLst/>
              <a:rect l="l" t="t" r="r" b="b"/>
              <a:pathLst>
                <a:path w="36195" h="121285">
                  <a:moveTo>
                    <a:pt x="35775" y="0"/>
                  </a:moveTo>
                  <a:lnTo>
                    <a:pt x="0" y="1282"/>
                  </a:lnTo>
                  <a:lnTo>
                    <a:pt x="0" y="121094"/>
                  </a:lnTo>
                  <a:lnTo>
                    <a:pt x="35775" y="11982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402407" y="2267254"/>
              <a:ext cx="36195" cy="121285"/>
            </a:xfrm>
            <a:custGeom>
              <a:avLst/>
              <a:gdLst/>
              <a:ahLst/>
              <a:cxnLst/>
              <a:rect l="l" t="t" r="r" b="b"/>
              <a:pathLst>
                <a:path w="36195" h="121285">
                  <a:moveTo>
                    <a:pt x="0" y="121089"/>
                  </a:moveTo>
                  <a:lnTo>
                    <a:pt x="35770" y="11982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210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400499" y="224278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400507" y="224278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248035" y="1913280"/>
              <a:ext cx="1905" cy="479425"/>
            </a:xfrm>
            <a:custGeom>
              <a:avLst/>
              <a:gdLst/>
              <a:ahLst/>
              <a:cxnLst/>
              <a:rect l="l" t="t" r="r" b="b"/>
              <a:pathLst>
                <a:path w="1904" h="479425">
                  <a:moveTo>
                    <a:pt x="0" y="0"/>
                  </a:moveTo>
                  <a:lnTo>
                    <a:pt x="0" y="454748"/>
                  </a:lnTo>
                  <a:lnTo>
                    <a:pt x="1866" y="47913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248028" y="1913272"/>
              <a:ext cx="1905" cy="479425"/>
            </a:xfrm>
            <a:custGeom>
              <a:avLst/>
              <a:gdLst/>
              <a:ahLst/>
              <a:cxnLst/>
              <a:rect l="l" t="t" r="r" b="b"/>
              <a:pathLst>
                <a:path w="1904" h="479425">
                  <a:moveTo>
                    <a:pt x="1878" y="479106"/>
                  </a:moveTo>
                  <a:lnTo>
                    <a:pt x="0" y="45478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91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250118" y="1936419"/>
              <a:ext cx="36195" cy="456565"/>
            </a:xfrm>
            <a:custGeom>
              <a:avLst/>
              <a:gdLst/>
              <a:ahLst/>
              <a:cxnLst/>
              <a:rect l="l" t="t" r="r" b="b"/>
              <a:pathLst>
                <a:path w="36195" h="456564">
                  <a:moveTo>
                    <a:pt x="35763" y="0"/>
                  </a:moveTo>
                  <a:lnTo>
                    <a:pt x="0" y="1282"/>
                  </a:lnTo>
                  <a:lnTo>
                    <a:pt x="0" y="456031"/>
                  </a:lnTo>
                  <a:lnTo>
                    <a:pt x="35763" y="4547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4250116" y="1936419"/>
              <a:ext cx="36195" cy="456565"/>
            </a:xfrm>
            <a:custGeom>
              <a:avLst/>
              <a:gdLst/>
              <a:ahLst/>
              <a:cxnLst/>
              <a:rect l="l" t="t" r="r" b="b"/>
              <a:pathLst>
                <a:path w="36195" h="456564">
                  <a:moveTo>
                    <a:pt x="0" y="456030"/>
                  </a:moveTo>
                  <a:lnTo>
                    <a:pt x="35770" y="45475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560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248238" y="19122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4248243" y="19122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4095318" y="2278075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4" h="121919">
                  <a:moveTo>
                    <a:pt x="0" y="0"/>
                  </a:moveTo>
                  <a:lnTo>
                    <a:pt x="0" y="96964"/>
                  </a:lnTo>
                  <a:lnTo>
                    <a:pt x="1879" y="12136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4095315" y="2278023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4" h="121919">
                  <a:moveTo>
                    <a:pt x="1878" y="121466"/>
                  </a:moveTo>
                  <a:lnTo>
                    <a:pt x="0" y="9701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1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4097286" y="2301303"/>
              <a:ext cx="36195" cy="98425"/>
            </a:xfrm>
            <a:custGeom>
              <a:avLst/>
              <a:gdLst/>
              <a:ahLst/>
              <a:cxnLst/>
              <a:rect l="l" t="t" r="r" b="b"/>
              <a:pathLst>
                <a:path w="36195" h="98425">
                  <a:moveTo>
                    <a:pt x="35763" y="0"/>
                  </a:moveTo>
                  <a:lnTo>
                    <a:pt x="0" y="1282"/>
                  </a:lnTo>
                  <a:lnTo>
                    <a:pt x="0" y="98247"/>
                  </a:lnTo>
                  <a:lnTo>
                    <a:pt x="35763" y="969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4097293" y="2301305"/>
              <a:ext cx="36195" cy="98425"/>
            </a:xfrm>
            <a:custGeom>
              <a:avLst/>
              <a:gdLst/>
              <a:ahLst/>
              <a:cxnLst/>
              <a:rect l="l" t="t" r="r" b="b"/>
              <a:pathLst>
                <a:path w="36195" h="98425">
                  <a:moveTo>
                    <a:pt x="0" y="98249"/>
                  </a:moveTo>
                  <a:lnTo>
                    <a:pt x="35770" y="9697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82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095407" y="22766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095409" y="22766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940162" y="2174430"/>
              <a:ext cx="1905" cy="230504"/>
            </a:xfrm>
            <a:custGeom>
              <a:avLst/>
              <a:gdLst/>
              <a:ahLst/>
              <a:cxnLst/>
              <a:rect l="l" t="t" r="r" b="b"/>
              <a:pathLst>
                <a:path w="1904" h="230505">
                  <a:moveTo>
                    <a:pt x="0" y="0"/>
                  </a:moveTo>
                  <a:lnTo>
                    <a:pt x="0" y="205638"/>
                  </a:lnTo>
                  <a:lnTo>
                    <a:pt x="1866" y="23003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940161" y="2174482"/>
              <a:ext cx="1905" cy="230504"/>
            </a:xfrm>
            <a:custGeom>
              <a:avLst/>
              <a:gdLst/>
              <a:ahLst/>
              <a:cxnLst/>
              <a:rect l="l" t="t" r="r" b="b"/>
              <a:pathLst>
                <a:path w="1904" h="230505">
                  <a:moveTo>
                    <a:pt x="1869" y="229908"/>
                  </a:moveTo>
                  <a:lnTo>
                    <a:pt x="0" y="20557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299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3941991" y="2197429"/>
              <a:ext cx="36195" cy="207010"/>
            </a:xfrm>
            <a:custGeom>
              <a:avLst/>
              <a:gdLst/>
              <a:ahLst/>
              <a:cxnLst/>
              <a:rect l="l" t="t" r="r" b="b"/>
              <a:pathLst>
                <a:path w="36195" h="207010">
                  <a:moveTo>
                    <a:pt x="35763" y="0"/>
                  </a:moveTo>
                  <a:lnTo>
                    <a:pt x="0" y="1282"/>
                  </a:lnTo>
                  <a:lnTo>
                    <a:pt x="0" y="206921"/>
                  </a:lnTo>
                  <a:lnTo>
                    <a:pt x="35763" y="2056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3942000" y="2197428"/>
              <a:ext cx="36195" cy="207010"/>
            </a:xfrm>
            <a:custGeom>
              <a:avLst/>
              <a:gdLst/>
              <a:ahLst/>
              <a:cxnLst/>
              <a:rect l="l" t="t" r="r" b="b"/>
              <a:pathLst>
                <a:path w="36195" h="207010">
                  <a:moveTo>
                    <a:pt x="0" y="206918"/>
                  </a:moveTo>
                  <a:lnTo>
                    <a:pt x="35770" y="2056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69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3940124" y="217322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940139" y="21732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785361" y="2252116"/>
              <a:ext cx="2540" cy="154940"/>
            </a:xfrm>
            <a:custGeom>
              <a:avLst/>
              <a:gdLst/>
              <a:ahLst/>
              <a:cxnLst/>
              <a:rect l="l" t="t" r="r" b="b"/>
              <a:pathLst>
                <a:path w="2539" h="154939">
                  <a:moveTo>
                    <a:pt x="0" y="0"/>
                  </a:moveTo>
                  <a:lnTo>
                    <a:pt x="0" y="129844"/>
                  </a:lnTo>
                  <a:lnTo>
                    <a:pt x="1917" y="15474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785360" y="2252083"/>
              <a:ext cx="2540" cy="154940"/>
            </a:xfrm>
            <a:custGeom>
              <a:avLst/>
              <a:gdLst/>
              <a:ahLst/>
              <a:cxnLst/>
              <a:rect l="l" t="t" r="r" b="b"/>
              <a:pathLst>
                <a:path w="2539" h="154939">
                  <a:moveTo>
                    <a:pt x="1914" y="154785"/>
                  </a:moveTo>
                  <a:lnTo>
                    <a:pt x="0" y="12986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5478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787279" y="2275573"/>
              <a:ext cx="36195" cy="131445"/>
            </a:xfrm>
            <a:custGeom>
              <a:avLst/>
              <a:gdLst/>
              <a:ahLst/>
              <a:cxnLst/>
              <a:rect l="l" t="t" r="r" b="b"/>
              <a:pathLst>
                <a:path w="36195" h="131444">
                  <a:moveTo>
                    <a:pt x="35763" y="0"/>
                  </a:moveTo>
                  <a:lnTo>
                    <a:pt x="0" y="1282"/>
                  </a:lnTo>
                  <a:lnTo>
                    <a:pt x="0" y="131127"/>
                  </a:lnTo>
                  <a:lnTo>
                    <a:pt x="35763" y="1298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787281" y="2275573"/>
              <a:ext cx="36195" cy="131445"/>
            </a:xfrm>
            <a:custGeom>
              <a:avLst/>
              <a:gdLst/>
              <a:ahLst/>
              <a:cxnLst/>
              <a:rect l="l" t="t" r="r" b="b"/>
              <a:pathLst>
                <a:path w="36195" h="131444">
                  <a:moveTo>
                    <a:pt x="0" y="131126"/>
                  </a:moveTo>
                  <a:lnTo>
                    <a:pt x="35770" y="1298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11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3785374" y="225068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3785372" y="22506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3165424" y="2382519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0" y="0"/>
                  </a:moveTo>
                  <a:lnTo>
                    <a:pt x="0" y="3898"/>
                  </a:lnTo>
                  <a:lnTo>
                    <a:pt x="1917" y="2881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3165424" y="2382474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1914" y="28850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8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3167265" y="240596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70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3167270" y="2405962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56" y="390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3165360" y="23810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3165364" y="23811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3473513" y="2170074"/>
              <a:ext cx="1905" cy="241300"/>
            </a:xfrm>
            <a:custGeom>
              <a:avLst/>
              <a:gdLst/>
              <a:ahLst/>
              <a:cxnLst/>
              <a:rect l="l" t="t" r="r" b="b"/>
              <a:pathLst>
                <a:path w="1904" h="241300">
                  <a:moveTo>
                    <a:pt x="0" y="0"/>
                  </a:moveTo>
                  <a:lnTo>
                    <a:pt x="0" y="216789"/>
                  </a:lnTo>
                  <a:lnTo>
                    <a:pt x="1879" y="2411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3473509" y="2170008"/>
              <a:ext cx="1905" cy="241300"/>
            </a:xfrm>
            <a:custGeom>
              <a:avLst/>
              <a:gdLst/>
              <a:ahLst/>
              <a:cxnLst/>
              <a:rect l="l" t="t" r="r" b="b"/>
              <a:pathLst>
                <a:path w="1904" h="241300">
                  <a:moveTo>
                    <a:pt x="1878" y="241186"/>
                  </a:moveTo>
                  <a:lnTo>
                    <a:pt x="0" y="216739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11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3475558" y="2193366"/>
              <a:ext cx="36195" cy="218440"/>
            </a:xfrm>
            <a:custGeom>
              <a:avLst/>
              <a:gdLst/>
              <a:ahLst/>
              <a:cxnLst/>
              <a:rect l="l" t="t" r="r" b="b"/>
              <a:pathLst>
                <a:path w="36195" h="218439">
                  <a:moveTo>
                    <a:pt x="35763" y="0"/>
                  </a:moveTo>
                  <a:lnTo>
                    <a:pt x="0" y="1270"/>
                  </a:lnTo>
                  <a:lnTo>
                    <a:pt x="0" y="218059"/>
                  </a:lnTo>
                  <a:lnTo>
                    <a:pt x="35763" y="2167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3475559" y="2193363"/>
              <a:ext cx="36195" cy="218440"/>
            </a:xfrm>
            <a:custGeom>
              <a:avLst/>
              <a:gdLst/>
              <a:ahLst/>
              <a:cxnLst/>
              <a:rect l="l" t="t" r="r" b="b"/>
              <a:pathLst>
                <a:path w="36195" h="218439">
                  <a:moveTo>
                    <a:pt x="0" y="218060"/>
                  </a:moveTo>
                  <a:lnTo>
                    <a:pt x="35770" y="21678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8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3473665" y="21690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3473674" y="21690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2855252" y="238542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79" y="2606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2855252" y="238540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2857500" y="240860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63" y="16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2857502" y="240859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2855620" y="23842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2855623" y="23842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3319221" y="2296883"/>
              <a:ext cx="1905" cy="114935"/>
            </a:xfrm>
            <a:custGeom>
              <a:avLst/>
              <a:gdLst/>
              <a:ahLst/>
              <a:cxnLst/>
              <a:rect l="l" t="t" r="r" b="b"/>
              <a:pathLst>
                <a:path w="1904" h="114935">
                  <a:moveTo>
                    <a:pt x="0" y="0"/>
                  </a:moveTo>
                  <a:lnTo>
                    <a:pt x="0" y="90284"/>
                  </a:lnTo>
                  <a:lnTo>
                    <a:pt x="1879" y="11468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3319217" y="2296836"/>
              <a:ext cx="1905" cy="114935"/>
            </a:xfrm>
            <a:custGeom>
              <a:avLst/>
              <a:gdLst/>
              <a:ahLst/>
              <a:cxnLst/>
              <a:rect l="l" t="t" r="r" b="b"/>
              <a:pathLst>
                <a:path w="1904" h="114935">
                  <a:moveTo>
                    <a:pt x="1878" y="114744"/>
                  </a:moveTo>
                  <a:lnTo>
                    <a:pt x="0" y="902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4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321443" y="2320226"/>
              <a:ext cx="36195" cy="92075"/>
            </a:xfrm>
            <a:custGeom>
              <a:avLst/>
              <a:gdLst/>
              <a:ahLst/>
              <a:cxnLst/>
              <a:rect l="l" t="t" r="r" b="b"/>
              <a:pathLst>
                <a:path w="36195" h="92075">
                  <a:moveTo>
                    <a:pt x="35763" y="0"/>
                  </a:moveTo>
                  <a:lnTo>
                    <a:pt x="0" y="1270"/>
                  </a:lnTo>
                  <a:lnTo>
                    <a:pt x="0" y="91554"/>
                  </a:lnTo>
                  <a:lnTo>
                    <a:pt x="35763" y="902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321457" y="2320219"/>
              <a:ext cx="36195" cy="92075"/>
            </a:xfrm>
            <a:custGeom>
              <a:avLst/>
              <a:gdLst/>
              <a:ahLst/>
              <a:cxnLst/>
              <a:rect l="l" t="t" r="r" b="b"/>
              <a:pathLst>
                <a:path w="36195" h="92075">
                  <a:moveTo>
                    <a:pt x="0" y="91567"/>
                  </a:moveTo>
                  <a:lnTo>
                    <a:pt x="35756" y="9028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15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319551" y="22956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319561" y="22956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008325" y="2386685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0" y="2235"/>
                  </a:lnTo>
                  <a:lnTo>
                    <a:pt x="1917" y="27139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008318" y="2386705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914" y="27075"/>
                  </a:moveTo>
                  <a:lnTo>
                    <a:pt x="0" y="2155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270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010268" y="2410117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010267" y="241011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008363" y="238531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008365" y="23853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3628644" y="2314371"/>
              <a:ext cx="1905" cy="100330"/>
            </a:xfrm>
            <a:custGeom>
              <a:avLst/>
              <a:gdLst/>
              <a:ahLst/>
              <a:cxnLst/>
              <a:rect l="l" t="t" r="r" b="b"/>
              <a:pathLst>
                <a:path w="1904" h="100330">
                  <a:moveTo>
                    <a:pt x="0" y="0"/>
                  </a:moveTo>
                  <a:lnTo>
                    <a:pt x="0" y="75793"/>
                  </a:lnTo>
                  <a:lnTo>
                    <a:pt x="1879" y="10017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628645" y="2314404"/>
              <a:ext cx="1905" cy="100330"/>
            </a:xfrm>
            <a:custGeom>
              <a:avLst/>
              <a:gdLst/>
              <a:ahLst/>
              <a:cxnLst/>
              <a:rect l="l" t="t" r="r" b="b"/>
              <a:pathLst>
                <a:path w="1904" h="100330">
                  <a:moveTo>
                    <a:pt x="1869" y="100168"/>
                  </a:moveTo>
                  <a:lnTo>
                    <a:pt x="0" y="7583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0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630701" y="2337523"/>
              <a:ext cx="36195" cy="77470"/>
            </a:xfrm>
            <a:custGeom>
              <a:avLst/>
              <a:gdLst/>
              <a:ahLst/>
              <a:cxnLst/>
              <a:rect l="l" t="t" r="r" b="b"/>
              <a:pathLst>
                <a:path w="36195" h="77469">
                  <a:moveTo>
                    <a:pt x="35763" y="0"/>
                  </a:moveTo>
                  <a:lnTo>
                    <a:pt x="0" y="1270"/>
                  </a:lnTo>
                  <a:lnTo>
                    <a:pt x="0" y="77063"/>
                  </a:lnTo>
                  <a:lnTo>
                    <a:pt x="35763" y="757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630709" y="2337519"/>
              <a:ext cx="36195" cy="77470"/>
            </a:xfrm>
            <a:custGeom>
              <a:avLst/>
              <a:gdLst/>
              <a:ahLst/>
              <a:cxnLst/>
              <a:rect l="l" t="t" r="r" b="b"/>
              <a:pathLst>
                <a:path w="36195" h="77469">
                  <a:moveTo>
                    <a:pt x="0" y="77070"/>
                  </a:moveTo>
                  <a:lnTo>
                    <a:pt x="35756" y="7579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770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628821" y="23133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628821" y="23133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318412" y="240921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318411" y="240916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320164" y="243232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320172" y="243232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69" y="557"/>
                  </a:lnTo>
                  <a:lnTo>
                    <a:pt x="35769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318298" y="24081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318293" y="24081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470190" y="2418028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0" y="0"/>
                  </a:moveTo>
                  <a:lnTo>
                    <a:pt x="0" y="5562"/>
                  </a:lnTo>
                  <a:lnTo>
                    <a:pt x="1866" y="2995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470180" y="241805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80">
                  <a:moveTo>
                    <a:pt x="1878" y="29900"/>
                  </a:moveTo>
                  <a:lnTo>
                    <a:pt x="0" y="5453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99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472323" y="2441282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35775" y="0"/>
                  </a:moveTo>
                  <a:lnTo>
                    <a:pt x="0" y="1282"/>
                  </a:lnTo>
                  <a:lnTo>
                    <a:pt x="0" y="6858"/>
                  </a:lnTo>
                  <a:lnTo>
                    <a:pt x="35775" y="557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472329" y="2441292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44"/>
                  </a:moveTo>
                  <a:lnTo>
                    <a:pt x="35770" y="55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8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470444" y="241680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470438" y="24168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1624012" y="2432557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624010" y="2432569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625765" y="245604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75" y="0"/>
                  </a:moveTo>
                  <a:lnTo>
                    <a:pt x="0" y="1270"/>
                  </a:lnTo>
                  <a:lnTo>
                    <a:pt x="0" y="2946"/>
                  </a:lnTo>
                  <a:lnTo>
                    <a:pt x="35775" y="166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625769" y="2456039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1623872" y="243145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1623865" y="243144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4725847" y="2288654"/>
              <a:ext cx="1905" cy="187325"/>
            </a:xfrm>
            <a:custGeom>
              <a:avLst/>
              <a:gdLst/>
              <a:ahLst/>
              <a:cxnLst/>
              <a:rect l="l" t="t" r="r" b="b"/>
              <a:pathLst>
                <a:path w="1904" h="187325">
                  <a:moveTo>
                    <a:pt x="0" y="0"/>
                  </a:moveTo>
                  <a:lnTo>
                    <a:pt x="0" y="162725"/>
                  </a:lnTo>
                  <a:lnTo>
                    <a:pt x="1879" y="18712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4725842" y="2288628"/>
              <a:ext cx="1905" cy="187325"/>
            </a:xfrm>
            <a:custGeom>
              <a:avLst/>
              <a:gdLst/>
              <a:ahLst/>
              <a:cxnLst/>
              <a:rect l="l" t="t" r="r" b="b"/>
              <a:pathLst>
                <a:path w="1904" h="187325">
                  <a:moveTo>
                    <a:pt x="1878" y="187160"/>
                  </a:moveTo>
                  <a:lnTo>
                    <a:pt x="0" y="16271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71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4728070" y="2311729"/>
              <a:ext cx="36195" cy="164465"/>
            </a:xfrm>
            <a:custGeom>
              <a:avLst/>
              <a:gdLst/>
              <a:ahLst/>
              <a:cxnLst/>
              <a:rect l="l" t="t" r="r" b="b"/>
              <a:pathLst>
                <a:path w="36195" h="164464">
                  <a:moveTo>
                    <a:pt x="35763" y="0"/>
                  </a:moveTo>
                  <a:lnTo>
                    <a:pt x="0" y="1270"/>
                  </a:lnTo>
                  <a:lnTo>
                    <a:pt x="0" y="164007"/>
                  </a:lnTo>
                  <a:lnTo>
                    <a:pt x="35763" y="16272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4728078" y="2311731"/>
              <a:ext cx="36195" cy="164465"/>
            </a:xfrm>
            <a:custGeom>
              <a:avLst/>
              <a:gdLst/>
              <a:ahLst/>
              <a:cxnLst/>
              <a:rect l="l" t="t" r="r" b="b"/>
              <a:pathLst>
                <a:path w="36195" h="164464">
                  <a:moveTo>
                    <a:pt x="0" y="164004"/>
                  </a:moveTo>
                  <a:lnTo>
                    <a:pt x="35770" y="162725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640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726203" y="22871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726207" y="22871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1938286" y="2449804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0" y="3898"/>
                  </a:lnTo>
                  <a:lnTo>
                    <a:pt x="1879" y="282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1938284" y="2449792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878" y="28251"/>
                  </a:moveTo>
                  <a:lnTo>
                    <a:pt x="0" y="393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2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940102" y="2473134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35763" y="0"/>
                  </a:moveTo>
                  <a:lnTo>
                    <a:pt x="0" y="1282"/>
                  </a:lnTo>
                  <a:lnTo>
                    <a:pt x="0" y="5181"/>
                  </a:lnTo>
                  <a:lnTo>
                    <a:pt x="35763" y="389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940106" y="2473136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4" h="5714">
                  <a:moveTo>
                    <a:pt x="0" y="5181"/>
                  </a:moveTo>
                  <a:lnTo>
                    <a:pt x="35770" y="390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938210" y="24483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938214" y="24483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46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567580" y="2365527"/>
              <a:ext cx="1905" cy="117475"/>
            </a:xfrm>
            <a:custGeom>
              <a:avLst/>
              <a:gdLst/>
              <a:ahLst/>
              <a:cxnLst/>
              <a:rect l="l" t="t" r="r" b="b"/>
              <a:pathLst>
                <a:path w="1904" h="117475">
                  <a:moveTo>
                    <a:pt x="0" y="0"/>
                  </a:moveTo>
                  <a:lnTo>
                    <a:pt x="0" y="93078"/>
                  </a:lnTo>
                  <a:lnTo>
                    <a:pt x="1879" y="11746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567575" y="2365502"/>
              <a:ext cx="1905" cy="118110"/>
            </a:xfrm>
            <a:custGeom>
              <a:avLst/>
              <a:gdLst/>
              <a:ahLst/>
              <a:cxnLst/>
              <a:rect l="l" t="t" r="r" b="b"/>
              <a:pathLst>
                <a:path w="1904" h="118110">
                  <a:moveTo>
                    <a:pt x="1878" y="117534"/>
                  </a:moveTo>
                  <a:lnTo>
                    <a:pt x="0" y="9308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7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569168" y="2388844"/>
              <a:ext cx="36830" cy="94615"/>
            </a:xfrm>
            <a:custGeom>
              <a:avLst/>
              <a:gdLst/>
              <a:ahLst/>
              <a:cxnLst/>
              <a:rect l="l" t="t" r="r" b="b"/>
              <a:pathLst>
                <a:path w="36829" h="94614">
                  <a:moveTo>
                    <a:pt x="36537" y="0"/>
                  </a:moveTo>
                  <a:lnTo>
                    <a:pt x="0" y="1295"/>
                  </a:lnTo>
                  <a:lnTo>
                    <a:pt x="0" y="94373"/>
                  </a:lnTo>
                  <a:lnTo>
                    <a:pt x="36537" y="93065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4569179" y="2388841"/>
              <a:ext cx="36830" cy="94615"/>
            </a:xfrm>
            <a:custGeom>
              <a:avLst/>
              <a:gdLst/>
              <a:ahLst/>
              <a:cxnLst/>
              <a:rect l="l" t="t" r="r" b="b"/>
              <a:pathLst>
                <a:path w="36829" h="94614">
                  <a:moveTo>
                    <a:pt x="0" y="94373"/>
                  </a:moveTo>
                  <a:lnTo>
                    <a:pt x="36532" y="9306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43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4567288" y="23642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4567282" y="236424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2086152" y="246239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2086160" y="246242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69" y="2547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5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2088108" y="248554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70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2088116" y="248554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2086229" y="246098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2086236" y="24609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4413732" y="2250135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4" h="238125">
                  <a:moveTo>
                    <a:pt x="0" y="0"/>
                  </a:moveTo>
                  <a:lnTo>
                    <a:pt x="0" y="213436"/>
                  </a:lnTo>
                  <a:lnTo>
                    <a:pt x="1879" y="23783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413728" y="2250052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4" h="238125">
                  <a:moveTo>
                    <a:pt x="1878" y="237889"/>
                  </a:moveTo>
                  <a:lnTo>
                    <a:pt x="0" y="21344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378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415409" y="2273236"/>
              <a:ext cx="36830" cy="215265"/>
            </a:xfrm>
            <a:custGeom>
              <a:avLst/>
              <a:gdLst/>
              <a:ahLst/>
              <a:cxnLst/>
              <a:rect l="l" t="t" r="r" b="b"/>
              <a:pathLst>
                <a:path w="36829" h="215264">
                  <a:moveTo>
                    <a:pt x="36525" y="0"/>
                  </a:moveTo>
                  <a:lnTo>
                    <a:pt x="0" y="1308"/>
                  </a:lnTo>
                  <a:lnTo>
                    <a:pt x="0" y="214757"/>
                  </a:lnTo>
                  <a:lnTo>
                    <a:pt x="36525" y="21344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4415408" y="2273242"/>
              <a:ext cx="36830" cy="215265"/>
            </a:xfrm>
            <a:custGeom>
              <a:avLst/>
              <a:gdLst/>
              <a:ahLst/>
              <a:cxnLst/>
              <a:rect l="l" t="t" r="r" b="b"/>
              <a:pathLst>
                <a:path w="36829" h="215264">
                  <a:moveTo>
                    <a:pt x="0" y="214741"/>
                  </a:moveTo>
                  <a:lnTo>
                    <a:pt x="36532" y="21344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147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4413529" y="22487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20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4413529" y="224874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4260176" y="2373553"/>
              <a:ext cx="1905" cy="123189"/>
            </a:xfrm>
            <a:custGeom>
              <a:avLst/>
              <a:gdLst/>
              <a:ahLst/>
              <a:cxnLst/>
              <a:rect l="l" t="t" r="r" b="b"/>
              <a:pathLst>
                <a:path w="1904" h="123189">
                  <a:moveTo>
                    <a:pt x="0" y="0"/>
                  </a:moveTo>
                  <a:lnTo>
                    <a:pt x="0" y="98640"/>
                  </a:lnTo>
                  <a:lnTo>
                    <a:pt x="1879" y="12302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260180" y="2373628"/>
              <a:ext cx="1905" cy="123189"/>
            </a:xfrm>
            <a:custGeom>
              <a:avLst/>
              <a:gdLst/>
              <a:ahLst/>
              <a:cxnLst/>
              <a:rect l="l" t="t" r="r" b="b"/>
              <a:pathLst>
                <a:path w="1904" h="123189">
                  <a:moveTo>
                    <a:pt x="1869" y="122870"/>
                  </a:moveTo>
                  <a:lnTo>
                    <a:pt x="0" y="98541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1228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261942" y="2396858"/>
              <a:ext cx="36195" cy="100330"/>
            </a:xfrm>
            <a:custGeom>
              <a:avLst/>
              <a:gdLst/>
              <a:ahLst/>
              <a:cxnLst/>
              <a:rect l="l" t="t" r="r" b="b"/>
              <a:pathLst>
                <a:path w="36195" h="100330">
                  <a:moveTo>
                    <a:pt x="35763" y="0"/>
                  </a:moveTo>
                  <a:lnTo>
                    <a:pt x="0" y="1282"/>
                  </a:lnTo>
                  <a:lnTo>
                    <a:pt x="0" y="99910"/>
                  </a:lnTo>
                  <a:lnTo>
                    <a:pt x="35763" y="986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261953" y="2396851"/>
              <a:ext cx="36195" cy="100330"/>
            </a:xfrm>
            <a:custGeom>
              <a:avLst/>
              <a:gdLst/>
              <a:ahLst/>
              <a:cxnLst/>
              <a:rect l="l" t="t" r="r" b="b"/>
              <a:pathLst>
                <a:path w="36195" h="100330">
                  <a:moveTo>
                    <a:pt x="0" y="99921"/>
                  </a:moveTo>
                  <a:lnTo>
                    <a:pt x="35770" y="98643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999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260062" y="23721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260057" y="237211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109262" y="2267927"/>
              <a:ext cx="1905" cy="236220"/>
            </a:xfrm>
            <a:custGeom>
              <a:avLst/>
              <a:gdLst/>
              <a:ahLst/>
              <a:cxnLst/>
              <a:rect l="l" t="t" r="r" b="b"/>
              <a:pathLst>
                <a:path w="1904" h="236219">
                  <a:moveTo>
                    <a:pt x="0" y="0"/>
                  </a:moveTo>
                  <a:lnTo>
                    <a:pt x="0" y="211213"/>
                  </a:lnTo>
                  <a:lnTo>
                    <a:pt x="1879" y="23561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109264" y="2267917"/>
              <a:ext cx="1905" cy="236220"/>
            </a:xfrm>
            <a:custGeom>
              <a:avLst/>
              <a:gdLst/>
              <a:ahLst/>
              <a:cxnLst/>
              <a:rect l="l" t="t" r="r" b="b"/>
              <a:pathLst>
                <a:path w="1904" h="236219">
                  <a:moveTo>
                    <a:pt x="1869" y="235615"/>
                  </a:moveTo>
                  <a:lnTo>
                    <a:pt x="0" y="21128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356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111383" y="2291067"/>
              <a:ext cx="36195" cy="212725"/>
            </a:xfrm>
            <a:custGeom>
              <a:avLst/>
              <a:gdLst/>
              <a:ahLst/>
              <a:cxnLst/>
              <a:rect l="l" t="t" r="r" b="b"/>
              <a:pathLst>
                <a:path w="36195" h="212725">
                  <a:moveTo>
                    <a:pt x="35763" y="0"/>
                  </a:moveTo>
                  <a:lnTo>
                    <a:pt x="0" y="1282"/>
                  </a:lnTo>
                  <a:lnTo>
                    <a:pt x="0" y="212483"/>
                  </a:lnTo>
                  <a:lnTo>
                    <a:pt x="35763" y="2112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4111386" y="2291069"/>
              <a:ext cx="36195" cy="212725"/>
            </a:xfrm>
            <a:custGeom>
              <a:avLst/>
              <a:gdLst/>
              <a:ahLst/>
              <a:cxnLst/>
              <a:rect l="l" t="t" r="r" b="b"/>
              <a:pathLst>
                <a:path w="36195" h="212725">
                  <a:moveTo>
                    <a:pt x="0" y="212484"/>
                  </a:moveTo>
                  <a:lnTo>
                    <a:pt x="35770" y="21120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2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109504" y="22664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109506" y="22664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3951909" y="2237854"/>
              <a:ext cx="1905" cy="272415"/>
            </a:xfrm>
            <a:custGeom>
              <a:avLst/>
              <a:gdLst/>
              <a:ahLst/>
              <a:cxnLst/>
              <a:rect l="l" t="t" r="r" b="b"/>
              <a:pathLst>
                <a:path w="1904" h="272414">
                  <a:moveTo>
                    <a:pt x="0" y="0"/>
                  </a:moveTo>
                  <a:lnTo>
                    <a:pt x="0" y="247434"/>
                  </a:lnTo>
                  <a:lnTo>
                    <a:pt x="1879" y="27181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951913" y="2237887"/>
              <a:ext cx="1905" cy="271780"/>
            </a:xfrm>
            <a:custGeom>
              <a:avLst/>
              <a:gdLst/>
              <a:ahLst/>
              <a:cxnLst/>
              <a:rect l="l" t="t" r="r" b="b"/>
              <a:pathLst>
                <a:path w="1904" h="271780">
                  <a:moveTo>
                    <a:pt x="1869" y="271759"/>
                  </a:moveTo>
                  <a:lnTo>
                    <a:pt x="0" y="24743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7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953903" y="2260993"/>
              <a:ext cx="36195" cy="248920"/>
            </a:xfrm>
            <a:custGeom>
              <a:avLst/>
              <a:gdLst/>
              <a:ahLst/>
              <a:cxnLst/>
              <a:rect l="l" t="t" r="r" b="b"/>
              <a:pathLst>
                <a:path w="36195" h="248919">
                  <a:moveTo>
                    <a:pt x="35763" y="0"/>
                  </a:moveTo>
                  <a:lnTo>
                    <a:pt x="0" y="1282"/>
                  </a:lnTo>
                  <a:lnTo>
                    <a:pt x="0" y="248716"/>
                  </a:lnTo>
                  <a:lnTo>
                    <a:pt x="35763" y="24743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953909" y="2260990"/>
              <a:ext cx="36195" cy="248920"/>
            </a:xfrm>
            <a:custGeom>
              <a:avLst/>
              <a:gdLst/>
              <a:ahLst/>
              <a:cxnLst/>
              <a:rect l="l" t="t" r="r" b="b"/>
              <a:pathLst>
                <a:path w="36195" h="248919">
                  <a:moveTo>
                    <a:pt x="0" y="248717"/>
                  </a:moveTo>
                  <a:lnTo>
                    <a:pt x="35770" y="24743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487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3952024" y="22364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3952033" y="22364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3798913" y="2330437"/>
              <a:ext cx="1905" cy="182245"/>
            </a:xfrm>
            <a:custGeom>
              <a:avLst/>
              <a:gdLst/>
              <a:ahLst/>
              <a:cxnLst/>
              <a:rect l="l" t="t" r="r" b="b"/>
              <a:pathLst>
                <a:path w="1904" h="182244">
                  <a:moveTo>
                    <a:pt x="0" y="0"/>
                  </a:moveTo>
                  <a:lnTo>
                    <a:pt x="0" y="157721"/>
                  </a:lnTo>
                  <a:lnTo>
                    <a:pt x="1879" y="18210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3798919" y="2330494"/>
              <a:ext cx="1905" cy="182245"/>
            </a:xfrm>
            <a:custGeom>
              <a:avLst/>
              <a:gdLst/>
              <a:ahLst/>
              <a:cxnLst/>
              <a:rect l="l" t="t" r="r" b="b"/>
              <a:pathLst>
                <a:path w="1904" h="182244">
                  <a:moveTo>
                    <a:pt x="1869" y="181969"/>
                  </a:moveTo>
                  <a:lnTo>
                    <a:pt x="0" y="15764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81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3800741" y="2353462"/>
              <a:ext cx="36195" cy="159385"/>
            </a:xfrm>
            <a:custGeom>
              <a:avLst/>
              <a:gdLst/>
              <a:ahLst/>
              <a:cxnLst/>
              <a:rect l="l" t="t" r="r" b="b"/>
              <a:pathLst>
                <a:path w="36195" h="159385">
                  <a:moveTo>
                    <a:pt x="35775" y="0"/>
                  </a:moveTo>
                  <a:lnTo>
                    <a:pt x="0" y="1282"/>
                  </a:lnTo>
                  <a:lnTo>
                    <a:pt x="0" y="158991"/>
                  </a:lnTo>
                  <a:lnTo>
                    <a:pt x="35775" y="15770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3800756" y="2353461"/>
              <a:ext cx="36195" cy="159385"/>
            </a:xfrm>
            <a:custGeom>
              <a:avLst/>
              <a:gdLst/>
              <a:ahLst/>
              <a:cxnLst/>
              <a:rect l="l" t="t" r="r" b="b"/>
              <a:pathLst>
                <a:path w="36195" h="159385">
                  <a:moveTo>
                    <a:pt x="0" y="158995"/>
                  </a:moveTo>
                  <a:lnTo>
                    <a:pt x="35756" y="15771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589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3798874" y="23291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3798884" y="23291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866110" y="248867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46"/>
                  </a:lnTo>
                  <a:lnTo>
                    <a:pt x="1866" y="2494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866106" y="248860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2867647" y="2512021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36525" y="0"/>
                  </a:moveTo>
                  <a:lnTo>
                    <a:pt x="0" y="1308"/>
                  </a:lnTo>
                  <a:lnTo>
                    <a:pt x="0" y="1866"/>
                  </a:lnTo>
                  <a:lnTo>
                    <a:pt x="36525" y="55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2867658" y="251202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30" h="1905">
                  <a:moveTo>
                    <a:pt x="0" y="1862"/>
                  </a:moveTo>
                  <a:lnTo>
                    <a:pt x="36517" y="55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1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2865755" y="248749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2865759" y="248749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3016046" y="248945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016042" y="2489366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1878" y="26729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7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018129" y="2512529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70"/>
                  </a:lnTo>
                  <a:lnTo>
                    <a:pt x="0" y="3505"/>
                  </a:lnTo>
                  <a:lnTo>
                    <a:pt x="35763" y="22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018139" y="2512523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70" y="223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016262" y="24883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016270" y="24883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636708" y="2263901"/>
              <a:ext cx="1905" cy="253365"/>
            </a:xfrm>
            <a:custGeom>
              <a:avLst/>
              <a:gdLst/>
              <a:ahLst/>
              <a:cxnLst/>
              <a:rect l="l" t="t" r="r" b="b"/>
              <a:pathLst>
                <a:path w="1904" h="253364">
                  <a:moveTo>
                    <a:pt x="0" y="0"/>
                  </a:moveTo>
                  <a:lnTo>
                    <a:pt x="0" y="228485"/>
                  </a:lnTo>
                  <a:lnTo>
                    <a:pt x="1879" y="25288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636713" y="2263912"/>
              <a:ext cx="1905" cy="253365"/>
            </a:xfrm>
            <a:custGeom>
              <a:avLst/>
              <a:gdLst/>
              <a:ahLst/>
              <a:cxnLst/>
              <a:rect l="l" t="t" r="r" b="b"/>
              <a:pathLst>
                <a:path w="1904" h="253364">
                  <a:moveTo>
                    <a:pt x="1878" y="252981"/>
                  </a:moveTo>
                  <a:lnTo>
                    <a:pt x="0" y="2285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29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638550" y="2287104"/>
              <a:ext cx="36195" cy="229870"/>
            </a:xfrm>
            <a:custGeom>
              <a:avLst/>
              <a:gdLst/>
              <a:ahLst/>
              <a:cxnLst/>
              <a:rect l="l" t="t" r="r" b="b"/>
              <a:pathLst>
                <a:path w="36195" h="229869">
                  <a:moveTo>
                    <a:pt x="35763" y="0"/>
                  </a:moveTo>
                  <a:lnTo>
                    <a:pt x="0" y="1270"/>
                  </a:lnTo>
                  <a:lnTo>
                    <a:pt x="0" y="229768"/>
                  </a:lnTo>
                  <a:lnTo>
                    <a:pt x="35763" y="22848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638567" y="2287106"/>
              <a:ext cx="36195" cy="229870"/>
            </a:xfrm>
            <a:custGeom>
              <a:avLst/>
              <a:gdLst/>
              <a:ahLst/>
              <a:cxnLst/>
              <a:rect l="l" t="t" r="r" b="b"/>
              <a:pathLst>
                <a:path w="36195" h="229869">
                  <a:moveTo>
                    <a:pt x="0" y="229769"/>
                  </a:moveTo>
                  <a:lnTo>
                    <a:pt x="35756" y="22848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297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636670" y="22624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636677" y="226241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329876" y="2459507"/>
              <a:ext cx="2540" cy="58419"/>
            </a:xfrm>
            <a:custGeom>
              <a:avLst/>
              <a:gdLst/>
              <a:ahLst/>
              <a:cxnLst/>
              <a:rect l="l" t="t" r="r" b="b"/>
              <a:pathLst>
                <a:path w="2539" h="58419">
                  <a:moveTo>
                    <a:pt x="0" y="0"/>
                  </a:moveTo>
                  <a:lnTo>
                    <a:pt x="0" y="33439"/>
                  </a:lnTo>
                  <a:lnTo>
                    <a:pt x="1917" y="5835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329881" y="2459575"/>
              <a:ext cx="2540" cy="58419"/>
            </a:xfrm>
            <a:custGeom>
              <a:avLst/>
              <a:gdLst/>
              <a:ahLst/>
              <a:cxnLst/>
              <a:rect l="l" t="t" r="r" b="b"/>
              <a:pathLst>
                <a:path w="2539" h="58419">
                  <a:moveTo>
                    <a:pt x="1914" y="58273"/>
                  </a:moveTo>
                  <a:lnTo>
                    <a:pt x="0" y="3335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82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331870" y="2482964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5" h="34925">
                  <a:moveTo>
                    <a:pt x="35763" y="0"/>
                  </a:moveTo>
                  <a:lnTo>
                    <a:pt x="0" y="1282"/>
                  </a:lnTo>
                  <a:lnTo>
                    <a:pt x="0" y="34721"/>
                  </a:lnTo>
                  <a:lnTo>
                    <a:pt x="35763" y="3343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331887" y="2482961"/>
              <a:ext cx="36195" cy="34925"/>
            </a:xfrm>
            <a:custGeom>
              <a:avLst/>
              <a:gdLst/>
              <a:ahLst/>
              <a:cxnLst/>
              <a:rect l="l" t="t" r="r" b="b"/>
              <a:pathLst>
                <a:path w="36195" h="34925">
                  <a:moveTo>
                    <a:pt x="0" y="34723"/>
                  </a:moveTo>
                  <a:lnTo>
                    <a:pt x="35756" y="3343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47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3329978" y="245842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3329983" y="245842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899" y="26184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99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3177755" y="2487015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92"/>
                  </a:lnTo>
                  <a:lnTo>
                    <a:pt x="1879" y="3107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177757" y="2487046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1869" y="30923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09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179305" y="2510256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36525" y="0"/>
                  </a:moveTo>
                  <a:lnTo>
                    <a:pt x="0" y="1308"/>
                  </a:lnTo>
                  <a:lnTo>
                    <a:pt x="0" y="7988"/>
                  </a:lnTo>
                  <a:lnTo>
                    <a:pt x="36525" y="669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179309" y="2510259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30" h="8255">
                  <a:moveTo>
                    <a:pt x="0" y="7986"/>
                  </a:moveTo>
                  <a:lnTo>
                    <a:pt x="36532" y="6691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79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177425" y="248597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177426" y="248597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490328" y="2381186"/>
              <a:ext cx="1905" cy="140335"/>
            </a:xfrm>
            <a:custGeom>
              <a:avLst/>
              <a:gdLst/>
              <a:ahLst/>
              <a:cxnLst/>
              <a:rect l="l" t="t" r="r" b="b"/>
              <a:pathLst>
                <a:path w="1904" h="140335">
                  <a:moveTo>
                    <a:pt x="0" y="0"/>
                  </a:moveTo>
                  <a:lnTo>
                    <a:pt x="0" y="115912"/>
                  </a:lnTo>
                  <a:lnTo>
                    <a:pt x="1866" y="14030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490317" y="2381124"/>
              <a:ext cx="1905" cy="140970"/>
            </a:xfrm>
            <a:custGeom>
              <a:avLst/>
              <a:gdLst/>
              <a:ahLst/>
              <a:cxnLst/>
              <a:rect l="l" t="t" r="r" b="b"/>
              <a:pathLst>
                <a:path w="1904" h="140969">
                  <a:moveTo>
                    <a:pt x="1878" y="140362"/>
                  </a:moveTo>
                  <a:lnTo>
                    <a:pt x="0" y="11591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03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492411" y="2404325"/>
              <a:ext cx="36195" cy="117475"/>
            </a:xfrm>
            <a:custGeom>
              <a:avLst/>
              <a:gdLst/>
              <a:ahLst/>
              <a:cxnLst/>
              <a:rect l="l" t="t" r="r" b="b"/>
              <a:pathLst>
                <a:path w="36195" h="117475">
                  <a:moveTo>
                    <a:pt x="35763" y="0"/>
                  </a:moveTo>
                  <a:lnTo>
                    <a:pt x="0" y="1282"/>
                  </a:lnTo>
                  <a:lnTo>
                    <a:pt x="0" y="117195"/>
                  </a:lnTo>
                  <a:lnTo>
                    <a:pt x="35763" y="11591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492410" y="2404324"/>
              <a:ext cx="36195" cy="117475"/>
            </a:xfrm>
            <a:custGeom>
              <a:avLst/>
              <a:gdLst/>
              <a:ahLst/>
              <a:cxnLst/>
              <a:rect l="l" t="t" r="r" b="b"/>
              <a:pathLst>
                <a:path w="36195" h="117475">
                  <a:moveTo>
                    <a:pt x="0" y="117197"/>
                  </a:moveTo>
                  <a:lnTo>
                    <a:pt x="35770" y="11591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719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490531" y="23797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490530" y="237977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1478800" y="252830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63"/>
                  </a:lnTo>
                  <a:lnTo>
                    <a:pt x="1905" y="26568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1478793" y="252822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69">
                  <a:moveTo>
                    <a:pt x="1914" y="26568"/>
                  </a:moveTo>
                  <a:lnTo>
                    <a:pt x="0" y="177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1480527" y="255179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35763" y="0"/>
                  </a:moveTo>
                  <a:lnTo>
                    <a:pt x="0" y="1282"/>
                  </a:lnTo>
                  <a:lnTo>
                    <a:pt x="0" y="2959"/>
                  </a:lnTo>
                  <a:lnTo>
                    <a:pt x="35763" y="1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1480517" y="2551804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2951"/>
                  </a:moveTo>
                  <a:lnTo>
                    <a:pt x="35770" y="167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1478622" y="25270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1478625" y="252708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1945944" y="254289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1945944" y="254287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1947748" y="256603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1947749" y="256603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1945868" y="25418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1945876" y="254186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4896701" y="1680273"/>
              <a:ext cx="1905" cy="889635"/>
            </a:xfrm>
            <a:custGeom>
              <a:avLst/>
              <a:gdLst/>
              <a:ahLst/>
              <a:cxnLst/>
              <a:rect l="l" t="t" r="r" b="b"/>
              <a:pathLst>
                <a:path w="1904" h="889635">
                  <a:moveTo>
                    <a:pt x="0" y="0"/>
                  </a:moveTo>
                  <a:lnTo>
                    <a:pt x="0" y="864920"/>
                  </a:lnTo>
                  <a:lnTo>
                    <a:pt x="1879" y="88930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4896697" y="1680192"/>
              <a:ext cx="1905" cy="889635"/>
            </a:xfrm>
            <a:custGeom>
              <a:avLst/>
              <a:gdLst/>
              <a:ahLst/>
              <a:cxnLst/>
              <a:rect l="l" t="t" r="r" b="b"/>
              <a:pathLst>
                <a:path w="1904" h="889635">
                  <a:moveTo>
                    <a:pt x="1878" y="889377"/>
                  </a:moveTo>
                  <a:lnTo>
                    <a:pt x="0" y="86493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893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4898593" y="1703514"/>
              <a:ext cx="36195" cy="866775"/>
            </a:xfrm>
            <a:custGeom>
              <a:avLst/>
              <a:gdLst/>
              <a:ahLst/>
              <a:cxnLst/>
              <a:rect l="l" t="t" r="r" b="b"/>
              <a:pathLst>
                <a:path w="36195" h="866775">
                  <a:moveTo>
                    <a:pt x="35763" y="0"/>
                  </a:moveTo>
                  <a:lnTo>
                    <a:pt x="0" y="1282"/>
                  </a:lnTo>
                  <a:lnTo>
                    <a:pt x="0" y="866190"/>
                  </a:lnTo>
                  <a:lnTo>
                    <a:pt x="35763" y="86490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4898599" y="1703509"/>
              <a:ext cx="36195" cy="866775"/>
            </a:xfrm>
            <a:custGeom>
              <a:avLst/>
              <a:gdLst/>
              <a:ahLst/>
              <a:cxnLst/>
              <a:rect l="l" t="t" r="r" b="b"/>
              <a:pathLst>
                <a:path w="36195" h="866775">
                  <a:moveTo>
                    <a:pt x="0" y="866195"/>
                  </a:moveTo>
                  <a:lnTo>
                    <a:pt x="35756" y="86491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8661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4896701" y="16791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4896708" y="16791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738471" y="2195105"/>
              <a:ext cx="2540" cy="383540"/>
            </a:xfrm>
            <a:custGeom>
              <a:avLst/>
              <a:gdLst/>
              <a:ahLst/>
              <a:cxnLst/>
              <a:rect l="l" t="t" r="r" b="b"/>
              <a:pathLst>
                <a:path w="2539" h="383539">
                  <a:moveTo>
                    <a:pt x="0" y="0"/>
                  </a:moveTo>
                  <a:lnTo>
                    <a:pt x="0" y="358343"/>
                  </a:lnTo>
                  <a:lnTo>
                    <a:pt x="1917" y="38324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738475" y="2195195"/>
              <a:ext cx="1905" cy="383540"/>
            </a:xfrm>
            <a:custGeom>
              <a:avLst/>
              <a:gdLst/>
              <a:ahLst/>
              <a:cxnLst/>
              <a:rect l="l" t="t" r="r" b="b"/>
              <a:pathLst>
                <a:path w="1904" h="383539">
                  <a:moveTo>
                    <a:pt x="1905" y="383202"/>
                  </a:moveTo>
                  <a:lnTo>
                    <a:pt x="0" y="358273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83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740528" y="2218524"/>
              <a:ext cx="36195" cy="360045"/>
            </a:xfrm>
            <a:custGeom>
              <a:avLst/>
              <a:gdLst/>
              <a:ahLst/>
              <a:cxnLst/>
              <a:rect l="l" t="t" r="r" b="b"/>
              <a:pathLst>
                <a:path w="36195" h="360044">
                  <a:moveTo>
                    <a:pt x="35763" y="0"/>
                  </a:moveTo>
                  <a:lnTo>
                    <a:pt x="0" y="1282"/>
                  </a:lnTo>
                  <a:lnTo>
                    <a:pt x="0" y="359625"/>
                  </a:lnTo>
                  <a:lnTo>
                    <a:pt x="35763" y="3583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740533" y="2218535"/>
              <a:ext cx="36195" cy="360045"/>
            </a:xfrm>
            <a:custGeom>
              <a:avLst/>
              <a:gdLst/>
              <a:ahLst/>
              <a:cxnLst/>
              <a:rect l="l" t="t" r="r" b="b"/>
              <a:pathLst>
                <a:path w="36195" h="360044">
                  <a:moveTo>
                    <a:pt x="0" y="359607"/>
                  </a:moveTo>
                  <a:lnTo>
                    <a:pt x="35756" y="358329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3596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738623" y="219372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738623" y="21937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581537" y="1846021"/>
              <a:ext cx="1905" cy="741680"/>
            </a:xfrm>
            <a:custGeom>
              <a:avLst/>
              <a:gdLst/>
              <a:ahLst/>
              <a:cxnLst/>
              <a:rect l="l" t="t" r="r" b="b"/>
              <a:pathLst>
                <a:path w="1904" h="741680">
                  <a:moveTo>
                    <a:pt x="0" y="0"/>
                  </a:moveTo>
                  <a:lnTo>
                    <a:pt x="0" y="716673"/>
                  </a:lnTo>
                  <a:lnTo>
                    <a:pt x="1866" y="741070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581533" y="1846068"/>
              <a:ext cx="1905" cy="741680"/>
            </a:xfrm>
            <a:custGeom>
              <a:avLst/>
              <a:gdLst/>
              <a:ahLst/>
              <a:cxnLst/>
              <a:rect l="l" t="t" r="r" b="b"/>
              <a:pathLst>
                <a:path w="1904" h="741680">
                  <a:moveTo>
                    <a:pt x="1878" y="741121"/>
                  </a:moveTo>
                  <a:lnTo>
                    <a:pt x="0" y="71667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411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583264" y="1869236"/>
              <a:ext cx="36195" cy="718185"/>
            </a:xfrm>
            <a:custGeom>
              <a:avLst/>
              <a:gdLst/>
              <a:ahLst/>
              <a:cxnLst/>
              <a:rect l="l" t="t" r="r" b="b"/>
              <a:pathLst>
                <a:path w="36195" h="718185">
                  <a:moveTo>
                    <a:pt x="35775" y="0"/>
                  </a:moveTo>
                  <a:lnTo>
                    <a:pt x="0" y="1270"/>
                  </a:lnTo>
                  <a:lnTo>
                    <a:pt x="0" y="717956"/>
                  </a:lnTo>
                  <a:lnTo>
                    <a:pt x="35775" y="71667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583272" y="1869235"/>
              <a:ext cx="36195" cy="718185"/>
            </a:xfrm>
            <a:custGeom>
              <a:avLst/>
              <a:gdLst/>
              <a:ahLst/>
              <a:cxnLst/>
              <a:rect l="l" t="t" r="r" b="b"/>
              <a:pathLst>
                <a:path w="36195" h="718185">
                  <a:moveTo>
                    <a:pt x="0" y="717947"/>
                  </a:moveTo>
                  <a:lnTo>
                    <a:pt x="35770" y="7166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179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581385" y="18445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581385" y="18445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427194" y="2190292"/>
              <a:ext cx="1905" cy="403860"/>
            </a:xfrm>
            <a:custGeom>
              <a:avLst/>
              <a:gdLst/>
              <a:ahLst/>
              <a:cxnLst/>
              <a:rect l="l" t="t" r="r" b="b"/>
              <a:pathLst>
                <a:path w="1904" h="403860">
                  <a:moveTo>
                    <a:pt x="0" y="0"/>
                  </a:moveTo>
                  <a:lnTo>
                    <a:pt x="0" y="378968"/>
                  </a:lnTo>
                  <a:lnTo>
                    <a:pt x="1866" y="40335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427187" y="2190322"/>
              <a:ext cx="1905" cy="403860"/>
            </a:xfrm>
            <a:custGeom>
              <a:avLst/>
              <a:gdLst/>
              <a:ahLst/>
              <a:cxnLst/>
              <a:rect l="l" t="t" r="r" b="b"/>
              <a:pathLst>
                <a:path w="1904" h="403860">
                  <a:moveTo>
                    <a:pt x="1878" y="403392"/>
                  </a:moveTo>
                  <a:lnTo>
                    <a:pt x="0" y="3789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033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428883" y="2213571"/>
              <a:ext cx="36830" cy="380365"/>
            </a:xfrm>
            <a:custGeom>
              <a:avLst/>
              <a:gdLst/>
              <a:ahLst/>
              <a:cxnLst/>
              <a:rect l="l" t="t" r="r" b="b"/>
              <a:pathLst>
                <a:path w="36829" h="380364">
                  <a:moveTo>
                    <a:pt x="36525" y="0"/>
                  </a:moveTo>
                  <a:lnTo>
                    <a:pt x="0" y="1308"/>
                  </a:lnTo>
                  <a:lnTo>
                    <a:pt x="0" y="380263"/>
                  </a:lnTo>
                  <a:lnTo>
                    <a:pt x="36525" y="37895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428883" y="2213571"/>
              <a:ext cx="36830" cy="380365"/>
            </a:xfrm>
            <a:custGeom>
              <a:avLst/>
              <a:gdLst/>
              <a:ahLst/>
              <a:cxnLst/>
              <a:rect l="l" t="t" r="r" b="b"/>
              <a:pathLst>
                <a:path w="36829" h="380364">
                  <a:moveTo>
                    <a:pt x="0" y="380266"/>
                  </a:moveTo>
                  <a:lnTo>
                    <a:pt x="36532" y="37896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802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426991" y="21890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426998" y="218903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2096503" y="25692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2096497" y="256916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2098560" y="25923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2098575" y="259232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5"/>
                  </a:moveTo>
                  <a:lnTo>
                    <a:pt x="35756" y="55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2096693" y="25680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2096691" y="25680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5677039" y="2545829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0" y="0"/>
                  </a:moveTo>
                  <a:lnTo>
                    <a:pt x="0" y="32880"/>
                  </a:lnTo>
                  <a:lnTo>
                    <a:pt x="1866" y="5726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5677033" y="2545825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1869" y="57176"/>
                  </a:moveTo>
                  <a:lnTo>
                    <a:pt x="0" y="3284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71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5678716" y="2569057"/>
              <a:ext cx="36830" cy="34290"/>
            </a:xfrm>
            <a:custGeom>
              <a:avLst/>
              <a:gdLst/>
              <a:ahLst/>
              <a:cxnLst/>
              <a:rect l="l" t="t" r="r" b="b"/>
              <a:pathLst>
                <a:path w="36829" h="34289">
                  <a:moveTo>
                    <a:pt x="36512" y="0"/>
                  </a:moveTo>
                  <a:lnTo>
                    <a:pt x="0" y="1308"/>
                  </a:lnTo>
                  <a:lnTo>
                    <a:pt x="0" y="34188"/>
                  </a:lnTo>
                  <a:lnTo>
                    <a:pt x="36512" y="32880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5678716" y="2569059"/>
              <a:ext cx="36830" cy="34290"/>
            </a:xfrm>
            <a:custGeom>
              <a:avLst/>
              <a:gdLst/>
              <a:ahLst/>
              <a:cxnLst/>
              <a:rect l="l" t="t" r="r" b="b"/>
              <a:pathLst>
                <a:path w="36829" h="34289">
                  <a:moveTo>
                    <a:pt x="0" y="34183"/>
                  </a:moveTo>
                  <a:lnTo>
                    <a:pt x="36532" y="32877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34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5676824" y="254462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5676829" y="254463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270590" y="2416771"/>
              <a:ext cx="1905" cy="187960"/>
            </a:xfrm>
            <a:custGeom>
              <a:avLst/>
              <a:gdLst/>
              <a:ahLst/>
              <a:cxnLst/>
              <a:rect l="l" t="t" r="r" b="b"/>
              <a:pathLst>
                <a:path w="1904" h="187960">
                  <a:moveTo>
                    <a:pt x="0" y="0"/>
                  </a:moveTo>
                  <a:lnTo>
                    <a:pt x="0" y="163283"/>
                  </a:lnTo>
                  <a:lnTo>
                    <a:pt x="1879" y="18768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270589" y="2416764"/>
              <a:ext cx="1905" cy="187960"/>
            </a:xfrm>
            <a:custGeom>
              <a:avLst/>
              <a:gdLst/>
              <a:ahLst/>
              <a:cxnLst/>
              <a:rect l="l" t="t" r="r" b="b"/>
              <a:pathLst>
                <a:path w="1904" h="187960">
                  <a:moveTo>
                    <a:pt x="1878" y="187667"/>
                  </a:moveTo>
                  <a:lnTo>
                    <a:pt x="0" y="1632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876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272508" y="2439847"/>
              <a:ext cx="36195" cy="165100"/>
            </a:xfrm>
            <a:custGeom>
              <a:avLst/>
              <a:gdLst/>
              <a:ahLst/>
              <a:cxnLst/>
              <a:rect l="l" t="t" r="r" b="b"/>
              <a:pathLst>
                <a:path w="36195" h="165100">
                  <a:moveTo>
                    <a:pt x="35763" y="0"/>
                  </a:moveTo>
                  <a:lnTo>
                    <a:pt x="0" y="1282"/>
                  </a:lnTo>
                  <a:lnTo>
                    <a:pt x="0" y="164566"/>
                  </a:lnTo>
                  <a:lnTo>
                    <a:pt x="35763" y="16328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272512" y="2439851"/>
              <a:ext cx="36195" cy="165100"/>
            </a:xfrm>
            <a:custGeom>
              <a:avLst/>
              <a:gdLst/>
              <a:ahLst/>
              <a:cxnLst/>
              <a:rect l="l" t="t" r="r" b="b"/>
              <a:pathLst>
                <a:path w="36195" h="165100">
                  <a:moveTo>
                    <a:pt x="0" y="164561"/>
                  </a:moveTo>
                  <a:lnTo>
                    <a:pt x="35770" y="16328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45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270628" y="24156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270642" y="24156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118533" y="2315273"/>
              <a:ext cx="1905" cy="294005"/>
            </a:xfrm>
            <a:custGeom>
              <a:avLst/>
              <a:gdLst/>
              <a:ahLst/>
              <a:cxnLst/>
              <a:rect l="l" t="t" r="r" b="b"/>
              <a:pathLst>
                <a:path w="1904" h="294005">
                  <a:moveTo>
                    <a:pt x="0" y="0"/>
                  </a:moveTo>
                  <a:lnTo>
                    <a:pt x="0" y="269176"/>
                  </a:lnTo>
                  <a:lnTo>
                    <a:pt x="1879" y="29357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118530" y="2315195"/>
              <a:ext cx="1905" cy="294005"/>
            </a:xfrm>
            <a:custGeom>
              <a:avLst/>
              <a:gdLst/>
              <a:ahLst/>
              <a:cxnLst/>
              <a:rect l="l" t="t" r="r" b="b"/>
              <a:pathLst>
                <a:path w="1904" h="294005">
                  <a:moveTo>
                    <a:pt x="1878" y="293691"/>
                  </a:moveTo>
                  <a:lnTo>
                    <a:pt x="0" y="26924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936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120248" y="2338565"/>
              <a:ext cx="36195" cy="270510"/>
            </a:xfrm>
            <a:custGeom>
              <a:avLst/>
              <a:gdLst/>
              <a:ahLst/>
              <a:cxnLst/>
              <a:rect l="l" t="t" r="r" b="b"/>
              <a:pathLst>
                <a:path w="36195" h="270510">
                  <a:moveTo>
                    <a:pt x="35763" y="0"/>
                  </a:moveTo>
                  <a:lnTo>
                    <a:pt x="0" y="1270"/>
                  </a:lnTo>
                  <a:lnTo>
                    <a:pt x="0" y="270446"/>
                  </a:lnTo>
                  <a:lnTo>
                    <a:pt x="35763" y="2691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120264" y="2338559"/>
              <a:ext cx="36195" cy="270510"/>
            </a:xfrm>
            <a:custGeom>
              <a:avLst/>
              <a:gdLst/>
              <a:ahLst/>
              <a:cxnLst/>
              <a:rect l="l" t="t" r="r" b="b"/>
              <a:pathLst>
                <a:path w="36195" h="270510">
                  <a:moveTo>
                    <a:pt x="0" y="270453"/>
                  </a:moveTo>
                  <a:lnTo>
                    <a:pt x="35756" y="269175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704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118356" y="23138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118371" y="23138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3962565" y="2366695"/>
              <a:ext cx="1905" cy="245745"/>
            </a:xfrm>
            <a:custGeom>
              <a:avLst/>
              <a:gdLst/>
              <a:ahLst/>
              <a:cxnLst/>
              <a:rect l="l" t="t" r="r" b="b"/>
              <a:pathLst>
                <a:path w="1904" h="245744">
                  <a:moveTo>
                    <a:pt x="0" y="0"/>
                  </a:moveTo>
                  <a:lnTo>
                    <a:pt x="0" y="221246"/>
                  </a:lnTo>
                  <a:lnTo>
                    <a:pt x="1879" y="24564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3962568" y="2366646"/>
              <a:ext cx="1905" cy="245745"/>
            </a:xfrm>
            <a:custGeom>
              <a:avLst/>
              <a:gdLst/>
              <a:ahLst/>
              <a:cxnLst/>
              <a:rect l="l" t="t" r="r" b="b"/>
              <a:pathLst>
                <a:path w="1904" h="245744">
                  <a:moveTo>
                    <a:pt x="1869" y="245634"/>
                  </a:moveTo>
                  <a:lnTo>
                    <a:pt x="0" y="22130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56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3964089" y="2389835"/>
              <a:ext cx="36830" cy="222885"/>
            </a:xfrm>
            <a:custGeom>
              <a:avLst/>
              <a:gdLst/>
              <a:ahLst/>
              <a:cxnLst/>
              <a:rect l="l" t="t" r="r" b="b"/>
              <a:pathLst>
                <a:path w="36829" h="222885">
                  <a:moveTo>
                    <a:pt x="36525" y="0"/>
                  </a:moveTo>
                  <a:lnTo>
                    <a:pt x="0" y="1308"/>
                  </a:lnTo>
                  <a:lnTo>
                    <a:pt x="0" y="222554"/>
                  </a:lnTo>
                  <a:lnTo>
                    <a:pt x="36525" y="22124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3964094" y="2389837"/>
              <a:ext cx="36830" cy="222885"/>
            </a:xfrm>
            <a:custGeom>
              <a:avLst/>
              <a:gdLst/>
              <a:ahLst/>
              <a:cxnLst/>
              <a:rect l="l" t="t" r="r" b="b"/>
              <a:pathLst>
                <a:path w="36829" h="222885">
                  <a:moveTo>
                    <a:pt x="0" y="222547"/>
                  </a:moveTo>
                  <a:lnTo>
                    <a:pt x="36517" y="221242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225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3962209" y="236531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3962212" y="23653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3805034" y="2390343"/>
              <a:ext cx="2540" cy="226060"/>
            </a:xfrm>
            <a:custGeom>
              <a:avLst/>
              <a:gdLst/>
              <a:ahLst/>
              <a:cxnLst/>
              <a:rect l="l" t="t" r="r" b="b"/>
              <a:pathLst>
                <a:path w="2539" h="226060">
                  <a:moveTo>
                    <a:pt x="0" y="0"/>
                  </a:moveTo>
                  <a:lnTo>
                    <a:pt x="0" y="200634"/>
                  </a:lnTo>
                  <a:lnTo>
                    <a:pt x="1917" y="22553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805036" y="2390437"/>
              <a:ext cx="2540" cy="226060"/>
            </a:xfrm>
            <a:custGeom>
              <a:avLst/>
              <a:gdLst/>
              <a:ahLst/>
              <a:cxnLst/>
              <a:rect l="l" t="t" r="r" b="b"/>
              <a:pathLst>
                <a:path w="2539" h="226060">
                  <a:moveTo>
                    <a:pt x="1914" y="225552"/>
                  </a:moveTo>
                  <a:lnTo>
                    <a:pt x="0" y="20063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255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807155" y="2413774"/>
              <a:ext cx="36195" cy="201930"/>
            </a:xfrm>
            <a:custGeom>
              <a:avLst/>
              <a:gdLst/>
              <a:ahLst/>
              <a:cxnLst/>
              <a:rect l="l" t="t" r="r" b="b"/>
              <a:pathLst>
                <a:path w="36195" h="201930">
                  <a:moveTo>
                    <a:pt x="35763" y="0"/>
                  </a:moveTo>
                  <a:lnTo>
                    <a:pt x="0" y="1270"/>
                  </a:lnTo>
                  <a:lnTo>
                    <a:pt x="0" y="201904"/>
                  </a:lnTo>
                  <a:lnTo>
                    <a:pt x="35763" y="2006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807163" y="2413769"/>
              <a:ext cx="36195" cy="201930"/>
            </a:xfrm>
            <a:custGeom>
              <a:avLst/>
              <a:gdLst/>
              <a:ahLst/>
              <a:cxnLst/>
              <a:rect l="l" t="t" r="r" b="b"/>
              <a:pathLst>
                <a:path w="36195" h="201930">
                  <a:moveTo>
                    <a:pt x="0" y="201899"/>
                  </a:moveTo>
                  <a:lnTo>
                    <a:pt x="35756" y="20063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018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805250" y="238932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805250" y="23893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2871825" y="258954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4">
                  <a:moveTo>
                    <a:pt x="0" y="0"/>
                  </a:moveTo>
                  <a:lnTo>
                    <a:pt x="0" y="6680"/>
                  </a:lnTo>
                  <a:lnTo>
                    <a:pt x="1879" y="3107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2871823" y="2589519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168"/>
                  </a:moveTo>
                  <a:lnTo>
                    <a:pt x="0" y="672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1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2873565" y="2612681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63" y="0"/>
                  </a:moveTo>
                  <a:lnTo>
                    <a:pt x="0" y="1282"/>
                  </a:lnTo>
                  <a:lnTo>
                    <a:pt x="0" y="7962"/>
                  </a:lnTo>
                  <a:lnTo>
                    <a:pt x="35763" y="669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2873563" y="2612683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969"/>
                  </a:moveTo>
                  <a:lnTo>
                    <a:pt x="35770" y="669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2871685" y="25883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2871694" y="258836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337102" y="2587256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0" y="10033"/>
                  </a:lnTo>
                  <a:lnTo>
                    <a:pt x="1866" y="3442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337095" y="2587201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78" y="34466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446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339109" y="2610459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763" y="0"/>
                  </a:moveTo>
                  <a:lnTo>
                    <a:pt x="0" y="1282"/>
                  </a:lnTo>
                  <a:lnTo>
                    <a:pt x="0" y="11315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339113" y="2610457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11315"/>
                  </a:moveTo>
                  <a:lnTo>
                    <a:pt x="35770" y="1003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3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337229" y="25857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337235" y="25857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645509" y="2315171"/>
              <a:ext cx="1905" cy="307340"/>
            </a:xfrm>
            <a:custGeom>
              <a:avLst/>
              <a:gdLst/>
              <a:ahLst/>
              <a:cxnLst/>
              <a:rect l="l" t="t" r="r" b="b"/>
              <a:pathLst>
                <a:path w="1904" h="307339">
                  <a:moveTo>
                    <a:pt x="0" y="0"/>
                  </a:moveTo>
                  <a:lnTo>
                    <a:pt x="0" y="282549"/>
                  </a:lnTo>
                  <a:lnTo>
                    <a:pt x="1879" y="3069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645507" y="2315195"/>
              <a:ext cx="1905" cy="307340"/>
            </a:xfrm>
            <a:custGeom>
              <a:avLst/>
              <a:gdLst/>
              <a:ahLst/>
              <a:cxnLst/>
              <a:rect l="l" t="t" r="r" b="b"/>
              <a:pathLst>
                <a:path w="1904" h="307339">
                  <a:moveTo>
                    <a:pt x="1878" y="306880"/>
                  </a:moveTo>
                  <a:lnTo>
                    <a:pt x="0" y="28256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068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647414" y="2338323"/>
              <a:ext cx="36195" cy="283845"/>
            </a:xfrm>
            <a:custGeom>
              <a:avLst/>
              <a:gdLst/>
              <a:ahLst/>
              <a:cxnLst/>
              <a:rect l="l" t="t" r="r" b="b"/>
              <a:pathLst>
                <a:path w="36195" h="283844">
                  <a:moveTo>
                    <a:pt x="35763" y="0"/>
                  </a:moveTo>
                  <a:lnTo>
                    <a:pt x="0" y="1270"/>
                  </a:lnTo>
                  <a:lnTo>
                    <a:pt x="0" y="283819"/>
                  </a:lnTo>
                  <a:lnTo>
                    <a:pt x="35763" y="2825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3647416" y="2338321"/>
              <a:ext cx="36195" cy="283845"/>
            </a:xfrm>
            <a:custGeom>
              <a:avLst/>
              <a:gdLst/>
              <a:ahLst/>
              <a:cxnLst/>
              <a:rect l="l" t="t" r="r" b="b"/>
              <a:pathLst>
                <a:path w="36195" h="283844">
                  <a:moveTo>
                    <a:pt x="0" y="283825"/>
                  </a:moveTo>
                  <a:lnTo>
                    <a:pt x="35756" y="28254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838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3645534" y="23137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645529" y="23137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184906" y="2577350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5" h="46355">
                  <a:moveTo>
                    <a:pt x="0" y="0"/>
                  </a:moveTo>
                  <a:lnTo>
                    <a:pt x="0" y="21742"/>
                  </a:lnTo>
                  <a:lnTo>
                    <a:pt x="1866" y="4612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3184900" y="2577329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5" h="46355">
                  <a:moveTo>
                    <a:pt x="1878" y="46133"/>
                  </a:moveTo>
                  <a:lnTo>
                    <a:pt x="0" y="2181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1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3186620" y="2600350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4" h="23494">
                  <a:moveTo>
                    <a:pt x="35763" y="0"/>
                  </a:moveTo>
                  <a:lnTo>
                    <a:pt x="0" y="1270"/>
                  </a:lnTo>
                  <a:lnTo>
                    <a:pt x="0" y="22999"/>
                  </a:lnTo>
                  <a:lnTo>
                    <a:pt x="35763" y="217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3186635" y="2600347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4" h="23494">
                  <a:moveTo>
                    <a:pt x="0" y="23003"/>
                  </a:moveTo>
                  <a:lnTo>
                    <a:pt x="35756" y="21736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30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3184753" y="257585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3184762" y="25758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499332" y="2542971"/>
              <a:ext cx="1905" cy="81915"/>
            </a:xfrm>
            <a:custGeom>
              <a:avLst/>
              <a:gdLst/>
              <a:ahLst/>
              <a:cxnLst/>
              <a:rect l="l" t="t" r="r" b="b"/>
              <a:pathLst>
                <a:path w="1904" h="81914">
                  <a:moveTo>
                    <a:pt x="0" y="0"/>
                  </a:moveTo>
                  <a:lnTo>
                    <a:pt x="0" y="56845"/>
                  </a:lnTo>
                  <a:lnTo>
                    <a:pt x="1905" y="81762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3499329" y="2543040"/>
              <a:ext cx="2540" cy="81915"/>
            </a:xfrm>
            <a:custGeom>
              <a:avLst/>
              <a:gdLst/>
              <a:ahLst/>
              <a:cxnLst/>
              <a:rect l="l" t="t" r="r" b="b"/>
              <a:pathLst>
                <a:path w="2539" h="81914">
                  <a:moveTo>
                    <a:pt x="1914" y="81736"/>
                  </a:moveTo>
                  <a:lnTo>
                    <a:pt x="0" y="5681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17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3501085" y="2566428"/>
              <a:ext cx="36195" cy="58419"/>
            </a:xfrm>
            <a:custGeom>
              <a:avLst/>
              <a:gdLst/>
              <a:ahLst/>
              <a:cxnLst/>
              <a:rect l="l" t="t" r="r" b="b"/>
              <a:pathLst>
                <a:path w="36195" h="58419">
                  <a:moveTo>
                    <a:pt x="35763" y="0"/>
                  </a:moveTo>
                  <a:lnTo>
                    <a:pt x="0" y="1282"/>
                  </a:lnTo>
                  <a:lnTo>
                    <a:pt x="0" y="58127"/>
                  </a:lnTo>
                  <a:lnTo>
                    <a:pt x="35763" y="568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3501087" y="2566434"/>
              <a:ext cx="36195" cy="58419"/>
            </a:xfrm>
            <a:custGeom>
              <a:avLst/>
              <a:gdLst/>
              <a:ahLst/>
              <a:cxnLst/>
              <a:rect l="l" t="t" r="r" b="b"/>
              <a:pathLst>
                <a:path w="36195" h="58419">
                  <a:moveTo>
                    <a:pt x="0" y="58122"/>
                  </a:moveTo>
                  <a:lnTo>
                    <a:pt x="35770" y="568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81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499193" y="25418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3499184" y="25418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5577420" y="2387117"/>
              <a:ext cx="1905" cy="245110"/>
            </a:xfrm>
            <a:custGeom>
              <a:avLst/>
              <a:gdLst/>
              <a:ahLst/>
              <a:cxnLst/>
              <a:rect l="l" t="t" r="r" b="b"/>
              <a:pathLst>
                <a:path w="1904" h="245110">
                  <a:moveTo>
                    <a:pt x="0" y="0"/>
                  </a:moveTo>
                  <a:lnTo>
                    <a:pt x="0" y="220129"/>
                  </a:lnTo>
                  <a:lnTo>
                    <a:pt x="1866" y="24452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5577412" y="2387019"/>
              <a:ext cx="1905" cy="245110"/>
            </a:xfrm>
            <a:custGeom>
              <a:avLst/>
              <a:gdLst/>
              <a:ahLst/>
              <a:cxnLst/>
              <a:rect l="l" t="t" r="r" b="b"/>
              <a:pathLst>
                <a:path w="1904" h="245110">
                  <a:moveTo>
                    <a:pt x="1878" y="244611"/>
                  </a:moveTo>
                  <a:lnTo>
                    <a:pt x="0" y="22016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4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5579402" y="2410154"/>
              <a:ext cx="36195" cy="221615"/>
            </a:xfrm>
            <a:custGeom>
              <a:avLst/>
              <a:gdLst/>
              <a:ahLst/>
              <a:cxnLst/>
              <a:rect l="l" t="t" r="r" b="b"/>
              <a:pathLst>
                <a:path w="36195" h="221614">
                  <a:moveTo>
                    <a:pt x="35763" y="0"/>
                  </a:moveTo>
                  <a:lnTo>
                    <a:pt x="0" y="1282"/>
                  </a:lnTo>
                  <a:lnTo>
                    <a:pt x="0" y="221411"/>
                  </a:lnTo>
                  <a:lnTo>
                    <a:pt x="35763" y="22012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5579406" y="2410152"/>
              <a:ext cx="36195" cy="221615"/>
            </a:xfrm>
            <a:custGeom>
              <a:avLst/>
              <a:gdLst/>
              <a:ahLst/>
              <a:cxnLst/>
              <a:rect l="l" t="t" r="r" b="b"/>
              <a:pathLst>
                <a:path w="36195" h="221614">
                  <a:moveTo>
                    <a:pt x="0" y="221416"/>
                  </a:moveTo>
                  <a:lnTo>
                    <a:pt x="35770" y="220137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214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5577535" y="23860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5577532" y="238604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5381993" y="2316149"/>
              <a:ext cx="2540" cy="322580"/>
            </a:xfrm>
            <a:custGeom>
              <a:avLst/>
              <a:gdLst/>
              <a:ahLst/>
              <a:cxnLst/>
              <a:rect l="l" t="t" r="r" b="b"/>
              <a:pathLst>
                <a:path w="2539" h="322580">
                  <a:moveTo>
                    <a:pt x="0" y="0"/>
                  </a:moveTo>
                  <a:lnTo>
                    <a:pt x="0" y="297040"/>
                  </a:lnTo>
                  <a:lnTo>
                    <a:pt x="1917" y="321957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5381990" y="2316084"/>
              <a:ext cx="2540" cy="322580"/>
            </a:xfrm>
            <a:custGeom>
              <a:avLst/>
              <a:gdLst/>
              <a:ahLst/>
              <a:cxnLst/>
              <a:rect l="l" t="t" r="r" b="b"/>
              <a:pathLst>
                <a:path w="2539" h="322580">
                  <a:moveTo>
                    <a:pt x="1914" y="322064"/>
                  </a:moveTo>
                  <a:lnTo>
                    <a:pt x="0" y="29714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220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5383784" y="2339581"/>
              <a:ext cx="36195" cy="298450"/>
            </a:xfrm>
            <a:custGeom>
              <a:avLst/>
              <a:gdLst/>
              <a:ahLst/>
              <a:cxnLst/>
              <a:rect l="l" t="t" r="r" b="b"/>
              <a:pathLst>
                <a:path w="36195" h="298450">
                  <a:moveTo>
                    <a:pt x="35763" y="0"/>
                  </a:moveTo>
                  <a:lnTo>
                    <a:pt x="0" y="1282"/>
                  </a:lnTo>
                  <a:lnTo>
                    <a:pt x="0" y="298310"/>
                  </a:lnTo>
                  <a:lnTo>
                    <a:pt x="35763" y="2970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5383788" y="2339584"/>
              <a:ext cx="36195" cy="298450"/>
            </a:xfrm>
            <a:custGeom>
              <a:avLst/>
              <a:gdLst/>
              <a:ahLst/>
              <a:cxnLst/>
              <a:rect l="l" t="t" r="r" b="b"/>
              <a:pathLst>
                <a:path w="36195" h="298450">
                  <a:moveTo>
                    <a:pt x="0" y="298313"/>
                  </a:moveTo>
                  <a:lnTo>
                    <a:pt x="35770" y="29703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298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5381891" y="23150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5381888" y="231502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5071287" y="2184603"/>
              <a:ext cx="1905" cy="480059"/>
            </a:xfrm>
            <a:custGeom>
              <a:avLst/>
              <a:gdLst/>
              <a:ahLst/>
              <a:cxnLst/>
              <a:rect l="l" t="t" r="r" b="b"/>
              <a:pathLst>
                <a:path w="1904" h="480060">
                  <a:moveTo>
                    <a:pt x="0" y="0"/>
                  </a:moveTo>
                  <a:lnTo>
                    <a:pt x="0" y="455307"/>
                  </a:lnTo>
                  <a:lnTo>
                    <a:pt x="1879" y="479691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5071291" y="2184583"/>
              <a:ext cx="1905" cy="480059"/>
            </a:xfrm>
            <a:custGeom>
              <a:avLst/>
              <a:gdLst/>
              <a:ahLst/>
              <a:cxnLst/>
              <a:rect l="l" t="t" r="r" b="b"/>
              <a:pathLst>
                <a:path w="1904" h="480060">
                  <a:moveTo>
                    <a:pt x="1878" y="479740"/>
                  </a:moveTo>
                  <a:lnTo>
                    <a:pt x="0" y="45529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797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5072964" y="2207742"/>
              <a:ext cx="36830" cy="457200"/>
            </a:xfrm>
            <a:custGeom>
              <a:avLst/>
              <a:gdLst/>
              <a:ahLst/>
              <a:cxnLst/>
              <a:rect l="l" t="t" r="r" b="b"/>
              <a:pathLst>
                <a:path w="36829" h="457200">
                  <a:moveTo>
                    <a:pt x="36525" y="0"/>
                  </a:moveTo>
                  <a:lnTo>
                    <a:pt x="0" y="1308"/>
                  </a:lnTo>
                  <a:lnTo>
                    <a:pt x="0" y="456615"/>
                  </a:lnTo>
                  <a:lnTo>
                    <a:pt x="36525" y="45530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5072985" y="2207741"/>
              <a:ext cx="36830" cy="457200"/>
            </a:xfrm>
            <a:custGeom>
              <a:avLst/>
              <a:gdLst/>
              <a:ahLst/>
              <a:cxnLst/>
              <a:rect l="l" t="t" r="r" b="b"/>
              <a:pathLst>
                <a:path w="36829" h="457200">
                  <a:moveTo>
                    <a:pt x="0" y="456615"/>
                  </a:moveTo>
                  <a:lnTo>
                    <a:pt x="36517" y="45529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566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071084" y="218351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071092" y="2183509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6000178" y="1442541"/>
              <a:ext cx="1905" cy="1228090"/>
            </a:xfrm>
            <a:custGeom>
              <a:avLst/>
              <a:gdLst/>
              <a:ahLst/>
              <a:cxnLst/>
              <a:rect l="l" t="t" r="r" b="b"/>
              <a:pathLst>
                <a:path w="1904" h="1228089">
                  <a:moveTo>
                    <a:pt x="0" y="0"/>
                  </a:moveTo>
                  <a:lnTo>
                    <a:pt x="0" y="1203198"/>
                  </a:lnTo>
                  <a:lnTo>
                    <a:pt x="1879" y="122758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6000184" y="1442539"/>
              <a:ext cx="1905" cy="1228090"/>
            </a:xfrm>
            <a:custGeom>
              <a:avLst/>
              <a:gdLst/>
              <a:ahLst/>
              <a:cxnLst/>
              <a:rect l="l" t="t" r="r" b="b"/>
              <a:pathLst>
                <a:path w="1904" h="1228089">
                  <a:moveTo>
                    <a:pt x="1869" y="1227494"/>
                  </a:moveTo>
                  <a:lnTo>
                    <a:pt x="0" y="120316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274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6002045" y="1465795"/>
              <a:ext cx="36195" cy="1204595"/>
            </a:xfrm>
            <a:custGeom>
              <a:avLst/>
              <a:gdLst/>
              <a:ahLst/>
              <a:cxnLst/>
              <a:rect l="l" t="t" r="r" b="b"/>
              <a:pathLst>
                <a:path w="36195" h="1204595">
                  <a:moveTo>
                    <a:pt x="35763" y="0"/>
                  </a:moveTo>
                  <a:lnTo>
                    <a:pt x="0" y="1282"/>
                  </a:lnTo>
                  <a:lnTo>
                    <a:pt x="0" y="1204468"/>
                  </a:lnTo>
                  <a:lnTo>
                    <a:pt x="35763" y="120318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6002060" y="1465793"/>
              <a:ext cx="36195" cy="1204595"/>
            </a:xfrm>
            <a:custGeom>
              <a:avLst/>
              <a:gdLst/>
              <a:ahLst/>
              <a:cxnLst/>
              <a:rect l="l" t="t" r="r" b="b"/>
              <a:pathLst>
                <a:path w="36195" h="1204595">
                  <a:moveTo>
                    <a:pt x="0" y="1204471"/>
                  </a:moveTo>
                  <a:lnTo>
                    <a:pt x="35756" y="1203193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0447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6000165" y="14412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6000170" y="14412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907330" y="1002245"/>
              <a:ext cx="1905" cy="1669414"/>
            </a:xfrm>
            <a:custGeom>
              <a:avLst/>
              <a:gdLst/>
              <a:ahLst/>
              <a:cxnLst/>
              <a:rect l="l" t="t" r="r" b="b"/>
              <a:pathLst>
                <a:path w="1904" h="1669414">
                  <a:moveTo>
                    <a:pt x="0" y="0"/>
                  </a:moveTo>
                  <a:lnTo>
                    <a:pt x="0" y="1644561"/>
                  </a:lnTo>
                  <a:lnTo>
                    <a:pt x="1879" y="166895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4907333" y="1002250"/>
              <a:ext cx="1905" cy="1669414"/>
            </a:xfrm>
            <a:custGeom>
              <a:avLst/>
              <a:gdLst/>
              <a:ahLst/>
              <a:cxnLst/>
              <a:rect l="l" t="t" r="r" b="b"/>
              <a:pathLst>
                <a:path w="1904" h="1669414">
                  <a:moveTo>
                    <a:pt x="1869" y="1668837"/>
                  </a:moveTo>
                  <a:lnTo>
                    <a:pt x="0" y="164450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6688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909451" y="1025512"/>
              <a:ext cx="36195" cy="1645920"/>
            </a:xfrm>
            <a:custGeom>
              <a:avLst/>
              <a:gdLst/>
              <a:ahLst/>
              <a:cxnLst/>
              <a:rect l="l" t="t" r="r" b="b"/>
              <a:pathLst>
                <a:path w="36195" h="1645920">
                  <a:moveTo>
                    <a:pt x="35763" y="0"/>
                  </a:moveTo>
                  <a:lnTo>
                    <a:pt x="0" y="1270"/>
                  </a:lnTo>
                  <a:lnTo>
                    <a:pt x="0" y="1645843"/>
                  </a:lnTo>
                  <a:lnTo>
                    <a:pt x="35763" y="164456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909460" y="1025505"/>
              <a:ext cx="36195" cy="1645920"/>
            </a:xfrm>
            <a:custGeom>
              <a:avLst/>
              <a:gdLst/>
              <a:ahLst/>
              <a:cxnLst/>
              <a:rect l="l" t="t" r="r" b="b"/>
              <a:pathLst>
                <a:path w="36195" h="1645920">
                  <a:moveTo>
                    <a:pt x="0" y="1645853"/>
                  </a:moveTo>
                  <a:lnTo>
                    <a:pt x="35770" y="164457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458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907559" y="100110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907566" y="10011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4752657" y="1463928"/>
              <a:ext cx="1905" cy="1216660"/>
            </a:xfrm>
            <a:custGeom>
              <a:avLst/>
              <a:gdLst/>
              <a:ahLst/>
              <a:cxnLst/>
              <a:rect l="l" t="t" r="r" b="b"/>
              <a:pathLst>
                <a:path w="1904" h="1216660">
                  <a:moveTo>
                    <a:pt x="0" y="0"/>
                  </a:moveTo>
                  <a:lnTo>
                    <a:pt x="0" y="1192047"/>
                  </a:lnTo>
                  <a:lnTo>
                    <a:pt x="1879" y="121644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752660" y="1463876"/>
              <a:ext cx="1905" cy="1216660"/>
            </a:xfrm>
            <a:custGeom>
              <a:avLst/>
              <a:gdLst/>
              <a:ahLst/>
              <a:cxnLst/>
              <a:rect l="l" t="t" r="r" b="b"/>
              <a:pathLst>
                <a:path w="1904" h="1216660">
                  <a:moveTo>
                    <a:pt x="1878" y="1216579"/>
                  </a:moveTo>
                  <a:lnTo>
                    <a:pt x="0" y="119213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2165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754498" y="1487220"/>
              <a:ext cx="36195" cy="1193800"/>
            </a:xfrm>
            <a:custGeom>
              <a:avLst/>
              <a:gdLst/>
              <a:ahLst/>
              <a:cxnLst/>
              <a:rect l="l" t="t" r="r" b="b"/>
              <a:pathLst>
                <a:path w="36195" h="1193800">
                  <a:moveTo>
                    <a:pt x="35763" y="0"/>
                  </a:moveTo>
                  <a:lnTo>
                    <a:pt x="0" y="1270"/>
                  </a:lnTo>
                  <a:lnTo>
                    <a:pt x="0" y="1193317"/>
                  </a:lnTo>
                  <a:lnTo>
                    <a:pt x="35763" y="11920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754511" y="1487216"/>
              <a:ext cx="36195" cy="1193800"/>
            </a:xfrm>
            <a:custGeom>
              <a:avLst/>
              <a:gdLst/>
              <a:ahLst/>
              <a:cxnLst/>
              <a:rect l="l" t="t" r="r" b="b"/>
              <a:pathLst>
                <a:path w="36195" h="1193800">
                  <a:moveTo>
                    <a:pt x="0" y="1193330"/>
                  </a:moveTo>
                  <a:lnTo>
                    <a:pt x="35756" y="11920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933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752606" y="14624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4752612" y="14624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5197881" y="2366517"/>
              <a:ext cx="1905" cy="320675"/>
            </a:xfrm>
            <a:custGeom>
              <a:avLst/>
              <a:gdLst/>
              <a:ahLst/>
              <a:cxnLst/>
              <a:rect l="l" t="t" r="r" b="b"/>
              <a:pathLst>
                <a:path w="1904" h="320675">
                  <a:moveTo>
                    <a:pt x="0" y="0"/>
                  </a:moveTo>
                  <a:lnTo>
                    <a:pt x="0" y="295922"/>
                  </a:lnTo>
                  <a:lnTo>
                    <a:pt x="1879" y="3203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5197876" y="2366433"/>
              <a:ext cx="1905" cy="320675"/>
            </a:xfrm>
            <a:custGeom>
              <a:avLst/>
              <a:gdLst/>
              <a:ahLst/>
              <a:cxnLst/>
              <a:rect l="l" t="t" r="r" b="b"/>
              <a:pathLst>
                <a:path w="1904" h="320675">
                  <a:moveTo>
                    <a:pt x="1878" y="320451"/>
                  </a:moveTo>
                  <a:lnTo>
                    <a:pt x="0" y="29600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04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5199850" y="2389758"/>
              <a:ext cx="36195" cy="297815"/>
            </a:xfrm>
            <a:custGeom>
              <a:avLst/>
              <a:gdLst/>
              <a:ahLst/>
              <a:cxnLst/>
              <a:rect l="l" t="t" r="r" b="b"/>
              <a:pathLst>
                <a:path w="36195" h="297814">
                  <a:moveTo>
                    <a:pt x="35763" y="0"/>
                  </a:moveTo>
                  <a:lnTo>
                    <a:pt x="0" y="1282"/>
                  </a:lnTo>
                  <a:lnTo>
                    <a:pt x="0" y="297205"/>
                  </a:lnTo>
                  <a:lnTo>
                    <a:pt x="35763" y="29592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5199849" y="2389757"/>
              <a:ext cx="36195" cy="297815"/>
            </a:xfrm>
            <a:custGeom>
              <a:avLst/>
              <a:gdLst/>
              <a:ahLst/>
              <a:cxnLst/>
              <a:rect l="l" t="t" r="r" b="b"/>
              <a:pathLst>
                <a:path w="36195" h="297814">
                  <a:moveTo>
                    <a:pt x="0" y="297208"/>
                  </a:moveTo>
                  <a:lnTo>
                    <a:pt x="35770" y="29592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297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5197957" y="23651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5197968" y="23651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4599076" y="2140038"/>
              <a:ext cx="1905" cy="551180"/>
            </a:xfrm>
            <a:custGeom>
              <a:avLst/>
              <a:gdLst/>
              <a:ahLst/>
              <a:cxnLst/>
              <a:rect l="l" t="t" r="r" b="b"/>
              <a:pathLst>
                <a:path w="1904" h="551180">
                  <a:moveTo>
                    <a:pt x="0" y="0"/>
                  </a:moveTo>
                  <a:lnTo>
                    <a:pt x="0" y="526630"/>
                  </a:lnTo>
                  <a:lnTo>
                    <a:pt x="1866" y="551027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4599076" y="2140053"/>
              <a:ext cx="1905" cy="551180"/>
            </a:xfrm>
            <a:custGeom>
              <a:avLst/>
              <a:gdLst/>
              <a:ahLst/>
              <a:cxnLst/>
              <a:rect l="l" t="t" r="r" b="b"/>
              <a:pathLst>
                <a:path w="1904" h="551180">
                  <a:moveTo>
                    <a:pt x="1869" y="551023"/>
                  </a:moveTo>
                  <a:lnTo>
                    <a:pt x="0" y="52669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510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4601171" y="2163228"/>
              <a:ext cx="36195" cy="528320"/>
            </a:xfrm>
            <a:custGeom>
              <a:avLst/>
              <a:gdLst/>
              <a:ahLst/>
              <a:cxnLst/>
              <a:rect l="l" t="t" r="r" b="b"/>
              <a:pathLst>
                <a:path w="36195" h="528319">
                  <a:moveTo>
                    <a:pt x="35763" y="0"/>
                  </a:moveTo>
                  <a:lnTo>
                    <a:pt x="0" y="1282"/>
                  </a:lnTo>
                  <a:lnTo>
                    <a:pt x="0" y="527926"/>
                  </a:lnTo>
                  <a:lnTo>
                    <a:pt x="35763" y="5266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601186" y="2163231"/>
              <a:ext cx="36195" cy="528320"/>
            </a:xfrm>
            <a:custGeom>
              <a:avLst/>
              <a:gdLst/>
              <a:ahLst/>
              <a:cxnLst/>
              <a:rect l="l" t="t" r="r" b="b"/>
              <a:pathLst>
                <a:path w="36195" h="528319">
                  <a:moveTo>
                    <a:pt x="0" y="527919"/>
                  </a:moveTo>
                  <a:lnTo>
                    <a:pt x="35756" y="52664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279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4599292" y="21386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599296" y="213863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5844387" y="317194"/>
              <a:ext cx="1905" cy="2376805"/>
            </a:xfrm>
            <a:custGeom>
              <a:avLst/>
              <a:gdLst/>
              <a:ahLst/>
              <a:cxnLst/>
              <a:rect l="l" t="t" r="r" b="b"/>
              <a:pathLst>
                <a:path w="1904" h="2376805">
                  <a:moveTo>
                    <a:pt x="0" y="0"/>
                  </a:moveTo>
                  <a:lnTo>
                    <a:pt x="0" y="2352319"/>
                  </a:lnTo>
                  <a:lnTo>
                    <a:pt x="1879" y="2376716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5844385" y="317173"/>
              <a:ext cx="1905" cy="2376805"/>
            </a:xfrm>
            <a:custGeom>
              <a:avLst/>
              <a:gdLst/>
              <a:ahLst/>
              <a:cxnLst/>
              <a:rect l="l" t="t" r="r" b="b"/>
              <a:pathLst>
                <a:path w="1904" h="2376805">
                  <a:moveTo>
                    <a:pt x="1869" y="2376634"/>
                  </a:moveTo>
                  <a:lnTo>
                    <a:pt x="0" y="235230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3766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5845936" y="340512"/>
              <a:ext cx="36830" cy="2353945"/>
            </a:xfrm>
            <a:custGeom>
              <a:avLst/>
              <a:gdLst/>
              <a:ahLst/>
              <a:cxnLst/>
              <a:rect l="l" t="t" r="r" b="b"/>
              <a:pathLst>
                <a:path w="36829" h="2353945">
                  <a:moveTo>
                    <a:pt x="36525" y="0"/>
                  </a:moveTo>
                  <a:lnTo>
                    <a:pt x="0" y="1295"/>
                  </a:lnTo>
                  <a:lnTo>
                    <a:pt x="0" y="2353627"/>
                  </a:lnTo>
                  <a:lnTo>
                    <a:pt x="36525" y="235231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5845948" y="340504"/>
              <a:ext cx="36830" cy="2353945"/>
            </a:xfrm>
            <a:custGeom>
              <a:avLst/>
              <a:gdLst/>
              <a:ahLst/>
              <a:cxnLst/>
              <a:rect l="l" t="t" r="r" b="b"/>
              <a:pathLst>
                <a:path w="36829" h="2353945">
                  <a:moveTo>
                    <a:pt x="0" y="2353637"/>
                  </a:moveTo>
                  <a:lnTo>
                    <a:pt x="36517" y="2352331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3536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5844044" y="31597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5844044" y="31597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2080425" y="2672244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2080424" y="267224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69" y="26611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66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2082203" y="2695485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2082212" y="269548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3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2080323" y="267121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2080320" y="267121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440224" y="2449740"/>
              <a:ext cx="2540" cy="251460"/>
            </a:xfrm>
            <a:custGeom>
              <a:avLst/>
              <a:gdLst/>
              <a:ahLst/>
              <a:cxnLst/>
              <a:rect l="l" t="t" r="r" b="b"/>
              <a:pathLst>
                <a:path w="2539" h="251460">
                  <a:moveTo>
                    <a:pt x="0" y="0"/>
                  </a:moveTo>
                  <a:lnTo>
                    <a:pt x="0" y="226250"/>
                  </a:lnTo>
                  <a:lnTo>
                    <a:pt x="1917" y="25116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440219" y="2449706"/>
              <a:ext cx="2540" cy="251460"/>
            </a:xfrm>
            <a:custGeom>
              <a:avLst/>
              <a:gdLst/>
              <a:ahLst/>
              <a:cxnLst/>
              <a:rect l="l" t="t" r="r" b="b"/>
              <a:pathLst>
                <a:path w="2539" h="251460">
                  <a:moveTo>
                    <a:pt x="1914" y="251170"/>
                  </a:moveTo>
                  <a:lnTo>
                    <a:pt x="0" y="22625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511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442434" y="2473210"/>
              <a:ext cx="36195" cy="227965"/>
            </a:xfrm>
            <a:custGeom>
              <a:avLst/>
              <a:gdLst/>
              <a:ahLst/>
              <a:cxnLst/>
              <a:rect l="l" t="t" r="r" b="b"/>
              <a:pathLst>
                <a:path w="36195" h="227964">
                  <a:moveTo>
                    <a:pt x="35763" y="0"/>
                  </a:moveTo>
                  <a:lnTo>
                    <a:pt x="0" y="1282"/>
                  </a:lnTo>
                  <a:lnTo>
                    <a:pt x="0" y="227545"/>
                  </a:lnTo>
                  <a:lnTo>
                    <a:pt x="35763" y="22626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442444" y="2473209"/>
              <a:ext cx="36195" cy="227965"/>
            </a:xfrm>
            <a:custGeom>
              <a:avLst/>
              <a:gdLst/>
              <a:ahLst/>
              <a:cxnLst/>
              <a:rect l="l" t="t" r="r" b="b"/>
              <a:pathLst>
                <a:path w="36195" h="227964">
                  <a:moveTo>
                    <a:pt x="0" y="227539"/>
                  </a:moveTo>
                  <a:lnTo>
                    <a:pt x="35770" y="22626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275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440529" y="24485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440539" y="244859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2256840" y="2669057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60">
                  <a:moveTo>
                    <a:pt x="0" y="0"/>
                  </a:moveTo>
                  <a:lnTo>
                    <a:pt x="0" y="10033"/>
                  </a:lnTo>
                  <a:lnTo>
                    <a:pt x="1905" y="34950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2256833" y="2669120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1914" y="34938"/>
                  </a:moveTo>
                  <a:lnTo>
                    <a:pt x="0" y="10018"/>
                  </a:lnTo>
                  <a:lnTo>
                    <a:pt x="0" y="0"/>
                  </a:lnTo>
                  <a:lnTo>
                    <a:pt x="1914" y="24792"/>
                  </a:lnTo>
                  <a:lnTo>
                    <a:pt x="1914" y="349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2258834" y="2692463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35763" y="0"/>
                  </a:moveTo>
                  <a:lnTo>
                    <a:pt x="0" y="1270"/>
                  </a:lnTo>
                  <a:lnTo>
                    <a:pt x="0" y="11303"/>
                  </a:lnTo>
                  <a:lnTo>
                    <a:pt x="35763" y="1003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2258839" y="2692456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4" h="11430">
                  <a:moveTo>
                    <a:pt x="0" y="11314"/>
                  </a:moveTo>
                  <a:lnTo>
                    <a:pt x="35756" y="1003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13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2256942" y="266769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2256941" y="266769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4279226" y="2641472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4" h="67310">
                  <a:moveTo>
                    <a:pt x="0" y="0"/>
                  </a:moveTo>
                  <a:lnTo>
                    <a:pt x="0" y="42354"/>
                  </a:lnTo>
                  <a:lnTo>
                    <a:pt x="1879" y="66751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4279229" y="2641435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4" h="67310">
                  <a:moveTo>
                    <a:pt x="1878" y="66805"/>
                  </a:moveTo>
                  <a:lnTo>
                    <a:pt x="0" y="4235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68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4281258" y="2664701"/>
              <a:ext cx="36195" cy="43815"/>
            </a:xfrm>
            <a:custGeom>
              <a:avLst/>
              <a:gdLst/>
              <a:ahLst/>
              <a:cxnLst/>
              <a:rect l="l" t="t" r="r" b="b"/>
              <a:pathLst>
                <a:path w="36195" h="43814">
                  <a:moveTo>
                    <a:pt x="35763" y="0"/>
                  </a:moveTo>
                  <a:lnTo>
                    <a:pt x="0" y="1282"/>
                  </a:lnTo>
                  <a:lnTo>
                    <a:pt x="0" y="43637"/>
                  </a:lnTo>
                  <a:lnTo>
                    <a:pt x="35763" y="4235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4281261" y="2664705"/>
              <a:ext cx="36195" cy="43815"/>
            </a:xfrm>
            <a:custGeom>
              <a:avLst/>
              <a:gdLst/>
              <a:ahLst/>
              <a:cxnLst/>
              <a:rect l="l" t="t" r="r" b="b"/>
              <a:pathLst>
                <a:path w="36195" h="43814">
                  <a:moveTo>
                    <a:pt x="0" y="43624"/>
                  </a:moveTo>
                  <a:lnTo>
                    <a:pt x="35770" y="4235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36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4279366" y="264030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4279372" y="264030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5686285" y="1834565"/>
              <a:ext cx="1905" cy="876300"/>
            </a:xfrm>
            <a:custGeom>
              <a:avLst/>
              <a:gdLst/>
              <a:ahLst/>
              <a:cxnLst/>
              <a:rect l="l" t="t" r="r" b="b"/>
              <a:pathLst>
                <a:path w="1904" h="876300">
                  <a:moveTo>
                    <a:pt x="0" y="0"/>
                  </a:moveTo>
                  <a:lnTo>
                    <a:pt x="0" y="851535"/>
                  </a:lnTo>
                  <a:lnTo>
                    <a:pt x="1866" y="87593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5686281" y="1834595"/>
              <a:ext cx="1905" cy="876300"/>
            </a:xfrm>
            <a:custGeom>
              <a:avLst/>
              <a:gdLst/>
              <a:ahLst/>
              <a:cxnLst/>
              <a:rect l="l" t="t" r="r" b="b"/>
              <a:pathLst>
                <a:path w="1904" h="876300">
                  <a:moveTo>
                    <a:pt x="1869" y="875815"/>
                  </a:moveTo>
                  <a:lnTo>
                    <a:pt x="0" y="851486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758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5688482" y="1857666"/>
              <a:ext cx="36195" cy="853440"/>
            </a:xfrm>
            <a:custGeom>
              <a:avLst/>
              <a:gdLst/>
              <a:ahLst/>
              <a:cxnLst/>
              <a:rect l="l" t="t" r="r" b="b"/>
              <a:pathLst>
                <a:path w="36195" h="853439">
                  <a:moveTo>
                    <a:pt x="35763" y="0"/>
                  </a:moveTo>
                  <a:lnTo>
                    <a:pt x="0" y="1282"/>
                  </a:lnTo>
                  <a:lnTo>
                    <a:pt x="0" y="852830"/>
                  </a:lnTo>
                  <a:lnTo>
                    <a:pt x="35763" y="8515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5688485" y="1857676"/>
              <a:ext cx="36195" cy="853440"/>
            </a:xfrm>
            <a:custGeom>
              <a:avLst/>
              <a:gdLst/>
              <a:ahLst/>
              <a:cxnLst/>
              <a:rect l="l" t="t" r="r" b="b"/>
              <a:pathLst>
                <a:path w="36195" h="853439">
                  <a:moveTo>
                    <a:pt x="0" y="852813"/>
                  </a:moveTo>
                  <a:lnTo>
                    <a:pt x="35770" y="85153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28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5686602" y="18334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5686597" y="18335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2414308" y="2686888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1676"/>
                  </a:lnTo>
                  <a:lnTo>
                    <a:pt x="1866" y="2606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2414302" y="2686862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095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0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2415959" y="2709887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36525" y="0"/>
                  </a:moveTo>
                  <a:lnTo>
                    <a:pt x="0" y="1295"/>
                  </a:lnTo>
                  <a:lnTo>
                    <a:pt x="0" y="2971"/>
                  </a:lnTo>
                  <a:lnTo>
                    <a:pt x="36525" y="1663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2415957" y="270988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30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2414092" y="26857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2414089" y="26857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4128630" y="2479636"/>
              <a:ext cx="1905" cy="234950"/>
            </a:xfrm>
            <a:custGeom>
              <a:avLst/>
              <a:gdLst/>
              <a:ahLst/>
              <a:cxnLst/>
              <a:rect l="l" t="t" r="r" b="b"/>
              <a:pathLst>
                <a:path w="1904" h="234950">
                  <a:moveTo>
                    <a:pt x="0" y="0"/>
                  </a:moveTo>
                  <a:lnTo>
                    <a:pt x="0" y="210096"/>
                  </a:lnTo>
                  <a:lnTo>
                    <a:pt x="1879" y="23449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4128631" y="2479617"/>
              <a:ext cx="1905" cy="234950"/>
            </a:xfrm>
            <a:custGeom>
              <a:avLst/>
              <a:gdLst/>
              <a:ahLst/>
              <a:cxnLst/>
              <a:rect l="l" t="t" r="r" b="b"/>
              <a:pathLst>
                <a:path w="1904" h="234950">
                  <a:moveTo>
                    <a:pt x="1869" y="234474"/>
                  </a:moveTo>
                  <a:lnTo>
                    <a:pt x="0" y="21014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344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4130611" y="2502750"/>
              <a:ext cx="36195" cy="211454"/>
            </a:xfrm>
            <a:custGeom>
              <a:avLst/>
              <a:gdLst/>
              <a:ahLst/>
              <a:cxnLst/>
              <a:rect l="l" t="t" r="r" b="b"/>
              <a:pathLst>
                <a:path w="36195" h="211455">
                  <a:moveTo>
                    <a:pt x="35775" y="0"/>
                  </a:moveTo>
                  <a:lnTo>
                    <a:pt x="0" y="1282"/>
                  </a:lnTo>
                  <a:lnTo>
                    <a:pt x="0" y="211378"/>
                  </a:lnTo>
                  <a:lnTo>
                    <a:pt x="35775" y="21010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4130622" y="2502755"/>
              <a:ext cx="36195" cy="211454"/>
            </a:xfrm>
            <a:custGeom>
              <a:avLst/>
              <a:gdLst/>
              <a:ahLst/>
              <a:cxnLst/>
              <a:rect l="l" t="t" r="r" b="b"/>
              <a:pathLst>
                <a:path w="36195" h="211455">
                  <a:moveTo>
                    <a:pt x="0" y="211369"/>
                  </a:moveTo>
                  <a:lnTo>
                    <a:pt x="35770" y="2101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113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4128744" y="24783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4128751" y="247832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2570213" y="2657804"/>
              <a:ext cx="2540" cy="59690"/>
            </a:xfrm>
            <a:custGeom>
              <a:avLst/>
              <a:gdLst/>
              <a:ahLst/>
              <a:cxnLst/>
              <a:rect l="l" t="t" r="r" b="b"/>
              <a:pathLst>
                <a:path w="2539" h="59689">
                  <a:moveTo>
                    <a:pt x="0" y="0"/>
                  </a:moveTo>
                  <a:lnTo>
                    <a:pt x="0" y="34544"/>
                  </a:lnTo>
                  <a:lnTo>
                    <a:pt x="1917" y="5946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2570209" y="2657784"/>
              <a:ext cx="2540" cy="59690"/>
            </a:xfrm>
            <a:custGeom>
              <a:avLst/>
              <a:gdLst/>
              <a:ahLst/>
              <a:cxnLst/>
              <a:rect l="l" t="t" r="r" b="b"/>
              <a:pathLst>
                <a:path w="2539" h="59689">
                  <a:moveTo>
                    <a:pt x="1914" y="59415"/>
                  </a:moveTo>
                  <a:lnTo>
                    <a:pt x="0" y="34495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94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2571940" y="2681223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5763" y="0"/>
                  </a:moveTo>
                  <a:lnTo>
                    <a:pt x="0" y="1270"/>
                  </a:lnTo>
                  <a:lnTo>
                    <a:pt x="0" y="35826"/>
                  </a:lnTo>
                  <a:lnTo>
                    <a:pt x="35763" y="345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2571940" y="2681212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0" y="35839"/>
                  </a:moveTo>
                  <a:lnTo>
                    <a:pt x="35770" y="34560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358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2570048" y="26564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2570050" y="265646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1" y="2490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3972966" y="2448521"/>
              <a:ext cx="2540" cy="270510"/>
            </a:xfrm>
            <a:custGeom>
              <a:avLst/>
              <a:gdLst/>
              <a:ahLst/>
              <a:cxnLst/>
              <a:rect l="l" t="t" r="r" b="b"/>
              <a:pathLst>
                <a:path w="2539" h="270510">
                  <a:moveTo>
                    <a:pt x="0" y="0"/>
                  </a:moveTo>
                  <a:lnTo>
                    <a:pt x="0" y="245211"/>
                  </a:lnTo>
                  <a:lnTo>
                    <a:pt x="1917" y="270129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3972968" y="2448472"/>
              <a:ext cx="2540" cy="270510"/>
            </a:xfrm>
            <a:custGeom>
              <a:avLst/>
              <a:gdLst/>
              <a:ahLst/>
              <a:cxnLst/>
              <a:rect l="l" t="t" r="r" b="b"/>
              <a:pathLst>
                <a:path w="2539" h="270510">
                  <a:moveTo>
                    <a:pt x="1914" y="270194"/>
                  </a:moveTo>
                  <a:lnTo>
                    <a:pt x="0" y="24527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701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3974528" y="2471965"/>
              <a:ext cx="36830" cy="247015"/>
            </a:xfrm>
            <a:custGeom>
              <a:avLst/>
              <a:gdLst/>
              <a:ahLst/>
              <a:cxnLst/>
              <a:rect l="l" t="t" r="r" b="b"/>
              <a:pathLst>
                <a:path w="36829" h="247014">
                  <a:moveTo>
                    <a:pt x="36525" y="0"/>
                  </a:moveTo>
                  <a:lnTo>
                    <a:pt x="0" y="1295"/>
                  </a:lnTo>
                  <a:lnTo>
                    <a:pt x="0" y="246507"/>
                  </a:lnTo>
                  <a:lnTo>
                    <a:pt x="36525" y="24519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3974538" y="2471958"/>
              <a:ext cx="36830" cy="247015"/>
            </a:xfrm>
            <a:custGeom>
              <a:avLst/>
              <a:gdLst/>
              <a:ahLst/>
              <a:cxnLst/>
              <a:rect l="l" t="t" r="r" b="b"/>
              <a:pathLst>
                <a:path w="36829" h="247014">
                  <a:moveTo>
                    <a:pt x="0" y="246514"/>
                  </a:moveTo>
                  <a:lnTo>
                    <a:pt x="36517" y="245209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465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3972623" y="2447289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3972626" y="244728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2726423" y="269505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5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2726416" y="269500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2728595" y="27182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2728598" y="271825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2726715" y="26936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2726721" y="26936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3817251" y="2500388"/>
              <a:ext cx="1905" cy="222885"/>
            </a:xfrm>
            <a:custGeom>
              <a:avLst/>
              <a:gdLst/>
              <a:ahLst/>
              <a:cxnLst/>
              <a:rect l="l" t="t" r="r" b="b"/>
              <a:pathLst>
                <a:path w="1904" h="222885">
                  <a:moveTo>
                    <a:pt x="0" y="0"/>
                  </a:moveTo>
                  <a:lnTo>
                    <a:pt x="0" y="198386"/>
                  </a:lnTo>
                  <a:lnTo>
                    <a:pt x="1866" y="22278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3817242" y="2500330"/>
              <a:ext cx="1905" cy="222885"/>
            </a:xfrm>
            <a:custGeom>
              <a:avLst/>
              <a:gdLst/>
              <a:ahLst/>
              <a:cxnLst/>
              <a:rect l="l" t="t" r="r" b="b"/>
              <a:pathLst>
                <a:path w="1904" h="222885">
                  <a:moveTo>
                    <a:pt x="1869" y="222806"/>
                  </a:moveTo>
                  <a:lnTo>
                    <a:pt x="0" y="19835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228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3819245" y="2523743"/>
              <a:ext cx="36195" cy="200025"/>
            </a:xfrm>
            <a:custGeom>
              <a:avLst/>
              <a:gdLst/>
              <a:ahLst/>
              <a:cxnLst/>
              <a:rect l="l" t="t" r="r" b="b"/>
              <a:pathLst>
                <a:path w="36195" h="200025">
                  <a:moveTo>
                    <a:pt x="35763" y="0"/>
                  </a:moveTo>
                  <a:lnTo>
                    <a:pt x="0" y="1270"/>
                  </a:lnTo>
                  <a:lnTo>
                    <a:pt x="0" y="199669"/>
                  </a:lnTo>
                  <a:lnTo>
                    <a:pt x="35763" y="19838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3819244" y="2523732"/>
              <a:ext cx="36195" cy="200025"/>
            </a:xfrm>
            <a:custGeom>
              <a:avLst/>
              <a:gdLst/>
              <a:ahLst/>
              <a:cxnLst/>
              <a:rect l="l" t="t" r="r" b="b"/>
              <a:pathLst>
                <a:path w="36195" h="200025">
                  <a:moveTo>
                    <a:pt x="0" y="199680"/>
                  </a:moveTo>
                  <a:lnTo>
                    <a:pt x="35770" y="19840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96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3817353" y="24992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3817354" y="249929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47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3657803" y="2676842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30">
                  <a:moveTo>
                    <a:pt x="0" y="0"/>
                  </a:moveTo>
                  <a:lnTo>
                    <a:pt x="0" y="24511"/>
                  </a:lnTo>
                  <a:lnTo>
                    <a:pt x="1879" y="4890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3657805" y="2676871"/>
              <a:ext cx="1905" cy="49530"/>
            </a:xfrm>
            <a:custGeom>
              <a:avLst/>
              <a:gdLst/>
              <a:ahLst/>
              <a:cxnLst/>
              <a:rect l="l" t="t" r="r" b="b"/>
              <a:pathLst>
                <a:path w="1904" h="49530">
                  <a:moveTo>
                    <a:pt x="1878" y="48923"/>
                  </a:moveTo>
                  <a:lnTo>
                    <a:pt x="0" y="24476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89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3659949" y="2700007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5" h="26035">
                  <a:moveTo>
                    <a:pt x="35763" y="0"/>
                  </a:moveTo>
                  <a:lnTo>
                    <a:pt x="0" y="1270"/>
                  </a:lnTo>
                  <a:lnTo>
                    <a:pt x="0" y="25793"/>
                  </a:lnTo>
                  <a:lnTo>
                    <a:pt x="35763" y="2451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3659957" y="2700000"/>
              <a:ext cx="36195" cy="26034"/>
            </a:xfrm>
            <a:custGeom>
              <a:avLst/>
              <a:gdLst/>
              <a:ahLst/>
              <a:cxnLst/>
              <a:rect l="l" t="t" r="r" b="b"/>
              <a:pathLst>
                <a:path w="36195" h="26035">
                  <a:moveTo>
                    <a:pt x="0" y="25802"/>
                  </a:moveTo>
                  <a:lnTo>
                    <a:pt x="35756" y="2452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58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3658070" y="26756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3658074" y="267569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5536323" y="2242654"/>
              <a:ext cx="2540" cy="484505"/>
            </a:xfrm>
            <a:custGeom>
              <a:avLst/>
              <a:gdLst/>
              <a:ahLst/>
              <a:cxnLst/>
              <a:rect l="l" t="t" r="r" b="b"/>
              <a:pathLst>
                <a:path w="2539" h="484505">
                  <a:moveTo>
                    <a:pt x="0" y="0"/>
                  </a:moveTo>
                  <a:lnTo>
                    <a:pt x="0" y="459206"/>
                  </a:lnTo>
                  <a:lnTo>
                    <a:pt x="1917" y="48412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5536327" y="2242732"/>
              <a:ext cx="2540" cy="484505"/>
            </a:xfrm>
            <a:custGeom>
              <a:avLst/>
              <a:gdLst/>
              <a:ahLst/>
              <a:cxnLst/>
              <a:rect l="l" t="t" r="r" b="b"/>
              <a:pathLst>
                <a:path w="2539" h="484505">
                  <a:moveTo>
                    <a:pt x="1914" y="484017"/>
                  </a:moveTo>
                  <a:lnTo>
                    <a:pt x="0" y="45922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840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5537873" y="2266086"/>
              <a:ext cx="36830" cy="461009"/>
            </a:xfrm>
            <a:custGeom>
              <a:avLst/>
              <a:gdLst/>
              <a:ahLst/>
              <a:cxnLst/>
              <a:rect l="l" t="t" r="r" b="b"/>
              <a:pathLst>
                <a:path w="36829" h="461010">
                  <a:moveTo>
                    <a:pt x="36525" y="0"/>
                  </a:moveTo>
                  <a:lnTo>
                    <a:pt x="0" y="1308"/>
                  </a:lnTo>
                  <a:lnTo>
                    <a:pt x="0" y="460514"/>
                  </a:lnTo>
                  <a:lnTo>
                    <a:pt x="36525" y="45920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5537874" y="2266085"/>
              <a:ext cx="36830" cy="461009"/>
            </a:xfrm>
            <a:custGeom>
              <a:avLst/>
              <a:gdLst/>
              <a:ahLst/>
              <a:cxnLst/>
              <a:rect l="l" t="t" r="r" b="b"/>
              <a:pathLst>
                <a:path w="36829" h="461010">
                  <a:moveTo>
                    <a:pt x="0" y="460519"/>
                  </a:moveTo>
                  <a:lnTo>
                    <a:pt x="36532" y="45921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605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5535968" y="224120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5535972" y="224120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5382247" y="1569351"/>
              <a:ext cx="1905" cy="1170940"/>
            </a:xfrm>
            <a:custGeom>
              <a:avLst/>
              <a:gdLst/>
              <a:ahLst/>
              <a:cxnLst/>
              <a:rect l="l" t="t" r="r" b="b"/>
              <a:pathLst>
                <a:path w="1904" h="1170939">
                  <a:moveTo>
                    <a:pt x="0" y="0"/>
                  </a:moveTo>
                  <a:lnTo>
                    <a:pt x="0" y="1146352"/>
                  </a:lnTo>
                  <a:lnTo>
                    <a:pt x="1866" y="117073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5382244" y="1569363"/>
              <a:ext cx="1905" cy="1170940"/>
            </a:xfrm>
            <a:custGeom>
              <a:avLst/>
              <a:gdLst/>
              <a:ahLst/>
              <a:cxnLst/>
              <a:rect l="l" t="t" r="r" b="b"/>
              <a:pathLst>
                <a:path w="1904" h="1170939">
                  <a:moveTo>
                    <a:pt x="1869" y="1170678"/>
                  </a:moveTo>
                  <a:lnTo>
                    <a:pt x="0" y="114634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1706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5384025" y="1592694"/>
              <a:ext cx="36195" cy="1148080"/>
            </a:xfrm>
            <a:custGeom>
              <a:avLst/>
              <a:gdLst/>
              <a:ahLst/>
              <a:cxnLst/>
              <a:rect l="l" t="t" r="r" b="b"/>
              <a:pathLst>
                <a:path w="36195" h="1148080">
                  <a:moveTo>
                    <a:pt x="35763" y="0"/>
                  </a:moveTo>
                  <a:lnTo>
                    <a:pt x="0" y="1282"/>
                  </a:lnTo>
                  <a:lnTo>
                    <a:pt x="0" y="1147622"/>
                  </a:lnTo>
                  <a:lnTo>
                    <a:pt x="35763" y="114635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5384032" y="1592691"/>
              <a:ext cx="36195" cy="1148080"/>
            </a:xfrm>
            <a:custGeom>
              <a:avLst/>
              <a:gdLst/>
              <a:ahLst/>
              <a:cxnLst/>
              <a:rect l="l" t="t" r="r" b="b"/>
              <a:pathLst>
                <a:path w="36195" h="1148080">
                  <a:moveTo>
                    <a:pt x="0" y="1147628"/>
                  </a:moveTo>
                  <a:lnTo>
                    <a:pt x="35770" y="114634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476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5382133" y="15678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5382137" y="15678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32" y="2439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5228653" y="2112898"/>
              <a:ext cx="1905" cy="645160"/>
            </a:xfrm>
            <a:custGeom>
              <a:avLst/>
              <a:gdLst/>
              <a:ahLst/>
              <a:cxnLst/>
              <a:rect l="l" t="t" r="r" b="b"/>
              <a:pathLst>
                <a:path w="1904" h="645160">
                  <a:moveTo>
                    <a:pt x="0" y="0"/>
                  </a:moveTo>
                  <a:lnTo>
                    <a:pt x="0" y="620255"/>
                  </a:lnTo>
                  <a:lnTo>
                    <a:pt x="1879" y="64465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5228659" y="2112883"/>
              <a:ext cx="1905" cy="645160"/>
            </a:xfrm>
            <a:custGeom>
              <a:avLst/>
              <a:gdLst/>
              <a:ahLst/>
              <a:cxnLst/>
              <a:rect l="l" t="t" r="r" b="b"/>
              <a:pathLst>
                <a:path w="1904" h="645160">
                  <a:moveTo>
                    <a:pt x="1869" y="644618"/>
                  </a:moveTo>
                  <a:lnTo>
                    <a:pt x="0" y="62028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6446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5230469" y="2136190"/>
              <a:ext cx="36195" cy="621665"/>
            </a:xfrm>
            <a:custGeom>
              <a:avLst/>
              <a:gdLst/>
              <a:ahLst/>
              <a:cxnLst/>
              <a:rect l="l" t="t" r="r" b="b"/>
              <a:pathLst>
                <a:path w="36195" h="621664">
                  <a:moveTo>
                    <a:pt x="35763" y="0"/>
                  </a:moveTo>
                  <a:lnTo>
                    <a:pt x="0" y="1270"/>
                  </a:lnTo>
                  <a:lnTo>
                    <a:pt x="0" y="621538"/>
                  </a:lnTo>
                  <a:lnTo>
                    <a:pt x="35763" y="62025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5230476" y="2136184"/>
              <a:ext cx="36195" cy="621665"/>
            </a:xfrm>
            <a:custGeom>
              <a:avLst/>
              <a:gdLst/>
              <a:ahLst/>
              <a:cxnLst/>
              <a:rect l="l" t="t" r="r" b="b"/>
              <a:pathLst>
                <a:path w="36195" h="621664">
                  <a:moveTo>
                    <a:pt x="0" y="621544"/>
                  </a:moveTo>
                  <a:lnTo>
                    <a:pt x="35756" y="62026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6215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5228577" y="21114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5228575" y="21114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5077091" y="1657464"/>
              <a:ext cx="1905" cy="1113155"/>
            </a:xfrm>
            <a:custGeom>
              <a:avLst/>
              <a:gdLst/>
              <a:ahLst/>
              <a:cxnLst/>
              <a:rect l="l" t="t" r="r" b="b"/>
              <a:pathLst>
                <a:path w="1904" h="1113155">
                  <a:moveTo>
                    <a:pt x="0" y="0"/>
                  </a:moveTo>
                  <a:lnTo>
                    <a:pt x="0" y="1088390"/>
                  </a:lnTo>
                  <a:lnTo>
                    <a:pt x="1866" y="1112786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5077081" y="1657398"/>
              <a:ext cx="1905" cy="1113155"/>
            </a:xfrm>
            <a:custGeom>
              <a:avLst/>
              <a:gdLst/>
              <a:ahLst/>
              <a:cxnLst/>
              <a:rect l="l" t="t" r="r" b="b"/>
              <a:pathLst>
                <a:path w="1904" h="1113155">
                  <a:moveTo>
                    <a:pt x="1878" y="1112838"/>
                  </a:moveTo>
                  <a:lnTo>
                    <a:pt x="0" y="108839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1128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5078819" y="1680628"/>
              <a:ext cx="36195" cy="1090295"/>
            </a:xfrm>
            <a:custGeom>
              <a:avLst/>
              <a:gdLst/>
              <a:ahLst/>
              <a:cxnLst/>
              <a:rect l="l" t="t" r="r" b="b"/>
              <a:pathLst>
                <a:path w="36195" h="1090295">
                  <a:moveTo>
                    <a:pt x="35763" y="0"/>
                  </a:moveTo>
                  <a:lnTo>
                    <a:pt x="0" y="1282"/>
                  </a:lnTo>
                  <a:lnTo>
                    <a:pt x="0" y="1089672"/>
                  </a:lnTo>
                  <a:lnTo>
                    <a:pt x="35763" y="10883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5078832" y="1680633"/>
              <a:ext cx="36195" cy="1090295"/>
            </a:xfrm>
            <a:custGeom>
              <a:avLst/>
              <a:gdLst/>
              <a:ahLst/>
              <a:cxnLst/>
              <a:rect l="l" t="t" r="r" b="b"/>
              <a:pathLst>
                <a:path w="36195" h="1090295">
                  <a:moveTo>
                    <a:pt x="0" y="1089669"/>
                  </a:moveTo>
                  <a:lnTo>
                    <a:pt x="35770" y="108839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896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5076939" y="16562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5076944" y="165620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4915077" y="2135326"/>
              <a:ext cx="2540" cy="640715"/>
            </a:xfrm>
            <a:custGeom>
              <a:avLst/>
              <a:gdLst/>
              <a:ahLst/>
              <a:cxnLst/>
              <a:rect l="l" t="t" r="r" b="b"/>
              <a:pathLst>
                <a:path w="2539" h="640714">
                  <a:moveTo>
                    <a:pt x="0" y="0"/>
                  </a:moveTo>
                  <a:lnTo>
                    <a:pt x="0" y="615810"/>
                  </a:lnTo>
                  <a:lnTo>
                    <a:pt x="1917" y="64071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4915084" y="2135318"/>
              <a:ext cx="2540" cy="641350"/>
            </a:xfrm>
            <a:custGeom>
              <a:avLst/>
              <a:gdLst/>
              <a:ahLst/>
              <a:cxnLst/>
              <a:rect l="l" t="t" r="r" b="b"/>
              <a:pathLst>
                <a:path w="2539" h="641350">
                  <a:moveTo>
                    <a:pt x="1914" y="640769"/>
                  </a:moveTo>
                  <a:lnTo>
                    <a:pt x="0" y="615850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407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4916716" y="2158733"/>
              <a:ext cx="36830" cy="617220"/>
            </a:xfrm>
            <a:custGeom>
              <a:avLst/>
              <a:gdLst/>
              <a:ahLst/>
              <a:cxnLst/>
              <a:rect l="l" t="t" r="r" b="b"/>
              <a:pathLst>
                <a:path w="36829" h="617219">
                  <a:moveTo>
                    <a:pt x="36525" y="0"/>
                  </a:moveTo>
                  <a:lnTo>
                    <a:pt x="0" y="1308"/>
                  </a:lnTo>
                  <a:lnTo>
                    <a:pt x="0" y="617105"/>
                  </a:lnTo>
                  <a:lnTo>
                    <a:pt x="36525" y="61581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4916729" y="2158733"/>
              <a:ext cx="36830" cy="617220"/>
            </a:xfrm>
            <a:custGeom>
              <a:avLst/>
              <a:gdLst/>
              <a:ahLst/>
              <a:cxnLst/>
              <a:rect l="l" t="t" r="r" b="b"/>
              <a:pathLst>
                <a:path w="36829" h="617219">
                  <a:moveTo>
                    <a:pt x="0" y="617110"/>
                  </a:moveTo>
                  <a:lnTo>
                    <a:pt x="36517" y="615805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6171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4914824" y="213415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4914825" y="2134161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1"/>
                  </a:moveTo>
                  <a:lnTo>
                    <a:pt x="38432" y="2490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6015825" y="1763153"/>
              <a:ext cx="2540" cy="1014730"/>
            </a:xfrm>
            <a:custGeom>
              <a:avLst/>
              <a:gdLst/>
              <a:ahLst/>
              <a:cxnLst/>
              <a:rect l="l" t="t" r="r" b="b"/>
              <a:pathLst>
                <a:path w="2539" h="1014730">
                  <a:moveTo>
                    <a:pt x="0" y="0"/>
                  </a:moveTo>
                  <a:lnTo>
                    <a:pt x="0" y="989749"/>
                  </a:lnTo>
                  <a:lnTo>
                    <a:pt x="1917" y="1014653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6015821" y="1763086"/>
              <a:ext cx="2540" cy="1014730"/>
            </a:xfrm>
            <a:custGeom>
              <a:avLst/>
              <a:gdLst/>
              <a:ahLst/>
              <a:cxnLst/>
              <a:rect l="l" t="t" r="r" b="b"/>
              <a:pathLst>
                <a:path w="2539" h="1014730">
                  <a:moveTo>
                    <a:pt x="1914" y="1014642"/>
                  </a:moveTo>
                  <a:lnTo>
                    <a:pt x="0" y="98972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0146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6017933" y="1786623"/>
              <a:ext cx="36195" cy="991235"/>
            </a:xfrm>
            <a:custGeom>
              <a:avLst/>
              <a:gdLst/>
              <a:ahLst/>
              <a:cxnLst/>
              <a:rect l="l" t="t" r="r" b="b"/>
              <a:pathLst>
                <a:path w="36195" h="991235">
                  <a:moveTo>
                    <a:pt x="35763" y="0"/>
                  </a:moveTo>
                  <a:lnTo>
                    <a:pt x="0" y="1282"/>
                  </a:lnTo>
                  <a:lnTo>
                    <a:pt x="0" y="991019"/>
                  </a:lnTo>
                  <a:lnTo>
                    <a:pt x="35763" y="9897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6017934" y="1786626"/>
              <a:ext cx="36195" cy="991235"/>
            </a:xfrm>
            <a:custGeom>
              <a:avLst/>
              <a:gdLst/>
              <a:ahLst/>
              <a:cxnLst/>
              <a:rect l="l" t="t" r="r" b="b"/>
              <a:pathLst>
                <a:path w="36195" h="991235">
                  <a:moveTo>
                    <a:pt x="0" y="991025"/>
                  </a:moveTo>
                  <a:lnTo>
                    <a:pt x="35770" y="98974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910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6016028" y="176212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6016033" y="176212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4760544" y="2168791"/>
              <a:ext cx="2540" cy="619760"/>
            </a:xfrm>
            <a:custGeom>
              <a:avLst/>
              <a:gdLst/>
              <a:ahLst/>
              <a:cxnLst/>
              <a:rect l="l" t="t" r="r" b="b"/>
              <a:pathLst>
                <a:path w="2539" h="619760">
                  <a:moveTo>
                    <a:pt x="0" y="0"/>
                  </a:moveTo>
                  <a:lnTo>
                    <a:pt x="0" y="594626"/>
                  </a:lnTo>
                  <a:lnTo>
                    <a:pt x="1917" y="619544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4760547" y="2168786"/>
              <a:ext cx="2540" cy="619760"/>
            </a:xfrm>
            <a:custGeom>
              <a:avLst/>
              <a:gdLst/>
              <a:ahLst/>
              <a:cxnLst/>
              <a:rect l="l" t="t" r="r" b="b"/>
              <a:pathLst>
                <a:path w="2539" h="619760">
                  <a:moveTo>
                    <a:pt x="1914" y="619590"/>
                  </a:moveTo>
                  <a:lnTo>
                    <a:pt x="0" y="59467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6195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4762766" y="2192235"/>
              <a:ext cx="36195" cy="596265"/>
            </a:xfrm>
            <a:custGeom>
              <a:avLst/>
              <a:gdLst/>
              <a:ahLst/>
              <a:cxnLst/>
              <a:rect l="l" t="t" r="r" b="b"/>
              <a:pathLst>
                <a:path w="36195" h="596264">
                  <a:moveTo>
                    <a:pt x="35763" y="0"/>
                  </a:moveTo>
                  <a:lnTo>
                    <a:pt x="0" y="1282"/>
                  </a:lnTo>
                  <a:lnTo>
                    <a:pt x="0" y="595909"/>
                  </a:lnTo>
                  <a:lnTo>
                    <a:pt x="35763" y="59462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4762771" y="2192237"/>
              <a:ext cx="36195" cy="596265"/>
            </a:xfrm>
            <a:custGeom>
              <a:avLst/>
              <a:gdLst/>
              <a:ahLst/>
              <a:cxnLst/>
              <a:rect l="l" t="t" r="r" b="b"/>
              <a:pathLst>
                <a:path w="36195" h="596264">
                  <a:moveTo>
                    <a:pt x="0" y="595905"/>
                  </a:moveTo>
                  <a:lnTo>
                    <a:pt x="35770" y="59462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959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4760861" y="216724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4760862" y="21672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5855030" y="2507017"/>
              <a:ext cx="1905" cy="288290"/>
            </a:xfrm>
            <a:custGeom>
              <a:avLst/>
              <a:gdLst/>
              <a:ahLst/>
              <a:cxnLst/>
              <a:rect l="l" t="t" r="r" b="b"/>
              <a:pathLst>
                <a:path w="1904" h="288289">
                  <a:moveTo>
                    <a:pt x="0" y="0"/>
                  </a:moveTo>
                  <a:lnTo>
                    <a:pt x="0" y="263601"/>
                  </a:lnTo>
                  <a:lnTo>
                    <a:pt x="1866" y="28798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5855021" y="2506944"/>
              <a:ext cx="1905" cy="288290"/>
            </a:xfrm>
            <a:custGeom>
              <a:avLst/>
              <a:gdLst/>
              <a:ahLst/>
              <a:cxnLst/>
              <a:rect l="l" t="t" r="r" b="b"/>
              <a:pathLst>
                <a:path w="1904" h="288289">
                  <a:moveTo>
                    <a:pt x="1878" y="288111"/>
                  </a:moveTo>
                  <a:lnTo>
                    <a:pt x="0" y="26366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81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5856744" y="2530131"/>
              <a:ext cx="36195" cy="265430"/>
            </a:xfrm>
            <a:custGeom>
              <a:avLst/>
              <a:gdLst/>
              <a:ahLst/>
              <a:cxnLst/>
              <a:rect l="l" t="t" r="r" b="b"/>
              <a:pathLst>
                <a:path w="36195" h="265430">
                  <a:moveTo>
                    <a:pt x="35763" y="0"/>
                  </a:moveTo>
                  <a:lnTo>
                    <a:pt x="0" y="1282"/>
                  </a:lnTo>
                  <a:lnTo>
                    <a:pt x="0" y="264883"/>
                  </a:lnTo>
                  <a:lnTo>
                    <a:pt x="35763" y="26360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5856751" y="2530130"/>
              <a:ext cx="36195" cy="265430"/>
            </a:xfrm>
            <a:custGeom>
              <a:avLst/>
              <a:gdLst/>
              <a:ahLst/>
              <a:cxnLst/>
              <a:rect l="l" t="t" r="r" b="b"/>
              <a:pathLst>
                <a:path w="36195" h="265430">
                  <a:moveTo>
                    <a:pt x="0" y="264877"/>
                  </a:moveTo>
                  <a:lnTo>
                    <a:pt x="35756" y="26359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6487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5854865" y="250593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5854874" y="25059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4612195" y="2288679"/>
              <a:ext cx="2540" cy="508634"/>
            </a:xfrm>
            <a:custGeom>
              <a:avLst/>
              <a:gdLst/>
              <a:ahLst/>
              <a:cxnLst/>
              <a:rect l="l" t="t" r="r" b="b"/>
              <a:pathLst>
                <a:path w="2539" h="508635">
                  <a:moveTo>
                    <a:pt x="0" y="0"/>
                  </a:moveTo>
                  <a:lnTo>
                    <a:pt x="0" y="483158"/>
                  </a:lnTo>
                  <a:lnTo>
                    <a:pt x="1917" y="508076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4612190" y="2288643"/>
              <a:ext cx="2540" cy="508634"/>
            </a:xfrm>
            <a:custGeom>
              <a:avLst/>
              <a:gdLst/>
              <a:ahLst/>
              <a:cxnLst/>
              <a:rect l="l" t="t" r="r" b="b"/>
              <a:pathLst>
                <a:path w="2539" h="508635">
                  <a:moveTo>
                    <a:pt x="1914" y="508113"/>
                  </a:moveTo>
                  <a:lnTo>
                    <a:pt x="0" y="48319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081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4613859" y="2312072"/>
              <a:ext cx="36830" cy="484505"/>
            </a:xfrm>
            <a:custGeom>
              <a:avLst/>
              <a:gdLst/>
              <a:ahLst/>
              <a:cxnLst/>
              <a:rect l="l" t="t" r="r" b="b"/>
              <a:pathLst>
                <a:path w="36829" h="484505">
                  <a:moveTo>
                    <a:pt x="36512" y="0"/>
                  </a:moveTo>
                  <a:lnTo>
                    <a:pt x="0" y="1295"/>
                  </a:lnTo>
                  <a:lnTo>
                    <a:pt x="0" y="484479"/>
                  </a:lnTo>
                  <a:lnTo>
                    <a:pt x="36512" y="483171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4613856" y="2312073"/>
              <a:ext cx="36830" cy="484505"/>
            </a:xfrm>
            <a:custGeom>
              <a:avLst/>
              <a:gdLst/>
              <a:ahLst/>
              <a:cxnLst/>
              <a:rect l="l" t="t" r="r" b="b"/>
              <a:pathLst>
                <a:path w="36829" h="484505">
                  <a:moveTo>
                    <a:pt x="0" y="484474"/>
                  </a:moveTo>
                  <a:lnTo>
                    <a:pt x="36532" y="48316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844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4611954" y="228763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295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4611956" y="228762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21"/>
                  </a:moveTo>
                  <a:lnTo>
                    <a:pt x="38447" y="249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4" y="262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4458360" y="2533065"/>
              <a:ext cx="1905" cy="271780"/>
            </a:xfrm>
            <a:custGeom>
              <a:avLst/>
              <a:gdLst/>
              <a:ahLst/>
              <a:cxnLst/>
              <a:rect l="l" t="t" r="r" b="b"/>
              <a:pathLst>
                <a:path w="1904" h="271780">
                  <a:moveTo>
                    <a:pt x="0" y="0"/>
                  </a:moveTo>
                  <a:lnTo>
                    <a:pt x="0" y="246875"/>
                  </a:lnTo>
                  <a:lnTo>
                    <a:pt x="1879" y="271272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4458361" y="2533098"/>
              <a:ext cx="1905" cy="271780"/>
            </a:xfrm>
            <a:custGeom>
              <a:avLst/>
              <a:gdLst/>
              <a:ahLst/>
              <a:cxnLst/>
              <a:rect l="l" t="t" r="r" b="b"/>
              <a:pathLst>
                <a:path w="1904" h="271780">
                  <a:moveTo>
                    <a:pt x="1869" y="271252"/>
                  </a:moveTo>
                  <a:lnTo>
                    <a:pt x="0" y="24692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712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4460316" y="2556179"/>
              <a:ext cx="36195" cy="248285"/>
            </a:xfrm>
            <a:custGeom>
              <a:avLst/>
              <a:gdLst/>
              <a:ahLst/>
              <a:cxnLst/>
              <a:rect l="l" t="t" r="r" b="b"/>
              <a:pathLst>
                <a:path w="36195" h="248285">
                  <a:moveTo>
                    <a:pt x="35763" y="0"/>
                  </a:moveTo>
                  <a:lnTo>
                    <a:pt x="0" y="1270"/>
                  </a:lnTo>
                  <a:lnTo>
                    <a:pt x="0" y="248158"/>
                  </a:lnTo>
                  <a:lnTo>
                    <a:pt x="35763" y="24687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4460330" y="2556179"/>
              <a:ext cx="36195" cy="248285"/>
            </a:xfrm>
            <a:custGeom>
              <a:avLst/>
              <a:gdLst/>
              <a:ahLst/>
              <a:cxnLst/>
              <a:rect l="l" t="t" r="r" b="b"/>
              <a:pathLst>
                <a:path w="36195" h="248285">
                  <a:moveTo>
                    <a:pt x="0" y="248149"/>
                  </a:moveTo>
                  <a:lnTo>
                    <a:pt x="35756" y="246871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481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4458449" y="25319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4458445" y="253199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4300944" y="2726283"/>
              <a:ext cx="1905" cy="86995"/>
            </a:xfrm>
            <a:custGeom>
              <a:avLst/>
              <a:gdLst/>
              <a:ahLst/>
              <a:cxnLst/>
              <a:rect l="l" t="t" r="r" b="b"/>
              <a:pathLst>
                <a:path w="1904" h="86994">
                  <a:moveTo>
                    <a:pt x="0" y="0"/>
                  </a:moveTo>
                  <a:lnTo>
                    <a:pt x="0" y="62407"/>
                  </a:lnTo>
                  <a:lnTo>
                    <a:pt x="1879" y="8680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4300938" y="2726219"/>
              <a:ext cx="1905" cy="86995"/>
            </a:xfrm>
            <a:custGeom>
              <a:avLst/>
              <a:gdLst/>
              <a:ahLst/>
              <a:cxnLst/>
              <a:rect l="l" t="t" r="r" b="b"/>
              <a:pathLst>
                <a:path w="1904" h="86994">
                  <a:moveTo>
                    <a:pt x="1878" y="86843"/>
                  </a:moveTo>
                  <a:lnTo>
                    <a:pt x="0" y="623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868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4303052" y="2749486"/>
              <a:ext cx="36195" cy="64135"/>
            </a:xfrm>
            <a:custGeom>
              <a:avLst/>
              <a:gdLst/>
              <a:ahLst/>
              <a:cxnLst/>
              <a:rect l="l" t="t" r="r" b="b"/>
              <a:pathLst>
                <a:path w="36195" h="64135">
                  <a:moveTo>
                    <a:pt x="35763" y="0"/>
                  </a:moveTo>
                  <a:lnTo>
                    <a:pt x="0" y="1282"/>
                  </a:lnTo>
                  <a:lnTo>
                    <a:pt x="0" y="63690"/>
                  </a:lnTo>
                  <a:lnTo>
                    <a:pt x="35763" y="6242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4303054" y="2749481"/>
              <a:ext cx="36195" cy="64135"/>
            </a:xfrm>
            <a:custGeom>
              <a:avLst/>
              <a:gdLst/>
              <a:ahLst/>
              <a:cxnLst/>
              <a:rect l="l" t="t" r="r" b="b"/>
              <a:pathLst>
                <a:path w="36195" h="64135">
                  <a:moveTo>
                    <a:pt x="0" y="63698"/>
                  </a:moveTo>
                  <a:lnTo>
                    <a:pt x="35770" y="6242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636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4301159" y="27248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4301160" y="272481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9" y="25674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9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5703392" y="2461170"/>
              <a:ext cx="2540" cy="355600"/>
            </a:xfrm>
            <a:custGeom>
              <a:avLst/>
              <a:gdLst/>
              <a:ahLst/>
              <a:cxnLst/>
              <a:rect l="l" t="t" r="r" b="b"/>
              <a:pathLst>
                <a:path w="2539" h="355600">
                  <a:moveTo>
                    <a:pt x="0" y="0"/>
                  </a:moveTo>
                  <a:lnTo>
                    <a:pt x="0" y="330479"/>
                  </a:lnTo>
                  <a:lnTo>
                    <a:pt x="1917" y="355384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5703388" y="2461147"/>
              <a:ext cx="2540" cy="355600"/>
            </a:xfrm>
            <a:custGeom>
              <a:avLst/>
              <a:gdLst/>
              <a:ahLst/>
              <a:cxnLst/>
              <a:rect l="l" t="t" r="r" b="b"/>
              <a:pathLst>
                <a:path w="2539" h="355600">
                  <a:moveTo>
                    <a:pt x="1914" y="355419"/>
                  </a:moveTo>
                  <a:lnTo>
                    <a:pt x="0" y="33049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355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5705005" y="2484640"/>
              <a:ext cx="36830" cy="332105"/>
            </a:xfrm>
            <a:custGeom>
              <a:avLst/>
              <a:gdLst/>
              <a:ahLst/>
              <a:cxnLst/>
              <a:rect l="l" t="t" r="r" b="b"/>
              <a:pathLst>
                <a:path w="36829" h="332105">
                  <a:moveTo>
                    <a:pt x="36525" y="0"/>
                  </a:moveTo>
                  <a:lnTo>
                    <a:pt x="0" y="1308"/>
                  </a:lnTo>
                  <a:lnTo>
                    <a:pt x="0" y="331787"/>
                  </a:lnTo>
                  <a:lnTo>
                    <a:pt x="36525" y="33047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5705020" y="2484636"/>
              <a:ext cx="36830" cy="332105"/>
            </a:xfrm>
            <a:custGeom>
              <a:avLst/>
              <a:gdLst/>
              <a:ahLst/>
              <a:cxnLst/>
              <a:rect l="l" t="t" r="r" b="b"/>
              <a:pathLst>
                <a:path w="36829" h="332105">
                  <a:moveTo>
                    <a:pt x="0" y="331786"/>
                  </a:moveTo>
                  <a:lnTo>
                    <a:pt x="36532" y="330480"/>
                  </a:lnTo>
                  <a:lnTo>
                    <a:pt x="36532" y="0"/>
                  </a:lnTo>
                  <a:lnTo>
                    <a:pt x="0" y="1316"/>
                  </a:lnTo>
                  <a:lnTo>
                    <a:pt x="0" y="3317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5703112" y="245996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17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5703114" y="245996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2" y="2490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4139679" y="2691510"/>
              <a:ext cx="2540" cy="126364"/>
            </a:xfrm>
            <a:custGeom>
              <a:avLst/>
              <a:gdLst/>
              <a:ahLst/>
              <a:cxnLst/>
              <a:rect l="l" t="t" r="r" b="b"/>
              <a:pathLst>
                <a:path w="2539" h="126364">
                  <a:moveTo>
                    <a:pt x="0" y="0"/>
                  </a:moveTo>
                  <a:lnTo>
                    <a:pt x="0" y="100863"/>
                  </a:lnTo>
                  <a:lnTo>
                    <a:pt x="1917" y="125780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4139685" y="2691568"/>
              <a:ext cx="2540" cy="126364"/>
            </a:xfrm>
            <a:custGeom>
              <a:avLst/>
              <a:gdLst/>
              <a:ahLst/>
              <a:cxnLst/>
              <a:rect l="l" t="t" r="r" b="b"/>
              <a:pathLst>
                <a:path w="2539" h="126364">
                  <a:moveTo>
                    <a:pt x="1914" y="125743"/>
                  </a:moveTo>
                  <a:lnTo>
                    <a:pt x="0" y="100823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257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4141584" y="2714878"/>
              <a:ext cx="36195" cy="102235"/>
            </a:xfrm>
            <a:custGeom>
              <a:avLst/>
              <a:gdLst/>
              <a:ahLst/>
              <a:cxnLst/>
              <a:rect l="l" t="t" r="r" b="b"/>
              <a:pathLst>
                <a:path w="36195" h="102235">
                  <a:moveTo>
                    <a:pt x="35763" y="0"/>
                  </a:moveTo>
                  <a:lnTo>
                    <a:pt x="0" y="1282"/>
                  </a:lnTo>
                  <a:lnTo>
                    <a:pt x="0" y="102158"/>
                  </a:lnTo>
                  <a:lnTo>
                    <a:pt x="35763" y="1008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4141583" y="2714884"/>
              <a:ext cx="36195" cy="102235"/>
            </a:xfrm>
            <a:custGeom>
              <a:avLst/>
              <a:gdLst/>
              <a:ahLst/>
              <a:cxnLst/>
              <a:rect l="l" t="t" r="r" b="b"/>
              <a:pathLst>
                <a:path w="36195" h="102235">
                  <a:moveTo>
                    <a:pt x="0" y="102152"/>
                  </a:moveTo>
                  <a:lnTo>
                    <a:pt x="35770" y="10086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02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4139679" y="268996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4139690" y="26899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2422601" y="278944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0" y="0"/>
                  </a:moveTo>
                  <a:lnTo>
                    <a:pt x="0" y="4457"/>
                  </a:lnTo>
                  <a:lnTo>
                    <a:pt x="1866" y="2885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2422597" y="2789481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1869" y="28767"/>
                  </a:moveTo>
                  <a:lnTo>
                    <a:pt x="0" y="443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8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2424836" y="2812795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35763" y="0"/>
                  </a:moveTo>
                  <a:lnTo>
                    <a:pt x="0" y="1270"/>
                  </a:lnTo>
                  <a:lnTo>
                    <a:pt x="0" y="5727"/>
                  </a:lnTo>
                  <a:lnTo>
                    <a:pt x="35763" y="444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2424835" y="2812794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4" h="6350">
                  <a:moveTo>
                    <a:pt x="0" y="5728"/>
                  </a:moveTo>
                  <a:lnTo>
                    <a:pt x="35770" y="4450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57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2422944" y="278801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2422950" y="278801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3826929" y="2753093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0" y="0"/>
                  </a:moveTo>
                  <a:lnTo>
                    <a:pt x="0" y="46824"/>
                  </a:lnTo>
                  <a:lnTo>
                    <a:pt x="1866" y="7120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3826926" y="2753041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5">
                  <a:moveTo>
                    <a:pt x="1869" y="71253"/>
                  </a:moveTo>
                  <a:lnTo>
                    <a:pt x="0" y="46924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712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3828516" y="2776143"/>
              <a:ext cx="36830" cy="48260"/>
            </a:xfrm>
            <a:custGeom>
              <a:avLst/>
              <a:gdLst/>
              <a:ahLst/>
              <a:cxnLst/>
              <a:rect l="l" t="t" r="r" b="b"/>
              <a:pathLst>
                <a:path w="36829" h="48260">
                  <a:moveTo>
                    <a:pt x="36525" y="0"/>
                  </a:moveTo>
                  <a:lnTo>
                    <a:pt x="0" y="1295"/>
                  </a:lnTo>
                  <a:lnTo>
                    <a:pt x="0" y="48107"/>
                  </a:lnTo>
                  <a:lnTo>
                    <a:pt x="36525" y="4681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3828525" y="2776136"/>
              <a:ext cx="36830" cy="48260"/>
            </a:xfrm>
            <a:custGeom>
              <a:avLst/>
              <a:gdLst/>
              <a:ahLst/>
              <a:cxnLst/>
              <a:rect l="l" t="t" r="r" b="b"/>
              <a:pathLst>
                <a:path w="36829" h="48260">
                  <a:moveTo>
                    <a:pt x="0" y="48123"/>
                  </a:moveTo>
                  <a:lnTo>
                    <a:pt x="36532" y="4681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81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3826649" y="275183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3826649" y="275184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3982288" y="2742120"/>
              <a:ext cx="1905" cy="82550"/>
            </a:xfrm>
            <a:custGeom>
              <a:avLst/>
              <a:gdLst/>
              <a:ahLst/>
              <a:cxnLst/>
              <a:rect l="l" t="t" r="r" b="b"/>
              <a:pathLst>
                <a:path w="1904" h="82550">
                  <a:moveTo>
                    <a:pt x="0" y="0"/>
                  </a:moveTo>
                  <a:lnTo>
                    <a:pt x="0" y="57962"/>
                  </a:lnTo>
                  <a:lnTo>
                    <a:pt x="1879" y="82359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3982289" y="2742114"/>
              <a:ext cx="1905" cy="82550"/>
            </a:xfrm>
            <a:custGeom>
              <a:avLst/>
              <a:gdLst/>
              <a:ahLst/>
              <a:cxnLst/>
              <a:rect l="l" t="t" r="r" b="b"/>
              <a:pathLst>
                <a:path w="1904" h="82550">
                  <a:moveTo>
                    <a:pt x="1869" y="82286"/>
                  </a:moveTo>
                  <a:lnTo>
                    <a:pt x="0" y="5795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822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3984206" y="2765373"/>
              <a:ext cx="36195" cy="5969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35763" y="0"/>
                  </a:moveTo>
                  <a:lnTo>
                    <a:pt x="0" y="1270"/>
                  </a:lnTo>
                  <a:lnTo>
                    <a:pt x="0" y="59232"/>
                  </a:lnTo>
                  <a:lnTo>
                    <a:pt x="35763" y="579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3984220" y="2765370"/>
              <a:ext cx="36195" cy="5969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0" y="59237"/>
                  </a:moveTo>
                  <a:lnTo>
                    <a:pt x="35756" y="579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92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3982326" y="27407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3982327" y="27407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2735033" y="280028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0" y="0"/>
                  </a:moveTo>
                  <a:lnTo>
                    <a:pt x="0" y="2222"/>
                  </a:lnTo>
                  <a:lnTo>
                    <a:pt x="1879" y="26619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2735029" y="2800230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78" y="26603"/>
                  </a:moveTo>
                  <a:lnTo>
                    <a:pt x="0" y="22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66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2736824" y="282359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5763" y="0"/>
                  </a:moveTo>
                  <a:lnTo>
                    <a:pt x="0" y="1282"/>
                  </a:lnTo>
                  <a:lnTo>
                    <a:pt x="0" y="3517"/>
                  </a:lnTo>
                  <a:lnTo>
                    <a:pt x="35763" y="223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2736830" y="2823600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508"/>
                  </a:moveTo>
                  <a:lnTo>
                    <a:pt x="35756" y="221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3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2734932" y="27990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2734935" y="279905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5545175" y="1922246"/>
              <a:ext cx="1905" cy="909319"/>
            </a:xfrm>
            <a:custGeom>
              <a:avLst/>
              <a:gdLst/>
              <a:ahLst/>
              <a:cxnLst/>
              <a:rect l="l" t="t" r="r" b="b"/>
              <a:pathLst>
                <a:path w="1904" h="909319">
                  <a:moveTo>
                    <a:pt x="0" y="0"/>
                  </a:moveTo>
                  <a:lnTo>
                    <a:pt x="0" y="884428"/>
                  </a:lnTo>
                  <a:lnTo>
                    <a:pt x="1866" y="908812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5545166" y="1922255"/>
              <a:ext cx="1905" cy="909319"/>
            </a:xfrm>
            <a:custGeom>
              <a:avLst/>
              <a:gdLst/>
              <a:ahLst/>
              <a:cxnLst/>
              <a:rect l="l" t="t" r="r" b="b"/>
              <a:pathLst>
                <a:path w="1904" h="909319">
                  <a:moveTo>
                    <a:pt x="1878" y="908780"/>
                  </a:moveTo>
                  <a:lnTo>
                    <a:pt x="0" y="88433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9087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5547436" y="1945512"/>
              <a:ext cx="36195" cy="885825"/>
            </a:xfrm>
            <a:custGeom>
              <a:avLst/>
              <a:gdLst/>
              <a:ahLst/>
              <a:cxnLst/>
              <a:rect l="l" t="t" r="r" b="b"/>
              <a:pathLst>
                <a:path w="36195" h="885825">
                  <a:moveTo>
                    <a:pt x="35763" y="0"/>
                  </a:moveTo>
                  <a:lnTo>
                    <a:pt x="0" y="1270"/>
                  </a:lnTo>
                  <a:lnTo>
                    <a:pt x="0" y="885698"/>
                  </a:lnTo>
                  <a:lnTo>
                    <a:pt x="35763" y="88441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5547442" y="1945506"/>
              <a:ext cx="36195" cy="885825"/>
            </a:xfrm>
            <a:custGeom>
              <a:avLst/>
              <a:gdLst/>
              <a:ahLst/>
              <a:cxnLst/>
              <a:rect l="l" t="t" r="r" b="b"/>
              <a:pathLst>
                <a:path w="36195" h="885825">
                  <a:moveTo>
                    <a:pt x="0" y="885701"/>
                  </a:moveTo>
                  <a:lnTo>
                    <a:pt x="35770" y="88442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8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5545544" y="19209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5545548" y="192096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3668776" y="2778073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4" h="55244">
                  <a:moveTo>
                    <a:pt x="0" y="0"/>
                  </a:moveTo>
                  <a:lnTo>
                    <a:pt x="0" y="30099"/>
                  </a:lnTo>
                  <a:lnTo>
                    <a:pt x="1905" y="55003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3668768" y="2778067"/>
              <a:ext cx="2540" cy="55244"/>
            </a:xfrm>
            <a:custGeom>
              <a:avLst/>
              <a:gdLst/>
              <a:ahLst/>
              <a:cxnLst/>
              <a:rect l="l" t="t" r="r" b="b"/>
              <a:pathLst>
                <a:path w="2539" h="55244">
                  <a:moveTo>
                    <a:pt x="1914" y="54976"/>
                  </a:moveTo>
                  <a:lnTo>
                    <a:pt x="0" y="30056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49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3670477" y="2801530"/>
              <a:ext cx="36830" cy="31750"/>
            </a:xfrm>
            <a:custGeom>
              <a:avLst/>
              <a:gdLst/>
              <a:ahLst/>
              <a:cxnLst/>
              <a:rect l="l" t="t" r="r" b="b"/>
              <a:pathLst>
                <a:path w="36829" h="31750">
                  <a:moveTo>
                    <a:pt x="36525" y="0"/>
                  </a:moveTo>
                  <a:lnTo>
                    <a:pt x="0" y="1308"/>
                  </a:lnTo>
                  <a:lnTo>
                    <a:pt x="0" y="31407"/>
                  </a:lnTo>
                  <a:lnTo>
                    <a:pt x="36525" y="30099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3670473" y="2801533"/>
              <a:ext cx="36830" cy="31750"/>
            </a:xfrm>
            <a:custGeom>
              <a:avLst/>
              <a:gdLst/>
              <a:ahLst/>
              <a:cxnLst/>
              <a:rect l="l" t="t" r="r" b="b"/>
              <a:pathLst>
                <a:path w="36829" h="31750">
                  <a:moveTo>
                    <a:pt x="0" y="31395"/>
                  </a:moveTo>
                  <a:lnTo>
                    <a:pt x="36532" y="30100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13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3668572" y="2776676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3668571" y="277668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1"/>
                  </a:moveTo>
                  <a:lnTo>
                    <a:pt x="38447" y="24905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914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5391200" y="2449867"/>
              <a:ext cx="1905" cy="396240"/>
            </a:xfrm>
            <a:custGeom>
              <a:avLst/>
              <a:gdLst/>
              <a:ahLst/>
              <a:cxnLst/>
              <a:rect l="l" t="t" r="r" b="b"/>
              <a:pathLst>
                <a:path w="1904" h="396239">
                  <a:moveTo>
                    <a:pt x="0" y="0"/>
                  </a:moveTo>
                  <a:lnTo>
                    <a:pt x="0" y="371157"/>
                  </a:lnTo>
                  <a:lnTo>
                    <a:pt x="1905" y="39606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5391201" y="2449908"/>
              <a:ext cx="1905" cy="396240"/>
            </a:xfrm>
            <a:custGeom>
              <a:avLst/>
              <a:gdLst/>
              <a:ahLst/>
              <a:cxnLst/>
              <a:rect l="l" t="t" r="r" b="b"/>
              <a:pathLst>
                <a:path w="1904" h="396239">
                  <a:moveTo>
                    <a:pt x="1905" y="396011"/>
                  </a:moveTo>
                  <a:lnTo>
                    <a:pt x="0" y="371209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3960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5392889" y="2473324"/>
              <a:ext cx="36830" cy="372745"/>
            </a:xfrm>
            <a:custGeom>
              <a:avLst/>
              <a:gdLst/>
              <a:ahLst/>
              <a:cxnLst/>
              <a:rect l="l" t="t" r="r" b="b"/>
              <a:pathLst>
                <a:path w="36829" h="372744">
                  <a:moveTo>
                    <a:pt x="36525" y="0"/>
                  </a:moveTo>
                  <a:lnTo>
                    <a:pt x="0" y="1295"/>
                  </a:lnTo>
                  <a:lnTo>
                    <a:pt x="0" y="372452"/>
                  </a:lnTo>
                  <a:lnTo>
                    <a:pt x="36525" y="37115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5392896" y="2473319"/>
              <a:ext cx="36830" cy="372745"/>
            </a:xfrm>
            <a:custGeom>
              <a:avLst/>
              <a:gdLst/>
              <a:ahLst/>
              <a:cxnLst/>
              <a:rect l="l" t="t" r="r" b="b"/>
              <a:pathLst>
                <a:path w="36829" h="372744">
                  <a:moveTo>
                    <a:pt x="0" y="372459"/>
                  </a:moveTo>
                  <a:lnTo>
                    <a:pt x="36532" y="37115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3724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5390997" y="244867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12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5390994" y="2448672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5240832" y="2705277"/>
              <a:ext cx="1905" cy="156210"/>
            </a:xfrm>
            <a:custGeom>
              <a:avLst/>
              <a:gdLst/>
              <a:ahLst/>
              <a:cxnLst/>
              <a:rect l="l" t="t" r="r" b="b"/>
              <a:pathLst>
                <a:path w="1904" h="156210">
                  <a:moveTo>
                    <a:pt x="0" y="0"/>
                  </a:moveTo>
                  <a:lnTo>
                    <a:pt x="0" y="131521"/>
                  </a:lnTo>
                  <a:lnTo>
                    <a:pt x="1866" y="15591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5240830" y="2705372"/>
              <a:ext cx="1905" cy="156210"/>
            </a:xfrm>
            <a:custGeom>
              <a:avLst/>
              <a:gdLst/>
              <a:ahLst/>
              <a:cxnLst/>
              <a:rect l="l" t="t" r="r" b="b"/>
              <a:pathLst>
                <a:path w="1904" h="156210">
                  <a:moveTo>
                    <a:pt x="1869" y="155844"/>
                  </a:moveTo>
                  <a:lnTo>
                    <a:pt x="0" y="13151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558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5242992" y="2728442"/>
              <a:ext cx="36195" cy="133350"/>
            </a:xfrm>
            <a:custGeom>
              <a:avLst/>
              <a:gdLst/>
              <a:ahLst/>
              <a:cxnLst/>
              <a:rect l="l" t="t" r="r" b="b"/>
              <a:pathLst>
                <a:path w="36195" h="133350">
                  <a:moveTo>
                    <a:pt x="35763" y="0"/>
                  </a:moveTo>
                  <a:lnTo>
                    <a:pt x="0" y="1282"/>
                  </a:lnTo>
                  <a:lnTo>
                    <a:pt x="0" y="132803"/>
                  </a:lnTo>
                  <a:lnTo>
                    <a:pt x="35763" y="13152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5243004" y="2728437"/>
              <a:ext cx="36195" cy="133350"/>
            </a:xfrm>
            <a:custGeom>
              <a:avLst/>
              <a:gdLst/>
              <a:ahLst/>
              <a:cxnLst/>
              <a:rect l="l" t="t" r="r" b="b"/>
              <a:pathLst>
                <a:path w="36195" h="133350">
                  <a:moveTo>
                    <a:pt x="0" y="132799"/>
                  </a:moveTo>
                  <a:lnTo>
                    <a:pt x="35770" y="13153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327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5241112" y="270377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5241128" y="270377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5086731" y="2328417"/>
              <a:ext cx="1905" cy="547370"/>
            </a:xfrm>
            <a:custGeom>
              <a:avLst/>
              <a:gdLst/>
              <a:ahLst/>
              <a:cxnLst/>
              <a:rect l="l" t="t" r="r" b="b"/>
              <a:pathLst>
                <a:path w="1904" h="547369">
                  <a:moveTo>
                    <a:pt x="0" y="0"/>
                  </a:moveTo>
                  <a:lnTo>
                    <a:pt x="0" y="522732"/>
                  </a:lnTo>
                  <a:lnTo>
                    <a:pt x="1879" y="547128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5086737" y="2328395"/>
              <a:ext cx="1905" cy="547370"/>
            </a:xfrm>
            <a:custGeom>
              <a:avLst/>
              <a:gdLst/>
              <a:ahLst/>
              <a:cxnLst/>
              <a:rect l="l" t="t" r="r" b="b"/>
              <a:pathLst>
                <a:path w="1904" h="547369">
                  <a:moveTo>
                    <a:pt x="1869" y="547091"/>
                  </a:moveTo>
                  <a:lnTo>
                    <a:pt x="0" y="52276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470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5088445" y="2351684"/>
              <a:ext cx="36195" cy="524510"/>
            </a:xfrm>
            <a:custGeom>
              <a:avLst/>
              <a:gdLst/>
              <a:ahLst/>
              <a:cxnLst/>
              <a:rect l="l" t="t" r="r" b="b"/>
              <a:pathLst>
                <a:path w="36195" h="524510">
                  <a:moveTo>
                    <a:pt x="35763" y="0"/>
                  </a:moveTo>
                  <a:lnTo>
                    <a:pt x="0" y="1282"/>
                  </a:lnTo>
                  <a:lnTo>
                    <a:pt x="0" y="524027"/>
                  </a:lnTo>
                  <a:lnTo>
                    <a:pt x="35763" y="52274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5088457" y="2351687"/>
              <a:ext cx="36195" cy="524510"/>
            </a:xfrm>
            <a:custGeom>
              <a:avLst/>
              <a:gdLst/>
              <a:ahLst/>
              <a:cxnLst/>
              <a:rect l="l" t="t" r="r" b="b"/>
              <a:pathLst>
                <a:path w="36195" h="524510">
                  <a:moveTo>
                    <a:pt x="0" y="524016"/>
                  </a:moveTo>
                  <a:lnTo>
                    <a:pt x="35756" y="52273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240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5086553" y="232718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5086562" y="232718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4928781" y="2455595"/>
              <a:ext cx="1905" cy="426084"/>
            </a:xfrm>
            <a:custGeom>
              <a:avLst/>
              <a:gdLst/>
              <a:ahLst/>
              <a:cxnLst/>
              <a:rect l="l" t="t" r="r" b="b"/>
              <a:pathLst>
                <a:path w="1904" h="426085">
                  <a:moveTo>
                    <a:pt x="0" y="0"/>
                  </a:moveTo>
                  <a:lnTo>
                    <a:pt x="0" y="400685"/>
                  </a:lnTo>
                  <a:lnTo>
                    <a:pt x="1905" y="42560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4928770" y="2455584"/>
              <a:ext cx="2540" cy="426084"/>
            </a:xfrm>
            <a:custGeom>
              <a:avLst/>
              <a:gdLst/>
              <a:ahLst/>
              <a:cxnLst/>
              <a:rect l="l" t="t" r="r" b="b"/>
              <a:pathLst>
                <a:path w="2539" h="426085">
                  <a:moveTo>
                    <a:pt x="1914" y="425552"/>
                  </a:moveTo>
                  <a:lnTo>
                    <a:pt x="0" y="40063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255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4930902" y="2478976"/>
              <a:ext cx="36195" cy="402590"/>
            </a:xfrm>
            <a:custGeom>
              <a:avLst/>
              <a:gdLst/>
              <a:ahLst/>
              <a:cxnLst/>
              <a:rect l="l" t="t" r="r" b="b"/>
              <a:pathLst>
                <a:path w="36195" h="402589">
                  <a:moveTo>
                    <a:pt x="35763" y="0"/>
                  </a:moveTo>
                  <a:lnTo>
                    <a:pt x="0" y="1270"/>
                  </a:lnTo>
                  <a:lnTo>
                    <a:pt x="0" y="401967"/>
                  </a:lnTo>
                  <a:lnTo>
                    <a:pt x="35763" y="40068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4930908" y="2478970"/>
              <a:ext cx="36195" cy="402590"/>
            </a:xfrm>
            <a:custGeom>
              <a:avLst/>
              <a:gdLst/>
              <a:ahLst/>
              <a:cxnLst/>
              <a:rect l="l" t="t" r="r" b="b"/>
              <a:pathLst>
                <a:path w="36195" h="402589">
                  <a:moveTo>
                    <a:pt x="0" y="401963"/>
                  </a:moveTo>
                  <a:lnTo>
                    <a:pt x="35756" y="40069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1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4929009" y="245424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4929003" y="245425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6029426" y="1672221"/>
              <a:ext cx="1905" cy="1217295"/>
            </a:xfrm>
            <a:custGeom>
              <a:avLst/>
              <a:gdLst/>
              <a:ahLst/>
              <a:cxnLst/>
              <a:rect l="l" t="t" r="r" b="b"/>
              <a:pathLst>
                <a:path w="1904" h="1217295">
                  <a:moveTo>
                    <a:pt x="0" y="0"/>
                  </a:moveTo>
                  <a:lnTo>
                    <a:pt x="0" y="1192593"/>
                  </a:lnTo>
                  <a:lnTo>
                    <a:pt x="1866" y="1216990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6029425" y="1672271"/>
              <a:ext cx="1905" cy="1217295"/>
            </a:xfrm>
            <a:custGeom>
              <a:avLst/>
              <a:gdLst/>
              <a:ahLst/>
              <a:cxnLst/>
              <a:rect l="l" t="t" r="r" b="b"/>
              <a:pathLst>
                <a:path w="1904" h="1217295">
                  <a:moveTo>
                    <a:pt x="1869" y="1216841"/>
                  </a:moveTo>
                  <a:lnTo>
                    <a:pt x="0" y="119263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2168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6031090" y="1695322"/>
              <a:ext cx="36830" cy="1194435"/>
            </a:xfrm>
            <a:custGeom>
              <a:avLst/>
              <a:gdLst/>
              <a:ahLst/>
              <a:cxnLst/>
              <a:rect l="l" t="t" r="r" b="b"/>
              <a:pathLst>
                <a:path w="36829" h="1194435">
                  <a:moveTo>
                    <a:pt x="36512" y="0"/>
                  </a:moveTo>
                  <a:lnTo>
                    <a:pt x="0" y="1308"/>
                  </a:lnTo>
                  <a:lnTo>
                    <a:pt x="0" y="1193901"/>
                  </a:lnTo>
                  <a:lnTo>
                    <a:pt x="36512" y="1192593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6031093" y="1695324"/>
              <a:ext cx="36830" cy="1194435"/>
            </a:xfrm>
            <a:custGeom>
              <a:avLst/>
              <a:gdLst/>
              <a:ahLst/>
              <a:cxnLst/>
              <a:rect l="l" t="t" r="r" b="b"/>
              <a:pathLst>
                <a:path w="36829" h="1194435">
                  <a:moveTo>
                    <a:pt x="0" y="1193905"/>
                  </a:moveTo>
                  <a:lnTo>
                    <a:pt x="36532" y="1192599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11939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6029210" y="167100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6029221" y="167100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59" y="25702"/>
                  </a:moveTo>
                  <a:lnTo>
                    <a:pt x="38392" y="24396"/>
                  </a:lnTo>
                  <a:lnTo>
                    <a:pt x="36517" y="0"/>
                  </a:lnTo>
                  <a:lnTo>
                    <a:pt x="0" y="1315"/>
                  </a:lnTo>
                  <a:lnTo>
                    <a:pt x="1859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4770856" y="2611856"/>
              <a:ext cx="1905" cy="280670"/>
            </a:xfrm>
            <a:custGeom>
              <a:avLst/>
              <a:gdLst/>
              <a:ahLst/>
              <a:cxnLst/>
              <a:rect l="l" t="t" r="r" b="b"/>
              <a:pathLst>
                <a:path w="1904" h="280669">
                  <a:moveTo>
                    <a:pt x="0" y="0"/>
                  </a:moveTo>
                  <a:lnTo>
                    <a:pt x="0" y="255790"/>
                  </a:lnTo>
                  <a:lnTo>
                    <a:pt x="1879" y="28018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4770856" y="2611890"/>
              <a:ext cx="1905" cy="280670"/>
            </a:xfrm>
            <a:custGeom>
              <a:avLst/>
              <a:gdLst/>
              <a:ahLst/>
              <a:cxnLst/>
              <a:rect l="l" t="t" r="r" b="b"/>
              <a:pathLst>
                <a:path w="1904" h="280669">
                  <a:moveTo>
                    <a:pt x="1878" y="280248"/>
                  </a:moveTo>
                  <a:lnTo>
                    <a:pt x="0" y="25580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802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4773053" y="2635186"/>
              <a:ext cx="36195" cy="257175"/>
            </a:xfrm>
            <a:custGeom>
              <a:avLst/>
              <a:gdLst/>
              <a:ahLst/>
              <a:cxnLst/>
              <a:rect l="l" t="t" r="r" b="b"/>
              <a:pathLst>
                <a:path w="36195" h="257175">
                  <a:moveTo>
                    <a:pt x="35763" y="0"/>
                  </a:moveTo>
                  <a:lnTo>
                    <a:pt x="0" y="1270"/>
                  </a:lnTo>
                  <a:lnTo>
                    <a:pt x="0" y="257073"/>
                  </a:lnTo>
                  <a:lnTo>
                    <a:pt x="35763" y="2557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4773072" y="2635175"/>
              <a:ext cx="36195" cy="257175"/>
            </a:xfrm>
            <a:custGeom>
              <a:avLst/>
              <a:gdLst/>
              <a:ahLst/>
              <a:cxnLst/>
              <a:rect l="l" t="t" r="r" b="b"/>
              <a:pathLst>
                <a:path w="36195" h="257175">
                  <a:moveTo>
                    <a:pt x="0" y="257081"/>
                  </a:moveTo>
                  <a:lnTo>
                    <a:pt x="35756" y="255803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257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4771161" y="26103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4771170" y="26103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5868441" y="2533421"/>
              <a:ext cx="1905" cy="369570"/>
            </a:xfrm>
            <a:custGeom>
              <a:avLst/>
              <a:gdLst/>
              <a:ahLst/>
              <a:cxnLst/>
              <a:rect l="l" t="t" r="r" b="b"/>
              <a:pathLst>
                <a:path w="1904" h="369569">
                  <a:moveTo>
                    <a:pt x="0" y="0"/>
                  </a:moveTo>
                  <a:lnTo>
                    <a:pt x="0" y="344957"/>
                  </a:lnTo>
                  <a:lnTo>
                    <a:pt x="1866" y="36935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5868435" y="2533369"/>
              <a:ext cx="1905" cy="369570"/>
            </a:xfrm>
            <a:custGeom>
              <a:avLst/>
              <a:gdLst/>
              <a:ahLst/>
              <a:cxnLst/>
              <a:rect l="l" t="t" r="r" b="b"/>
              <a:pathLst>
                <a:path w="1904" h="369569">
                  <a:moveTo>
                    <a:pt x="1878" y="369404"/>
                  </a:moveTo>
                  <a:lnTo>
                    <a:pt x="0" y="3449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694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5870371" y="2556624"/>
              <a:ext cx="36195" cy="346710"/>
            </a:xfrm>
            <a:custGeom>
              <a:avLst/>
              <a:gdLst/>
              <a:ahLst/>
              <a:cxnLst/>
              <a:rect l="l" t="t" r="r" b="b"/>
              <a:pathLst>
                <a:path w="36195" h="346710">
                  <a:moveTo>
                    <a:pt x="35763" y="0"/>
                  </a:moveTo>
                  <a:lnTo>
                    <a:pt x="0" y="1282"/>
                  </a:lnTo>
                  <a:lnTo>
                    <a:pt x="0" y="346240"/>
                  </a:lnTo>
                  <a:lnTo>
                    <a:pt x="35763" y="3449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5870369" y="2556628"/>
              <a:ext cx="36195" cy="346710"/>
            </a:xfrm>
            <a:custGeom>
              <a:avLst/>
              <a:gdLst/>
              <a:ahLst/>
              <a:cxnLst/>
              <a:rect l="l" t="t" r="r" b="b"/>
              <a:pathLst>
                <a:path w="36195" h="346710">
                  <a:moveTo>
                    <a:pt x="0" y="346235"/>
                  </a:moveTo>
                  <a:lnTo>
                    <a:pt x="35770" y="34496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3462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5868492" y="25322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5868495" y="25322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59" y="25665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59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4623803" y="2667304"/>
              <a:ext cx="1905" cy="237490"/>
            </a:xfrm>
            <a:custGeom>
              <a:avLst/>
              <a:gdLst/>
              <a:ahLst/>
              <a:cxnLst/>
              <a:rect l="l" t="t" r="r" b="b"/>
              <a:pathLst>
                <a:path w="1904" h="237489">
                  <a:moveTo>
                    <a:pt x="0" y="0"/>
                  </a:moveTo>
                  <a:lnTo>
                    <a:pt x="0" y="212890"/>
                  </a:lnTo>
                  <a:lnTo>
                    <a:pt x="1879" y="23727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4623807" y="2667333"/>
              <a:ext cx="1905" cy="237490"/>
            </a:xfrm>
            <a:custGeom>
              <a:avLst/>
              <a:gdLst/>
              <a:ahLst/>
              <a:cxnLst/>
              <a:rect l="l" t="t" r="r" b="b"/>
              <a:pathLst>
                <a:path w="1904" h="237489">
                  <a:moveTo>
                    <a:pt x="1869" y="237137"/>
                  </a:moveTo>
                  <a:lnTo>
                    <a:pt x="0" y="21293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371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4625975" y="2690380"/>
              <a:ext cx="36195" cy="214629"/>
            </a:xfrm>
            <a:custGeom>
              <a:avLst/>
              <a:gdLst/>
              <a:ahLst/>
              <a:cxnLst/>
              <a:rect l="l" t="t" r="r" b="b"/>
              <a:pathLst>
                <a:path w="36195" h="214630">
                  <a:moveTo>
                    <a:pt x="35763" y="0"/>
                  </a:moveTo>
                  <a:lnTo>
                    <a:pt x="0" y="1270"/>
                  </a:lnTo>
                  <a:lnTo>
                    <a:pt x="0" y="214160"/>
                  </a:lnTo>
                  <a:lnTo>
                    <a:pt x="35763" y="21287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4625981" y="2690375"/>
              <a:ext cx="36195" cy="214629"/>
            </a:xfrm>
            <a:custGeom>
              <a:avLst/>
              <a:gdLst/>
              <a:ahLst/>
              <a:cxnLst/>
              <a:rect l="l" t="t" r="r" b="b"/>
              <a:pathLst>
                <a:path w="36195" h="214630">
                  <a:moveTo>
                    <a:pt x="0" y="214167"/>
                  </a:moveTo>
                  <a:lnTo>
                    <a:pt x="35756" y="21288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41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4624095" y="266611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4624103" y="266610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4"/>
                  </a:moveTo>
                  <a:lnTo>
                    <a:pt x="37631" y="24396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73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4469561" y="2870695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0" y="0"/>
                  </a:moveTo>
                  <a:lnTo>
                    <a:pt x="0" y="14490"/>
                  </a:lnTo>
                  <a:lnTo>
                    <a:pt x="1879" y="3887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4469560" y="2870718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1878" y="38904"/>
                  </a:moveTo>
                  <a:lnTo>
                    <a:pt x="0" y="144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89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4471467" y="2893961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35763" y="0"/>
                  </a:moveTo>
                  <a:lnTo>
                    <a:pt x="0" y="1282"/>
                  </a:lnTo>
                  <a:lnTo>
                    <a:pt x="0" y="15760"/>
                  </a:lnTo>
                  <a:lnTo>
                    <a:pt x="35763" y="14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4471477" y="2893962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0" y="15765"/>
                  </a:moveTo>
                  <a:lnTo>
                    <a:pt x="35770" y="1448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57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4469587" y="28691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4469589" y="286914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4313072" y="2877553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0" y="0"/>
                  </a:moveTo>
                  <a:lnTo>
                    <a:pt x="0" y="18948"/>
                  </a:lnTo>
                  <a:lnTo>
                    <a:pt x="1866" y="4334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4313063" y="2877535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1878" y="43343"/>
                  </a:moveTo>
                  <a:lnTo>
                    <a:pt x="0" y="1889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3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4315130" y="2900527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5" h="20319">
                  <a:moveTo>
                    <a:pt x="35763" y="0"/>
                  </a:moveTo>
                  <a:lnTo>
                    <a:pt x="0" y="1282"/>
                  </a:lnTo>
                  <a:lnTo>
                    <a:pt x="0" y="20231"/>
                  </a:lnTo>
                  <a:lnTo>
                    <a:pt x="35763" y="1894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4315135" y="2900529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5" h="20319">
                  <a:moveTo>
                    <a:pt x="0" y="20226"/>
                  </a:moveTo>
                  <a:lnTo>
                    <a:pt x="35756" y="189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02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4313263" y="287613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4313262" y="28761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5717844" y="2692171"/>
              <a:ext cx="1905" cy="230504"/>
            </a:xfrm>
            <a:custGeom>
              <a:avLst/>
              <a:gdLst/>
              <a:ahLst/>
              <a:cxnLst/>
              <a:rect l="l" t="t" r="r" b="b"/>
              <a:pathLst>
                <a:path w="1904" h="230505">
                  <a:moveTo>
                    <a:pt x="0" y="0"/>
                  </a:moveTo>
                  <a:lnTo>
                    <a:pt x="0" y="205638"/>
                  </a:lnTo>
                  <a:lnTo>
                    <a:pt x="1879" y="230035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5717845" y="2692150"/>
              <a:ext cx="1905" cy="230504"/>
            </a:xfrm>
            <a:custGeom>
              <a:avLst/>
              <a:gdLst/>
              <a:ahLst/>
              <a:cxnLst/>
              <a:rect l="l" t="t" r="r" b="b"/>
              <a:pathLst>
                <a:path w="1904" h="230505">
                  <a:moveTo>
                    <a:pt x="1878" y="230153"/>
                  </a:moveTo>
                  <a:lnTo>
                    <a:pt x="0" y="20570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301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5720003" y="2715234"/>
              <a:ext cx="36195" cy="207010"/>
            </a:xfrm>
            <a:custGeom>
              <a:avLst/>
              <a:gdLst/>
              <a:ahLst/>
              <a:cxnLst/>
              <a:rect l="l" t="t" r="r" b="b"/>
              <a:pathLst>
                <a:path w="36195" h="207010">
                  <a:moveTo>
                    <a:pt x="35763" y="0"/>
                  </a:moveTo>
                  <a:lnTo>
                    <a:pt x="0" y="1270"/>
                  </a:lnTo>
                  <a:lnTo>
                    <a:pt x="0" y="206908"/>
                  </a:lnTo>
                  <a:lnTo>
                    <a:pt x="35763" y="20563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5720003" y="2715228"/>
              <a:ext cx="36195" cy="207010"/>
            </a:xfrm>
            <a:custGeom>
              <a:avLst/>
              <a:gdLst/>
              <a:ahLst/>
              <a:cxnLst/>
              <a:rect l="l" t="t" r="r" b="b"/>
              <a:pathLst>
                <a:path w="36195" h="207010">
                  <a:moveTo>
                    <a:pt x="0" y="206918"/>
                  </a:moveTo>
                  <a:lnTo>
                    <a:pt x="35770" y="20564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069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5718124" y="26906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5718132" y="269062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4154868" y="2882798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0" y="0"/>
                  </a:moveTo>
                  <a:lnTo>
                    <a:pt x="0" y="17272"/>
                  </a:lnTo>
                  <a:lnTo>
                    <a:pt x="1866" y="41668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4154859" y="2882693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1878" y="41821"/>
                  </a:moveTo>
                  <a:lnTo>
                    <a:pt x="0" y="1737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18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4156722" y="2906153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5" h="19050">
                  <a:moveTo>
                    <a:pt x="35763" y="0"/>
                  </a:moveTo>
                  <a:lnTo>
                    <a:pt x="0" y="1282"/>
                  </a:lnTo>
                  <a:lnTo>
                    <a:pt x="0" y="18554"/>
                  </a:lnTo>
                  <a:lnTo>
                    <a:pt x="35763" y="1727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4156724" y="2906159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5" h="19050">
                  <a:moveTo>
                    <a:pt x="0" y="18553"/>
                  </a:moveTo>
                  <a:lnTo>
                    <a:pt x="35770" y="1727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4154830" y="288126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4154822" y="288125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88" y="25664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88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3995394" y="2896895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56"/>
                  </a:lnTo>
                  <a:lnTo>
                    <a:pt x="1879" y="3275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3995394" y="2896801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78" y="32944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78" y="24573"/>
                  </a:lnTo>
                  <a:lnTo>
                    <a:pt x="1878" y="329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3997630" y="2920085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35763" y="0"/>
                  </a:moveTo>
                  <a:lnTo>
                    <a:pt x="0" y="1282"/>
                  </a:lnTo>
                  <a:lnTo>
                    <a:pt x="0" y="9639"/>
                  </a:lnTo>
                  <a:lnTo>
                    <a:pt x="35763" y="835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3997638" y="2920083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0" y="9642"/>
                  </a:moveTo>
                  <a:lnTo>
                    <a:pt x="35756" y="836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96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3995750" y="289571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3995745" y="289570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2588463" y="290554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58"/>
                  </a:lnTo>
                  <a:lnTo>
                    <a:pt x="1905" y="25476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2588460" y="290556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905" y="25435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25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2880747" y="2373033"/>
              <a:ext cx="683781" cy="6700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2590660" y="292901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2590658" y="2929014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2588755" y="29044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2588763" y="290447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3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3844493" y="2883636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0" y="0"/>
                  </a:moveTo>
                  <a:lnTo>
                    <a:pt x="0" y="22847"/>
                  </a:lnTo>
                  <a:lnTo>
                    <a:pt x="1866" y="47244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3844487" y="2883661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1869" y="47157"/>
                  </a:moveTo>
                  <a:lnTo>
                    <a:pt x="0" y="2282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71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3846652" y="2906915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35763" y="0"/>
                  </a:moveTo>
                  <a:lnTo>
                    <a:pt x="0" y="1270"/>
                  </a:lnTo>
                  <a:lnTo>
                    <a:pt x="0" y="24130"/>
                  </a:lnTo>
                  <a:lnTo>
                    <a:pt x="35763" y="2284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3846654" y="2906910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0" y="24129"/>
                  </a:moveTo>
                  <a:lnTo>
                    <a:pt x="35756" y="2285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41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3844759" y="28824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3844758" y="288248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2748572" y="290918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2748569" y="2909222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69" y="24836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24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2750375" y="293222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2750376" y="293221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2748508" y="29079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2748516" y="290800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5560021" y="2338920"/>
              <a:ext cx="1905" cy="596900"/>
            </a:xfrm>
            <a:custGeom>
              <a:avLst/>
              <a:gdLst/>
              <a:ahLst/>
              <a:cxnLst/>
              <a:rect l="l" t="t" r="r" b="b"/>
              <a:pathLst>
                <a:path w="1904" h="596900">
                  <a:moveTo>
                    <a:pt x="0" y="0"/>
                  </a:moveTo>
                  <a:lnTo>
                    <a:pt x="0" y="572338"/>
                  </a:lnTo>
                  <a:lnTo>
                    <a:pt x="1879" y="59673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5560014" y="2338931"/>
              <a:ext cx="1905" cy="596900"/>
            </a:xfrm>
            <a:custGeom>
              <a:avLst/>
              <a:gdLst/>
              <a:ahLst/>
              <a:cxnLst/>
              <a:rect l="l" t="t" r="r" b="b"/>
              <a:pathLst>
                <a:path w="1904" h="596900">
                  <a:moveTo>
                    <a:pt x="1878" y="596670"/>
                  </a:moveTo>
                  <a:lnTo>
                    <a:pt x="0" y="572223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5966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5561584" y="2362275"/>
              <a:ext cx="36830" cy="574040"/>
            </a:xfrm>
            <a:custGeom>
              <a:avLst/>
              <a:gdLst/>
              <a:ahLst/>
              <a:cxnLst/>
              <a:rect l="l" t="t" r="r" b="b"/>
              <a:pathLst>
                <a:path w="36829" h="574039">
                  <a:moveTo>
                    <a:pt x="36525" y="0"/>
                  </a:moveTo>
                  <a:lnTo>
                    <a:pt x="0" y="1308"/>
                  </a:lnTo>
                  <a:lnTo>
                    <a:pt x="0" y="573646"/>
                  </a:lnTo>
                  <a:lnTo>
                    <a:pt x="36525" y="572338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5561592" y="2362271"/>
              <a:ext cx="36830" cy="574040"/>
            </a:xfrm>
            <a:custGeom>
              <a:avLst/>
              <a:gdLst/>
              <a:ahLst/>
              <a:cxnLst/>
              <a:rect l="l" t="t" r="r" b="b"/>
              <a:pathLst>
                <a:path w="36829" h="574039">
                  <a:moveTo>
                    <a:pt x="0" y="573649"/>
                  </a:moveTo>
                  <a:lnTo>
                    <a:pt x="36532" y="57234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5736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5559691" y="233757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5559694" y="233756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4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3684511" y="2680334"/>
              <a:ext cx="1905" cy="257175"/>
            </a:xfrm>
            <a:custGeom>
              <a:avLst/>
              <a:gdLst/>
              <a:ahLst/>
              <a:cxnLst/>
              <a:rect l="l" t="t" r="r" b="b"/>
              <a:pathLst>
                <a:path w="1904" h="257175">
                  <a:moveTo>
                    <a:pt x="0" y="0"/>
                  </a:moveTo>
                  <a:lnTo>
                    <a:pt x="0" y="232384"/>
                  </a:lnTo>
                  <a:lnTo>
                    <a:pt x="1866" y="25678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3684504" y="2680257"/>
              <a:ext cx="1905" cy="257175"/>
            </a:xfrm>
            <a:custGeom>
              <a:avLst/>
              <a:gdLst/>
              <a:ahLst/>
              <a:cxnLst/>
              <a:rect l="l" t="t" r="r" b="b"/>
              <a:pathLst>
                <a:path w="1904" h="257175">
                  <a:moveTo>
                    <a:pt x="1878" y="256912"/>
                  </a:moveTo>
                  <a:lnTo>
                    <a:pt x="0" y="23246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69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3686111" y="2703512"/>
              <a:ext cx="36830" cy="234315"/>
            </a:xfrm>
            <a:custGeom>
              <a:avLst/>
              <a:gdLst/>
              <a:ahLst/>
              <a:cxnLst/>
              <a:rect l="l" t="t" r="r" b="b"/>
              <a:pathLst>
                <a:path w="36829" h="234314">
                  <a:moveTo>
                    <a:pt x="36525" y="0"/>
                  </a:moveTo>
                  <a:lnTo>
                    <a:pt x="0" y="1308"/>
                  </a:lnTo>
                  <a:lnTo>
                    <a:pt x="0" y="233705"/>
                  </a:lnTo>
                  <a:lnTo>
                    <a:pt x="36525" y="23239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3686117" y="2703519"/>
              <a:ext cx="36830" cy="234315"/>
            </a:xfrm>
            <a:custGeom>
              <a:avLst/>
              <a:gdLst/>
              <a:ahLst/>
              <a:cxnLst/>
              <a:rect l="l" t="t" r="r" b="b"/>
              <a:pathLst>
                <a:path w="36829" h="234314">
                  <a:moveTo>
                    <a:pt x="0" y="233689"/>
                  </a:moveTo>
                  <a:lnTo>
                    <a:pt x="36532" y="23238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336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3684232" y="267909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704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3684238" y="2679095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6" y="2438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5400992" y="2723375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0" y="0"/>
                  </a:moveTo>
                  <a:lnTo>
                    <a:pt x="0" y="203974"/>
                  </a:lnTo>
                  <a:lnTo>
                    <a:pt x="1866" y="22837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5400985" y="2723322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1878" y="228504"/>
                  </a:moveTo>
                  <a:lnTo>
                    <a:pt x="0" y="20405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285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5402579" y="2746717"/>
              <a:ext cx="36830" cy="205740"/>
            </a:xfrm>
            <a:custGeom>
              <a:avLst/>
              <a:gdLst/>
              <a:ahLst/>
              <a:cxnLst/>
              <a:rect l="l" t="t" r="r" b="b"/>
              <a:pathLst>
                <a:path w="36829" h="205739">
                  <a:moveTo>
                    <a:pt x="36525" y="0"/>
                  </a:moveTo>
                  <a:lnTo>
                    <a:pt x="0" y="1308"/>
                  </a:lnTo>
                  <a:lnTo>
                    <a:pt x="0" y="205270"/>
                  </a:lnTo>
                  <a:lnTo>
                    <a:pt x="36525" y="203962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5402592" y="2746715"/>
              <a:ext cx="36830" cy="205740"/>
            </a:xfrm>
            <a:custGeom>
              <a:avLst/>
              <a:gdLst/>
              <a:ahLst/>
              <a:cxnLst/>
              <a:rect l="l" t="t" r="r" b="b"/>
              <a:pathLst>
                <a:path w="36829" h="205739">
                  <a:moveTo>
                    <a:pt x="0" y="205272"/>
                  </a:moveTo>
                  <a:lnTo>
                    <a:pt x="36517" y="20396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2052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5400687" y="272190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5400695" y="272190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4" y="25701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4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5252123" y="2834220"/>
              <a:ext cx="2540" cy="128905"/>
            </a:xfrm>
            <a:custGeom>
              <a:avLst/>
              <a:gdLst/>
              <a:ahLst/>
              <a:cxnLst/>
              <a:rect l="l" t="t" r="r" b="b"/>
              <a:pathLst>
                <a:path w="2539" h="128905">
                  <a:moveTo>
                    <a:pt x="0" y="0"/>
                  </a:moveTo>
                  <a:lnTo>
                    <a:pt x="0" y="103657"/>
                  </a:lnTo>
                  <a:lnTo>
                    <a:pt x="1917" y="12856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5252120" y="2834282"/>
              <a:ext cx="2540" cy="128905"/>
            </a:xfrm>
            <a:custGeom>
              <a:avLst/>
              <a:gdLst/>
              <a:ahLst/>
              <a:cxnLst/>
              <a:rect l="l" t="t" r="r" b="b"/>
              <a:pathLst>
                <a:path w="2539" h="128905">
                  <a:moveTo>
                    <a:pt x="1914" y="128533"/>
                  </a:moveTo>
                  <a:lnTo>
                    <a:pt x="0" y="103614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285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5253837" y="2857626"/>
              <a:ext cx="36195" cy="105410"/>
            </a:xfrm>
            <a:custGeom>
              <a:avLst/>
              <a:gdLst/>
              <a:ahLst/>
              <a:cxnLst/>
              <a:rect l="l" t="t" r="r" b="b"/>
              <a:pathLst>
                <a:path w="36195" h="105410">
                  <a:moveTo>
                    <a:pt x="35763" y="0"/>
                  </a:moveTo>
                  <a:lnTo>
                    <a:pt x="0" y="1282"/>
                  </a:lnTo>
                  <a:lnTo>
                    <a:pt x="0" y="104940"/>
                  </a:lnTo>
                  <a:lnTo>
                    <a:pt x="35763" y="10365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5253849" y="2857624"/>
              <a:ext cx="36195" cy="105410"/>
            </a:xfrm>
            <a:custGeom>
              <a:avLst/>
              <a:gdLst/>
              <a:ahLst/>
              <a:cxnLst/>
              <a:rect l="l" t="t" r="r" b="b"/>
              <a:pathLst>
                <a:path w="36195" h="105410">
                  <a:moveTo>
                    <a:pt x="0" y="104939"/>
                  </a:moveTo>
                  <a:lnTo>
                    <a:pt x="35756" y="10366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049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5251932" y="283310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75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5251943" y="283309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5100751" y="2530703"/>
              <a:ext cx="1905" cy="440690"/>
            </a:xfrm>
            <a:custGeom>
              <a:avLst/>
              <a:gdLst/>
              <a:ahLst/>
              <a:cxnLst/>
              <a:rect l="l" t="t" r="r" b="b"/>
              <a:pathLst>
                <a:path w="1904" h="440689">
                  <a:moveTo>
                    <a:pt x="0" y="0"/>
                  </a:moveTo>
                  <a:lnTo>
                    <a:pt x="0" y="415188"/>
                  </a:lnTo>
                  <a:lnTo>
                    <a:pt x="1905" y="440093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5100750" y="2530655"/>
              <a:ext cx="1905" cy="440690"/>
            </a:xfrm>
            <a:custGeom>
              <a:avLst/>
              <a:gdLst/>
              <a:ahLst/>
              <a:cxnLst/>
              <a:rect l="l" t="t" r="r" b="b"/>
              <a:pathLst>
                <a:path w="1904" h="440689">
                  <a:moveTo>
                    <a:pt x="1905" y="440145"/>
                  </a:moveTo>
                  <a:lnTo>
                    <a:pt x="0" y="415217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4401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5102606" y="2554084"/>
              <a:ext cx="36195" cy="416559"/>
            </a:xfrm>
            <a:custGeom>
              <a:avLst/>
              <a:gdLst/>
              <a:ahLst/>
              <a:cxnLst/>
              <a:rect l="l" t="t" r="r" b="b"/>
              <a:pathLst>
                <a:path w="36195" h="416560">
                  <a:moveTo>
                    <a:pt x="35763" y="0"/>
                  </a:moveTo>
                  <a:lnTo>
                    <a:pt x="0" y="1282"/>
                  </a:lnTo>
                  <a:lnTo>
                    <a:pt x="0" y="416458"/>
                  </a:lnTo>
                  <a:lnTo>
                    <a:pt x="35763" y="4151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5102607" y="2554085"/>
              <a:ext cx="36195" cy="416559"/>
            </a:xfrm>
            <a:custGeom>
              <a:avLst/>
              <a:gdLst/>
              <a:ahLst/>
              <a:cxnLst/>
              <a:rect l="l" t="t" r="r" b="b"/>
              <a:pathLst>
                <a:path w="36195" h="416560">
                  <a:moveTo>
                    <a:pt x="0" y="416462"/>
                  </a:moveTo>
                  <a:lnTo>
                    <a:pt x="35770" y="41518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164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5100701" y="252923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5100708" y="252923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4946675" y="2559367"/>
              <a:ext cx="1905" cy="427990"/>
            </a:xfrm>
            <a:custGeom>
              <a:avLst/>
              <a:gdLst/>
              <a:ahLst/>
              <a:cxnLst/>
              <a:rect l="l" t="t" r="r" b="b"/>
              <a:pathLst>
                <a:path w="1904" h="427989">
                  <a:moveTo>
                    <a:pt x="0" y="0"/>
                  </a:moveTo>
                  <a:lnTo>
                    <a:pt x="0" y="403479"/>
                  </a:lnTo>
                  <a:lnTo>
                    <a:pt x="1879" y="427863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4946675" y="2559367"/>
              <a:ext cx="1905" cy="427990"/>
            </a:xfrm>
            <a:custGeom>
              <a:avLst/>
              <a:gdLst/>
              <a:ahLst/>
              <a:cxnLst/>
              <a:rect l="l" t="t" r="r" b="b"/>
              <a:pathLst>
                <a:path w="1904" h="427989">
                  <a:moveTo>
                    <a:pt x="1878" y="427869"/>
                  </a:moveTo>
                  <a:lnTo>
                    <a:pt x="0" y="40342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78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4948212" y="2582392"/>
              <a:ext cx="36830" cy="405130"/>
            </a:xfrm>
            <a:custGeom>
              <a:avLst/>
              <a:gdLst/>
              <a:ahLst/>
              <a:cxnLst/>
              <a:rect l="l" t="t" r="r" b="b"/>
              <a:pathLst>
                <a:path w="36829" h="405130">
                  <a:moveTo>
                    <a:pt x="36537" y="0"/>
                  </a:moveTo>
                  <a:lnTo>
                    <a:pt x="0" y="1308"/>
                  </a:lnTo>
                  <a:lnTo>
                    <a:pt x="0" y="404787"/>
                  </a:lnTo>
                  <a:lnTo>
                    <a:pt x="36537" y="403479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4948218" y="2582385"/>
              <a:ext cx="36830" cy="405130"/>
            </a:xfrm>
            <a:custGeom>
              <a:avLst/>
              <a:gdLst/>
              <a:ahLst/>
              <a:cxnLst/>
              <a:rect l="l" t="t" r="r" b="b"/>
              <a:pathLst>
                <a:path w="36829" h="405130">
                  <a:moveTo>
                    <a:pt x="0" y="404790"/>
                  </a:moveTo>
                  <a:lnTo>
                    <a:pt x="36532" y="403484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4047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4946357" y="255823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12" y="0"/>
                  </a:moveTo>
                  <a:lnTo>
                    <a:pt x="0" y="1308"/>
                  </a:lnTo>
                  <a:lnTo>
                    <a:pt x="1866" y="25704"/>
                  </a:lnTo>
                  <a:lnTo>
                    <a:pt x="38392" y="2439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4946363" y="2558238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60" y="25702"/>
                  </a:moveTo>
                  <a:lnTo>
                    <a:pt x="38393" y="2439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60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4792535" y="2628709"/>
              <a:ext cx="1905" cy="368300"/>
            </a:xfrm>
            <a:custGeom>
              <a:avLst/>
              <a:gdLst/>
              <a:ahLst/>
              <a:cxnLst/>
              <a:rect l="l" t="t" r="r" b="b"/>
              <a:pathLst>
                <a:path w="1904" h="368300">
                  <a:moveTo>
                    <a:pt x="0" y="0"/>
                  </a:moveTo>
                  <a:lnTo>
                    <a:pt x="0" y="343293"/>
                  </a:lnTo>
                  <a:lnTo>
                    <a:pt x="1879" y="36767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4792538" y="2628723"/>
              <a:ext cx="1905" cy="367665"/>
            </a:xfrm>
            <a:custGeom>
              <a:avLst/>
              <a:gdLst/>
              <a:ahLst/>
              <a:cxnLst/>
              <a:rect l="l" t="t" r="r" b="b"/>
              <a:pathLst>
                <a:path w="1904" h="367664">
                  <a:moveTo>
                    <a:pt x="1869" y="367637"/>
                  </a:moveTo>
                  <a:lnTo>
                    <a:pt x="0" y="343308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676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4794796" y="2651823"/>
              <a:ext cx="36195" cy="344805"/>
            </a:xfrm>
            <a:custGeom>
              <a:avLst/>
              <a:gdLst/>
              <a:ahLst/>
              <a:cxnLst/>
              <a:rect l="l" t="t" r="r" b="b"/>
              <a:pathLst>
                <a:path w="36195" h="344805">
                  <a:moveTo>
                    <a:pt x="35763" y="0"/>
                  </a:moveTo>
                  <a:lnTo>
                    <a:pt x="0" y="1282"/>
                  </a:lnTo>
                  <a:lnTo>
                    <a:pt x="0" y="344576"/>
                  </a:lnTo>
                  <a:lnTo>
                    <a:pt x="35763" y="34329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4794793" y="2651832"/>
              <a:ext cx="36195" cy="344805"/>
            </a:xfrm>
            <a:custGeom>
              <a:avLst/>
              <a:gdLst/>
              <a:ahLst/>
              <a:cxnLst/>
              <a:rect l="l" t="t" r="r" b="b"/>
              <a:pathLst>
                <a:path w="36195" h="344805">
                  <a:moveTo>
                    <a:pt x="0" y="344562"/>
                  </a:moveTo>
                  <a:lnTo>
                    <a:pt x="35770" y="343284"/>
                  </a:lnTo>
                  <a:lnTo>
                    <a:pt x="35770" y="0"/>
                  </a:lnTo>
                  <a:lnTo>
                    <a:pt x="0" y="1267"/>
                  </a:lnTo>
                  <a:lnTo>
                    <a:pt x="0" y="3445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4792916" y="26275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4792923" y="262754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4634014" y="2937167"/>
              <a:ext cx="1905" cy="70485"/>
            </a:xfrm>
            <a:custGeom>
              <a:avLst/>
              <a:gdLst/>
              <a:ahLst/>
              <a:cxnLst/>
              <a:rect l="l" t="t" r="r" b="b"/>
              <a:pathLst>
                <a:path w="1904" h="70485">
                  <a:moveTo>
                    <a:pt x="0" y="0"/>
                  </a:moveTo>
                  <a:lnTo>
                    <a:pt x="0" y="45694"/>
                  </a:lnTo>
                  <a:lnTo>
                    <a:pt x="1866" y="7009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4634007" y="2937175"/>
              <a:ext cx="1905" cy="70485"/>
            </a:xfrm>
            <a:custGeom>
              <a:avLst/>
              <a:gdLst/>
              <a:ahLst/>
              <a:cxnLst/>
              <a:rect l="l" t="t" r="r" b="b"/>
              <a:pathLst>
                <a:path w="1904" h="70485">
                  <a:moveTo>
                    <a:pt x="1878" y="70103"/>
                  </a:moveTo>
                  <a:lnTo>
                    <a:pt x="0" y="4565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7010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4636160" y="2960357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5" h="46989">
                  <a:moveTo>
                    <a:pt x="35763" y="0"/>
                  </a:moveTo>
                  <a:lnTo>
                    <a:pt x="0" y="1282"/>
                  </a:lnTo>
                  <a:lnTo>
                    <a:pt x="0" y="46977"/>
                  </a:lnTo>
                  <a:lnTo>
                    <a:pt x="35763" y="456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4636166" y="2960354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5" h="46989">
                  <a:moveTo>
                    <a:pt x="0" y="46969"/>
                  </a:moveTo>
                  <a:lnTo>
                    <a:pt x="35756" y="4569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69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4634280" y="293576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4634278" y="29357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47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4475416" y="2970364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0" y="0"/>
                  </a:moveTo>
                  <a:lnTo>
                    <a:pt x="0" y="15049"/>
                  </a:lnTo>
                  <a:lnTo>
                    <a:pt x="1879" y="39446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4475414" y="2970356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1878" y="39412"/>
                  </a:moveTo>
                  <a:lnTo>
                    <a:pt x="0" y="14965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94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4477639" y="2993542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63" y="0"/>
                  </a:moveTo>
                  <a:lnTo>
                    <a:pt x="0" y="1282"/>
                  </a:lnTo>
                  <a:lnTo>
                    <a:pt x="0" y="16332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4477640" y="2993553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23"/>
                  </a:moveTo>
                  <a:lnTo>
                    <a:pt x="35770" y="15044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3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4475759" y="296899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4475765" y="296898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5875108" y="1566290"/>
              <a:ext cx="1905" cy="1447165"/>
            </a:xfrm>
            <a:custGeom>
              <a:avLst/>
              <a:gdLst/>
              <a:ahLst/>
              <a:cxnLst/>
              <a:rect l="l" t="t" r="r" b="b"/>
              <a:pathLst>
                <a:path w="1904" h="1447164">
                  <a:moveTo>
                    <a:pt x="0" y="0"/>
                  </a:moveTo>
                  <a:lnTo>
                    <a:pt x="0" y="1421650"/>
                  </a:lnTo>
                  <a:lnTo>
                    <a:pt x="1905" y="1446568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5875105" y="1566279"/>
              <a:ext cx="2540" cy="1447165"/>
            </a:xfrm>
            <a:custGeom>
              <a:avLst/>
              <a:gdLst/>
              <a:ahLst/>
              <a:cxnLst/>
              <a:rect l="l" t="t" r="r" b="b"/>
              <a:pathLst>
                <a:path w="2539" h="1447164">
                  <a:moveTo>
                    <a:pt x="1914" y="1446600"/>
                  </a:moveTo>
                  <a:lnTo>
                    <a:pt x="0" y="142168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1446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5877280" y="1589722"/>
              <a:ext cx="36195" cy="1423035"/>
            </a:xfrm>
            <a:custGeom>
              <a:avLst/>
              <a:gdLst/>
              <a:ahLst/>
              <a:cxnLst/>
              <a:rect l="l" t="t" r="r" b="b"/>
              <a:pathLst>
                <a:path w="36195" h="1423035">
                  <a:moveTo>
                    <a:pt x="35763" y="0"/>
                  </a:moveTo>
                  <a:lnTo>
                    <a:pt x="0" y="1270"/>
                  </a:lnTo>
                  <a:lnTo>
                    <a:pt x="0" y="1422920"/>
                  </a:lnTo>
                  <a:lnTo>
                    <a:pt x="35763" y="142165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5877293" y="1589717"/>
              <a:ext cx="36195" cy="1423035"/>
            </a:xfrm>
            <a:custGeom>
              <a:avLst/>
              <a:gdLst/>
              <a:ahLst/>
              <a:cxnLst/>
              <a:rect l="l" t="t" r="r" b="b"/>
              <a:pathLst>
                <a:path w="36195" h="1423035">
                  <a:moveTo>
                    <a:pt x="0" y="1422926"/>
                  </a:moveTo>
                  <a:lnTo>
                    <a:pt x="35756" y="142164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4229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5875375" y="156507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70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5875380" y="1565062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2290000" y="2995129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0" y="3340"/>
                  </a:lnTo>
                  <a:lnTo>
                    <a:pt x="1917" y="28257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2290004" y="2995140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914" y="28216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82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2291778" y="3018586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35763" y="0"/>
                  </a:moveTo>
                  <a:lnTo>
                    <a:pt x="0" y="1282"/>
                  </a:lnTo>
                  <a:lnTo>
                    <a:pt x="0" y="4622"/>
                  </a:lnTo>
                  <a:lnTo>
                    <a:pt x="35763" y="334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2291779" y="301858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4623"/>
                  </a:moveTo>
                  <a:lnTo>
                    <a:pt x="35756" y="3345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46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2289873" y="299407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2289878" y="299407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4325277" y="2990748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56"/>
                  </a:lnTo>
                  <a:lnTo>
                    <a:pt x="1866" y="32753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4325269" y="2990725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78" y="32817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28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4326839" y="3013862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36525" y="0"/>
                  </a:moveTo>
                  <a:lnTo>
                    <a:pt x="0" y="1308"/>
                  </a:lnTo>
                  <a:lnTo>
                    <a:pt x="0" y="9664"/>
                  </a:lnTo>
                  <a:lnTo>
                    <a:pt x="36525" y="835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4326843" y="3013866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0" y="9659"/>
                  </a:moveTo>
                  <a:lnTo>
                    <a:pt x="36532" y="835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96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4324959" y="298941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37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37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4324963" y="298941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407" y="24396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5736933" y="2518663"/>
              <a:ext cx="1905" cy="506095"/>
            </a:xfrm>
            <a:custGeom>
              <a:avLst/>
              <a:gdLst/>
              <a:ahLst/>
              <a:cxnLst/>
              <a:rect l="l" t="t" r="r" b="b"/>
              <a:pathLst>
                <a:path w="1904" h="506094">
                  <a:moveTo>
                    <a:pt x="0" y="0"/>
                  </a:moveTo>
                  <a:lnTo>
                    <a:pt x="0" y="481507"/>
                  </a:lnTo>
                  <a:lnTo>
                    <a:pt x="1866" y="505891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5736922" y="2518588"/>
              <a:ext cx="1905" cy="506095"/>
            </a:xfrm>
            <a:custGeom>
              <a:avLst/>
              <a:gdLst/>
              <a:ahLst/>
              <a:cxnLst/>
              <a:rect l="l" t="t" r="r" b="b"/>
              <a:pathLst>
                <a:path w="1904" h="506094">
                  <a:moveTo>
                    <a:pt x="1878" y="505992"/>
                  </a:moveTo>
                  <a:lnTo>
                    <a:pt x="0" y="48154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5059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5738558" y="2541765"/>
              <a:ext cx="36830" cy="483234"/>
            </a:xfrm>
            <a:custGeom>
              <a:avLst/>
              <a:gdLst/>
              <a:ahLst/>
              <a:cxnLst/>
              <a:rect l="l" t="t" r="r" b="b"/>
              <a:pathLst>
                <a:path w="36829" h="483235">
                  <a:moveTo>
                    <a:pt x="36525" y="0"/>
                  </a:moveTo>
                  <a:lnTo>
                    <a:pt x="0" y="1295"/>
                  </a:lnTo>
                  <a:lnTo>
                    <a:pt x="0" y="482803"/>
                  </a:lnTo>
                  <a:lnTo>
                    <a:pt x="36525" y="48149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5738564" y="2541764"/>
              <a:ext cx="36830" cy="483234"/>
            </a:xfrm>
            <a:custGeom>
              <a:avLst/>
              <a:gdLst/>
              <a:ahLst/>
              <a:cxnLst/>
              <a:rect l="l" t="t" r="r" b="b"/>
              <a:pathLst>
                <a:path w="36829" h="483235">
                  <a:moveTo>
                    <a:pt x="0" y="482802"/>
                  </a:moveTo>
                  <a:lnTo>
                    <a:pt x="36532" y="481496"/>
                  </a:lnTo>
                  <a:lnTo>
                    <a:pt x="36532" y="0"/>
                  </a:lnTo>
                  <a:lnTo>
                    <a:pt x="0" y="1295"/>
                  </a:lnTo>
                  <a:lnTo>
                    <a:pt x="0" y="4828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5736678" y="251739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5736678" y="2517391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88" y="25701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88" y="25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2418829" y="3001670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0" y="0"/>
                  </a:move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2418821" y="3001605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4">
                  <a:moveTo>
                    <a:pt x="1878" y="24447"/>
                  </a:moveTo>
                  <a:lnTo>
                    <a:pt x="0" y="0"/>
                  </a:lnTo>
                  <a:lnTo>
                    <a:pt x="1878" y="2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2420962" y="3024923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8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2420956" y="302491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289"/>
                  </a:moveTo>
                  <a:lnTo>
                    <a:pt x="35770" y="0"/>
                  </a:lnTo>
                  <a:lnTo>
                    <a:pt x="0" y="12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2419070" y="300013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2419076" y="30001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4165981" y="2991903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0" y="0"/>
                  </a:moveTo>
                  <a:lnTo>
                    <a:pt x="0" y="13931"/>
                  </a:lnTo>
                  <a:lnTo>
                    <a:pt x="1905" y="38849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4165976" y="2991858"/>
              <a:ext cx="1905" cy="39370"/>
            </a:xfrm>
            <a:custGeom>
              <a:avLst/>
              <a:gdLst/>
              <a:ahLst/>
              <a:cxnLst/>
              <a:rect l="l" t="t" r="r" b="b"/>
              <a:pathLst>
                <a:path w="1904" h="39369">
                  <a:moveTo>
                    <a:pt x="1905" y="38878"/>
                  </a:moveTo>
                  <a:lnTo>
                    <a:pt x="0" y="13950"/>
                  </a:lnTo>
                  <a:lnTo>
                    <a:pt x="0" y="0"/>
                  </a:lnTo>
                  <a:lnTo>
                    <a:pt x="1905" y="24928"/>
                  </a:lnTo>
                  <a:lnTo>
                    <a:pt x="1905" y="388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4167898" y="3015322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63" y="0"/>
                  </a:moveTo>
                  <a:lnTo>
                    <a:pt x="0" y="1270"/>
                  </a:lnTo>
                  <a:lnTo>
                    <a:pt x="0" y="15201"/>
                  </a:lnTo>
                  <a:lnTo>
                    <a:pt x="35763" y="1393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4167915" y="3015313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5218"/>
                  </a:moveTo>
                  <a:lnTo>
                    <a:pt x="35756" y="13940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52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4166006" y="299040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4166015" y="299040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93"/>
                  </a:moveTo>
                  <a:lnTo>
                    <a:pt x="37672" y="24915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914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4006913" y="2996475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0" y="0"/>
                  </a:moveTo>
                  <a:lnTo>
                    <a:pt x="0" y="15049"/>
                  </a:lnTo>
                  <a:lnTo>
                    <a:pt x="1879" y="3943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4006920" y="2996442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4" h="40005">
                  <a:moveTo>
                    <a:pt x="1869" y="39420"/>
                  </a:moveTo>
                  <a:lnTo>
                    <a:pt x="0" y="15091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39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4008856" y="3019780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63" y="0"/>
                  </a:moveTo>
                  <a:lnTo>
                    <a:pt x="0" y="1282"/>
                  </a:lnTo>
                  <a:lnTo>
                    <a:pt x="0" y="16319"/>
                  </a:lnTo>
                  <a:lnTo>
                    <a:pt x="35763" y="1504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4008858" y="3019777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23"/>
                  </a:moveTo>
                  <a:lnTo>
                    <a:pt x="35770" y="1505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632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4006964" y="29950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4006974" y="299501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2598991" y="301181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0" y="1117"/>
                  </a:lnTo>
                  <a:lnTo>
                    <a:pt x="1917" y="26022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2598997" y="301185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1914" y="26060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2601163" y="3035287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35763" y="0"/>
                  </a:moveTo>
                  <a:lnTo>
                    <a:pt x="0" y="1282"/>
                  </a:lnTo>
                  <a:lnTo>
                    <a:pt x="0" y="2387"/>
                  </a:lnTo>
                  <a:lnTo>
                    <a:pt x="35763" y="11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2601160" y="3035288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39">
                  <a:moveTo>
                    <a:pt x="0" y="2393"/>
                  </a:moveTo>
                  <a:lnTo>
                    <a:pt x="35770" y="111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2599258" y="301072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2599259" y="301072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3848849" y="2971139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4" h="67310">
                  <a:moveTo>
                    <a:pt x="0" y="0"/>
                  </a:moveTo>
                  <a:lnTo>
                    <a:pt x="0" y="42913"/>
                  </a:lnTo>
                  <a:lnTo>
                    <a:pt x="1879" y="6731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3848852" y="2971159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4" h="67310">
                  <a:moveTo>
                    <a:pt x="1878" y="67313"/>
                  </a:moveTo>
                  <a:lnTo>
                    <a:pt x="0" y="4286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7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3851097" y="2994405"/>
              <a:ext cx="36195" cy="44450"/>
            </a:xfrm>
            <a:custGeom>
              <a:avLst/>
              <a:gdLst/>
              <a:ahLst/>
              <a:cxnLst/>
              <a:rect l="l" t="t" r="r" b="b"/>
              <a:pathLst>
                <a:path w="36195" h="44450">
                  <a:moveTo>
                    <a:pt x="35763" y="0"/>
                  </a:moveTo>
                  <a:lnTo>
                    <a:pt x="0" y="1282"/>
                  </a:lnTo>
                  <a:lnTo>
                    <a:pt x="0" y="44196"/>
                  </a:lnTo>
                  <a:lnTo>
                    <a:pt x="35763" y="4291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3851107" y="2994411"/>
              <a:ext cx="36195" cy="44450"/>
            </a:xfrm>
            <a:custGeom>
              <a:avLst/>
              <a:gdLst/>
              <a:ahLst/>
              <a:cxnLst/>
              <a:rect l="l" t="t" r="r" b="b"/>
              <a:pathLst>
                <a:path w="36195" h="44450">
                  <a:moveTo>
                    <a:pt x="0" y="44192"/>
                  </a:moveTo>
                  <a:lnTo>
                    <a:pt x="35756" y="42914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41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3849204" y="29697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3849206" y="296976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5571668" y="2450236"/>
              <a:ext cx="1905" cy="591185"/>
            </a:xfrm>
            <a:custGeom>
              <a:avLst/>
              <a:gdLst/>
              <a:ahLst/>
              <a:cxnLst/>
              <a:rect l="l" t="t" r="r" b="b"/>
              <a:pathLst>
                <a:path w="1904" h="591185">
                  <a:moveTo>
                    <a:pt x="0" y="0"/>
                  </a:moveTo>
                  <a:lnTo>
                    <a:pt x="0" y="566762"/>
                  </a:lnTo>
                  <a:lnTo>
                    <a:pt x="1866" y="591159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5571658" y="2450253"/>
              <a:ext cx="1905" cy="591185"/>
            </a:xfrm>
            <a:custGeom>
              <a:avLst/>
              <a:gdLst/>
              <a:ahLst/>
              <a:cxnLst/>
              <a:rect l="l" t="t" r="r" b="b"/>
              <a:pathLst>
                <a:path w="1904" h="591185">
                  <a:moveTo>
                    <a:pt x="1869" y="591099"/>
                  </a:moveTo>
                  <a:lnTo>
                    <a:pt x="0" y="56664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910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5573522" y="2473604"/>
              <a:ext cx="36195" cy="568325"/>
            </a:xfrm>
            <a:custGeom>
              <a:avLst/>
              <a:gdLst/>
              <a:ahLst/>
              <a:cxnLst/>
              <a:rect l="l" t="t" r="r" b="b"/>
              <a:pathLst>
                <a:path w="36195" h="568325">
                  <a:moveTo>
                    <a:pt x="35763" y="0"/>
                  </a:moveTo>
                  <a:lnTo>
                    <a:pt x="0" y="1270"/>
                  </a:lnTo>
                  <a:lnTo>
                    <a:pt x="0" y="568045"/>
                  </a:lnTo>
                  <a:lnTo>
                    <a:pt x="35763" y="566762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5573530" y="2473603"/>
              <a:ext cx="36195" cy="568325"/>
            </a:xfrm>
            <a:custGeom>
              <a:avLst/>
              <a:gdLst/>
              <a:ahLst/>
              <a:cxnLst/>
              <a:rect l="l" t="t" r="r" b="b"/>
              <a:pathLst>
                <a:path w="36195" h="568325">
                  <a:moveTo>
                    <a:pt x="0" y="568046"/>
                  </a:moveTo>
                  <a:lnTo>
                    <a:pt x="35770" y="5667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680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5571629" y="24488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5571637" y="244882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31" y="24387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2756128" y="301716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558"/>
                  </a:lnTo>
                  <a:lnTo>
                    <a:pt x="1905" y="25463"/>
                  </a:lnTo>
                  <a:lnTo>
                    <a:pt x="1905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2756120" y="301712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1914" y="2555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914" y="25046"/>
                  </a:lnTo>
                  <a:lnTo>
                    <a:pt x="1914" y="255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2757944" y="3040659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75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75" y="558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2757947" y="30406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68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2756052" y="301604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200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2756057" y="301604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899" y="26193"/>
                  </a:moveTo>
                  <a:lnTo>
                    <a:pt x="37671" y="24915"/>
                  </a:lnTo>
                  <a:lnTo>
                    <a:pt x="35757" y="0"/>
                  </a:lnTo>
                  <a:lnTo>
                    <a:pt x="0" y="1287"/>
                  </a:lnTo>
                  <a:lnTo>
                    <a:pt x="1899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3696271" y="2995650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0" y="0"/>
                  </a:moveTo>
                  <a:lnTo>
                    <a:pt x="0" y="22301"/>
                  </a:lnTo>
                  <a:lnTo>
                    <a:pt x="1866" y="4668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3696266" y="2995650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1869" y="46649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66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3698024" y="3018954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35763" y="0"/>
                  </a:moveTo>
                  <a:lnTo>
                    <a:pt x="0" y="1282"/>
                  </a:lnTo>
                  <a:lnTo>
                    <a:pt x="0" y="23571"/>
                  </a:lnTo>
                  <a:lnTo>
                    <a:pt x="35763" y="222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3698027" y="3018956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0" y="23572"/>
                  </a:moveTo>
                  <a:lnTo>
                    <a:pt x="35770" y="22293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5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3696131" y="299448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3696141" y="299447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3070733" y="884503"/>
              <a:ext cx="1905" cy="2159635"/>
            </a:xfrm>
            <a:custGeom>
              <a:avLst/>
              <a:gdLst/>
              <a:ahLst/>
              <a:cxnLst/>
              <a:rect l="l" t="t" r="r" b="b"/>
              <a:pathLst>
                <a:path w="1905" h="2159635">
                  <a:moveTo>
                    <a:pt x="0" y="0"/>
                  </a:moveTo>
                  <a:lnTo>
                    <a:pt x="0" y="2134984"/>
                  </a:lnTo>
                  <a:lnTo>
                    <a:pt x="1879" y="215936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3070731" y="884506"/>
              <a:ext cx="1905" cy="2159635"/>
            </a:xfrm>
            <a:custGeom>
              <a:avLst/>
              <a:gdLst/>
              <a:ahLst/>
              <a:cxnLst/>
              <a:rect l="l" t="t" r="r" b="b"/>
              <a:pathLst>
                <a:path w="1905" h="2159635">
                  <a:moveTo>
                    <a:pt x="1878" y="2159378"/>
                  </a:moveTo>
                  <a:lnTo>
                    <a:pt x="0" y="2134931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2159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3072434" y="907592"/>
              <a:ext cx="36195" cy="2136775"/>
            </a:xfrm>
            <a:custGeom>
              <a:avLst/>
              <a:gdLst/>
              <a:ahLst/>
              <a:cxnLst/>
              <a:rect l="l" t="t" r="r" b="b"/>
              <a:pathLst>
                <a:path w="36194" h="2136775">
                  <a:moveTo>
                    <a:pt x="35763" y="0"/>
                  </a:moveTo>
                  <a:lnTo>
                    <a:pt x="0" y="1282"/>
                  </a:lnTo>
                  <a:lnTo>
                    <a:pt x="0" y="2136267"/>
                  </a:lnTo>
                  <a:lnTo>
                    <a:pt x="35763" y="21349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3072442" y="907597"/>
              <a:ext cx="36195" cy="2136775"/>
            </a:xfrm>
            <a:custGeom>
              <a:avLst/>
              <a:gdLst/>
              <a:ahLst/>
              <a:cxnLst/>
              <a:rect l="l" t="t" r="r" b="b"/>
              <a:pathLst>
                <a:path w="36194" h="2136775">
                  <a:moveTo>
                    <a:pt x="0" y="2136260"/>
                  </a:moveTo>
                  <a:lnTo>
                    <a:pt x="35756" y="213498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1362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3070555" y="88329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3070555" y="88330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3534943" y="2999409"/>
              <a:ext cx="2540" cy="46355"/>
            </a:xfrm>
            <a:custGeom>
              <a:avLst/>
              <a:gdLst/>
              <a:ahLst/>
              <a:cxnLst/>
              <a:rect l="l" t="t" r="r" b="b"/>
              <a:pathLst>
                <a:path w="2539" h="46355">
                  <a:moveTo>
                    <a:pt x="0" y="0"/>
                  </a:moveTo>
                  <a:lnTo>
                    <a:pt x="0" y="21170"/>
                  </a:lnTo>
                  <a:lnTo>
                    <a:pt x="1917" y="46088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3534941" y="2999370"/>
              <a:ext cx="2540" cy="46355"/>
            </a:xfrm>
            <a:custGeom>
              <a:avLst/>
              <a:gdLst/>
              <a:ahLst/>
              <a:cxnLst/>
              <a:rect l="l" t="t" r="r" b="b"/>
              <a:pathLst>
                <a:path w="2539" h="46355">
                  <a:moveTo>
                    <a:pt x="1914" y="46098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460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3536467" y="3022777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29" h="22860">
                  <a:moveTo>
                    <a:pt x="36525" y="0"/>
                  </a:moveTo>
                  <a:lnTo>
                    <a:pt x="0" y="1308"/>
                  </a:lnTo>
                  <a:lnTo>
                    <a:pt x="0" y="22479"/>
                  </a:lnTo>
                  <a:lnTo>
                    <a:pt x="36525" y="21170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3536469" y="3022778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29" h="22860">
                  <a:moveTo>
                    <a:pt x="0" y="22484"/>
                  </a:moveTo>
                  <a:lnTo>
                    <a:pt x="36532" y="2116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24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3534574" y="2998368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17" y="26212"/>
                  </a:lnTo>
                  <a:lnTo>
                    <a:pt x="38442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3534570" y="299837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4" y="26211"/>
                  </a:moveTo>
                  <a:lnTo>
                    <a:pt x="38447" y="24905"/>
                  </a:lnTo>
                  <a:lnTo>
                    <a:pt x="36533" y="0"/>
                  </a:lnTo>
                  <a:lnTo>
                    <a:pt x="0" y="1295"/>
                  </a:lnTo>
                  <a:lnTo>
                    <a:pt x="1914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3382619" y="2435047"/>
              <a:ext cx="1905" cy="611505"/>
            </a:xfrm>
            <a:custGeom>
              <a:avLst/>
              <a:gdLst/>
              <a:ahLst/>
              <a:cxnLst/>
              <a:rect l="l" t="t" r="r" b="b"/>
              <a:pathLst>
                <a:path w="1904" h="611505">
                  <a:moveTo>
                    <a:pt x="0" y="0"/>
                  </a:moveTo>
                  <a:lnTo>
                    <a:pt x="0" y="586828"/>
                  </a:lnTo>
                  <a:lnTo>
                    <a:pt x="1866" y="611212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3382609" y="2435034"/>
              <a:ext cx="1905" cy="611505"/>
            </a:xfrm>
            <a:custGeom>
              <a:avLst/>
              <a:gdLst/>
              <a:ahLst/>
              <a:cxnLst/>
              <a:rect l="l" t="t" r="r" b="b"/>
              <a:pathLst>
                <a:path w="1904" h="611505">
                  <a:moveTo>
                    <a:pt x="1878" y="611255"/>
                  </a:moveTo>
                  <a:lnTo>
                    <a:pt x="0" y="58680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6112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3384702" y="2458160"/>
              <a:ext cx="36195" cy="588645"/>
            </a:xfrm>
            <a:custGeom>
              <a:avLst/>
              <a:gdLst/>
              <a:ahLst/>
              <a:cxnLst/>
              <a:rect l="l" t="t" r="r" b="b"/>
              <a:pathLst>
                <a:path w="36195" h="588644">
                  <a:moveTo>
                    <a:pt x="35763" y="0"/>
                  </a:moveTo>
                  <a:lnTo>
                    <a:pt x="0" y="1282"/>
                  </a:lnTo>
                  <a:lnTo>
                    <a:pt x="0" y="588111"/>
                  </a:lnTo>
                  <a:lnTo>
                    <a:pt x="35763" y="58682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3384710" y="2458159"/>
              <a:ext cx="36195" cy="588645"/>
            </a:xfrm>
            <a:custGeom>
              <a:avLst/>
              <a:gdLst/>
              <a:ahLst/>
              <a:cxnLst/>
              <a:rect l="l" t="t" r="r" b="b"/>
              <a:pathLst>
                <a:path w="36195" h="588644">
                  <a:moveTo>
                    <a:pt x="0" y="588109"/>
                  </a:moveTo>
                  <a:lnTo>
                    <a:pt x="35756" y="586831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5881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3382822" y="24336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3382828" y="243365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3223120" y="1257388"/>
              <a:ext cx="1905" cy="1790064"/>
            </a:xfrm>
            <a:custGeom>
              <a:avLst/>
              <a:gdLst/>
              <a:ahLst/>
              <a:cxnLst/>
              <a:rect l="l" t="t" r="r" b="b"/>
              <a:pathLst>
                <a:path w="1905" h="1790064">
                  <a:moveTo>
                    <a:pt x="0" y="0"/>
                  </a:moveTo>
                  <a:lnTo>
                    <a:pt x="0" y="1765503"/>
                  </a:lnTo>
                  <a:lnTo>
                    <a:pt x="1879" y="178988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3223126" y="1257406"/>
              <a:ext cx="1905" cy="1790064"/>
            </a:xfrm>
            <a:custGeom>
              <a:avLst/>
              <a:gdLst/>
              <a:ahLst/>
              <a:cxnLst/>
              <a:rect l="l" t="t" r="r" b="b"/>
              <a:pathLst>
                <a:path w="1905" h="1790064">
                  <a:moveTo>
                    <a:pt x="1869" y="1789826"/>
                  </a:moveTo>
                  <a:lnTo>
                    <a:pt x="0" y="176549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7898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3225304" y="1280540"/>
              <a:ext cx="36195" cy="1767205"/>
            </a:xfrm>
            <a:custGeom>
              <a:avLst/>
              <a:gdLst/>
              <a:ahLst/>
              <a:cxnLst/>
              <a:rect l="l" t="t" r="r" b="b"/>
              <a:pathLst>
                <a:path w="36195" h="1767205">
                  <a:moveTo>
                    <a:pt x="35763" y="0"/>
                  </a:moveTo>
                  <a:lnTo>
                    <a:pt x="0" y="1270"/>
                  </a:lnTo>
                  <a:lnTo>
                    <a:pt x="0" y="1766773"/>
                  </a:lnTo>
                  <a:lnTo>
                    <a:pt x="35763" y="176549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3225307" y="1280535"/>
              <a:ext cx="36195" cy="1767205"/>
            </a:xfrm>
            <a:custGeom>
              <a:avLst/>
              <a:gdLst/>
              <a:ahLst/>
              <a:cxnLst/>
              <a:rect l="l" t="t" r="r" b="b"/>
              <a:pathLst>
                <a:path w="36195" h="1767205">
                  <a:moveTo>
                    <a:pt x="0" y="1766779"/>
                  </a:moveTo>
                  <a:lnTo>
                    <a:pt x="35770" y="1765500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7667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3223425" y="12559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3223434" y="125592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5421020" y="2499537"/>
              <a:ext cx="2540" cy="557530"/>
            </a:xfrm>
            <a:custGeom>
              <a:avLst/>
              <a:gdLst/>
              <a:ahLst/>
              <a:cxnLst/>
              <a:rect l="l" t="t" r="r" b="b"/>
              <a:pathLst>
                <a:path w="2539" h="557530">
                  <a:moveTo>
                    <a:pt x="0" y="0"/>
                  </a:moveTo>
                  <a:lnTo>
                    <a:pt x="0" y="532218"/>
                  </a:lnTo>
                  <a:lnTo>
                    <a:pt x="1917" y="55712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5421014" y="2499510"/>
              <a:ext cx="2540" cy="557530"/>
            </a:xfrm>
            <a:custGeom>
              <a:avLst/>
              <a:gdLst/>
              <a:ahLst/>
              <a:cxnLst/>
              <a:rect l="l" t="t" r="r" b="b"/>
              <a:pathLst>
                <a:path w="2539" h="557530">
                  <a:moveTo>
                    <a:pt x="1914" y="557067"/>
                  </a:moveTo>
                  <a:lnTo>
                    <a:pt x="0" y="53214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5570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5422811" y="2522943"/>
              <a:ext cx="36195" cy="534035"/>
            </a:xfrm>
            <a:custGeom>
              <a:avLst/>
              <a:gdLst/>
              <a:ahLst/>
              <a:cxnLst/>
              <a:rect l="l" t="t" r="r" b="b"/>
              <a:pathLst>
                <a:path w="36195" h="534035">
                  <a:moveTo>
                    <a:pt x="35763" y="0"/>
                  </a:moveTo>
                  <a:lnTo>
                    <a:pt x="0" y="1282"/>
                  </a:lnTo>
                  <a:lnTo>
                    <a:pt x="0" y="533488"/>
                  </a:lnTo>
                  <a:lnTo>
                    <a:pt x="35763" y="5322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5422819" y="2522945"/>
              <a:ext cx="36195" cy="534035"/>
            </a:xfrm>
            <a:custGeom>
              <a:avLst/>
              <a:gdLst/>
              <a:ahLst/>
              <a:cxnLst/>
              <a:rect l="l" t="t" r="r" b="b"/>
              <a:pathLst>
                <a:path w="36195" h="534035">
                  <a:moveTo>
                    <a:pt x="0" y="533495"/>
                  </a:moveTo>
                  <a:lnTo>
                    <a:pt x="35770" y="53221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3349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5420918" y="2498204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5420913" y="249820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28" y="26183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28" y="26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5264607" y="2814916"/>
              <a:ext cx="1905" cy="255904"/>
            </a:xfrm>
            <a:custGeom>
              <a:avLst/>
              <a:gdLst/>
              <a:ahLst/>
              <a:cxnLst/>
              <a:rect l="l" t="t" r="r" b="b"/>
              <a:pathLst>
                <a:path w="1904" h="255905">
                  <a:moveTo>
                    <a:pt x="0" y="0"/>
                  </a:moveTo>
                  <a:lnTo>
                    <a:pt x="0" y="231279"/>
                  </a:lnTo>
                  <a:lnTo>
                    <a:pt x="1866" y="25566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5264598" y="2814935"/>
              <a:ext cx="1905" cy="255904"/>
            </a:xfrm>
            <a:custGeom>
              <a:avLst/>
              <a:gdLst/>
              <a:ahLst/>
              <a:cxnLst/>
              <a:rect l="l" t="t" r="r" b="b"/>
              <a:pathLst>
                <a:path w="1904" h="255905">
                  <a:moveTo>
                    <a:pt x="1878" y="255644"/>
                  </a:moveTo>
                  <a:lnTo>
                    <a:pt x="0" y="23119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6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5266702" y="2837916"/>
              <a:ext cx="36195" cy="233045"/>
            </a:xfrm>
            <a:custGeom>
              <a:avLst/>
              <a:gdLst/>
              <a:ahLst/>
              <a:cxnLst/>
              <a:rect l="l" t="t" r="r" b="b"/>
              <a:pathLst>
                <a:path w="36195" h="233044">
                  <a:moveTo>
                    <a:pt x="35763" y="0"/>
                  </a:moveTo>
                  <a:lnTo>
                    <a:pt x="0" y="1282"/>
                  </a:lnTo>
                  <a:lnTo>
                    <a:pt x="0" y="232562"/>
                  </a:lnTo>
                  <a:lnTo>
                    <a:pt x="35763" y="2312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5266707" y="2837922"/>
              <a:ext cx="36195" cy="233045"/>
            </a:xfrm>
            <a:custGeom>
              <a:avLst/>
              <a:gdLst/>
              <a:ahLst/>
              <a:cxnLst/>
              <a:rect l="l" t="t" r="r" b="b"/>
              <a:pathLst>
                <a:path w="36195" h="233044">
                  <a:moveTo>
                    <a:pt x="0" y="232557"/>
                  </a:moveTo>
                  <a:lnTo>
                    <a:pt x="35770" y="23127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3255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5264836" y="28133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5264843" y="28133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47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5112867" y="2543670"/>
              <a:ext cx="1905" cy="536575"/>
            </a:xfrm>
            <a:custGeom>
              <a:avLst/>
              <a:gdLst/>
              <a:ahLst/>
              <a:cxnLst/>
              <a:rect l="l" t="t" r="r" b="b"/>
              <a:pathLst>
                <a:path w="1904" h="536575">
                  <a:moveTo>
                    <a:pt x="0" y="0"/>
                  </a:moveTo>
                  <a:lnTo>
                    <a:pt x="0" y="511581"/>
                  </a:lnTo>
                  <a:lnTo>
                    <a:pt x="1879" y="53597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5112866" y="2543617"/>
              <a:ext cx="1905" cy="535940"/>
            </a:xfrm>
            <a:custGeom>
              <a:avLst/>
              <a:gdLst/>
              <a:ahLst/>
              <a:cxnLst/>
              <a:rect l="l" t="t" r="r" b="b"/>
              <a:pathLst>
                <a:path w="1904" h="535939">
                  <a:moveTo>
                    <a:pt x="1869" y="535931"/>
                  </a:moveTo>
                  <a:lnTo>
                    <a:pt x="0" y="511602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5359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5114797" y="2566733"/>
              <a:ext cx="36195" cy="513080"/>
            </a:xfrm>
            <a:custGeom>
              <a:avLst/>
              <a:gdLst/>
              <a:ahLst/>
              <a:cxnLst/>
              <a:rect l="l" t="t" r="r" b="b"/>
              <a:pathLst>
                <a:path w="36195" h="513080">
                  <a:moveTo>
                    <a:pt x="35763" y="0"/>
                  </a:moveTo>
                  <a:lnTo>
                    <a:pt x="0" y="1282"/>
                  </a:lnTo>
                  <a:lnTo>
                    <a:pt x="0" y="512876"/>
                  </a:lnTo>
                  <a:lnTo>
                    <a:pt x="35763" y="51159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5114804" y="2566737"/>
              <a:ext cx="36195" cy="513080"/>
            </a:xfrm>
            <a:custGeom>
              <a:avLst/>
              <a:gdLst/>
              <a:ahLst/>
              <a:cxnLst/>
              <a:rect l="l" t="t" r="r" b="b"/>
              <a:pathLst>
                <a:path w="36195" h="513080">
                  <a:moveTo>
                    <a:pt x="0" y="512864"/>
                  </a:moveTo>
                  <a:lnTo>
                    <a:pt x="35770" y="51159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5128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5112931" y="25422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5112932" y="25422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32" y="24387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3477425" y="2962262"/>
              <a:ext cx="1905" cy="135255"/>
            </a:xfrm>
            <a:custGeom>
              <a:avLst/>
              <a:gdLst/>
              <a:ahLst/>
              <a:cxnLst/>
              <a:rect l="l" t="t" r="r" b="b"/>
              <a:pathLst>
                <a:path w="1904" h="135255">
                  <a:moveTo>
                    <a:pt x="0" y="0"/>
                  </a:moveTo>
                  <a:lnTo>
                    <a:pt x="0" y="110337"/>
                  </a:lnTo>
                  <a:lnTo>
                    <a:pt x="1879" y="134734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3477420" y="2962188"/>
              <a:ext cx="1905" cy="135255"/>
            </a:xfrm>
            <a:custGeom>
              <a:avLst/>
              <a:gdLst/>
              <a:ahLst/>
              <a:cxnLst/>
              <a:rect l="l" t="t" r="r" b="b"/>
              <a:pathLst>
                <a:path w="1904" h="135255">
                  <a:moveTo>
                    <a:pt x="1878" y="134782"/>
                  </a:moveTo>
                  <a:lnTo>
                    <a:pt x="0" y="110335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347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3479393" y="2985287"/>
              <a:ext cx="36195" cy="111760"/>
            </a:xfrm>
            <a:custGeom>
              <a:avLst/>
              <a:gdLst/>
              <a:ahLst/>
              <a:cxnLst/>
              <a:rect l="l" t="t" r="r" b="b"/>
              <a:pathLst>
                <a:path w="36195" h="111760">
                  <a:moveTo>
                    <a:pt x="35763" y="0"/>
                  </a:moveTo>
                  <a:lnTo>
                    <a:pt x="0" y="1270"/>
                  </a:lnTo>
                  <a:lnTo>
                    <a:pt x="0" y="111620"/>
                  </a:lnTo>
                  <a:lnTo>
                    <a:pt x="35763" y="11033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3479394" y="2985287"/>
              <a:ext cx="36195" cy="111760"/>
            </a:xfrm>
            <a:custGeom>
              <a:avLst/>
              <a:gdLst/>
              <a:ahLst/>
              <a:cxnLst/>
              <a:rect l="l" t="t" r="r" b="b"/>
              <a:pathLst>
                <a:path w="36195" h="111760">
                  <a:moveTo>
                    <a:pt x="0" y="111621"/>
                  </a:moveTo>
                  <a:lnTo>
                    <a:pt x="35770" y="11034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116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3477526" y="296082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3477526" y="2960831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5"/>
                  </a:moveTo>
                  <a:lnTo>
                    <a:pt x="37646" y="2438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3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3153092" y="2081771"/>
              <a:ext cx="1905" cy="1017269"/>
            </a:xfrm>
            <a:custGeom>
              <a:avLst/>
              <a:gdLst/>
              <a:ahLst/>
              <a:cxnLst/>
              <a:rect l="l" t="t" r="r" b="b"/>
              <a:pathLst>
                <a:path w="1905" h="1017269">
                  <a:moveTo>
                    <a:pt x="0" y="0"/>
                  </a:moveTo>
                  <a:lnTo>
                    <a:pt x="0" y="992530"/>
                  </a:lnTo>
                  <a:lnTo>
                    <a:pt x="1879" y="101692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3153099" y="2081826"/>
              <a:ext cx="1905" cy="1017269"/>
            </a:xfrm>
            <a:custGeom>
              <a:avLst/>
              <a:gdLst/>
              <a:ahLst/>
              <a:cxnLst/>
              <a:rect l="l" t="t" r="r" b="b"/>
              <a:pathLst>
                <a:path w="1905" h="1017269">
                  <a:moveTo>
                    <a:pt x="1869" y="1016842"/>
                  </a:moveTo>
                  <a:lnTo>
                    <a:pt x="0" y="992513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0168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3155226" y="2104796"/>
              <a:ext cx="36195" cy="994410"/>
            </a:xfrm>
            <a:custGeom>
              <a:avLst/>
              <a:gdLst/>
              <a:ahLst/>
              <a:cxnLst/>
              <a:rect l="l" t="t" r="r" b="b"/>
              <a:pathLst>
                <a:path w="36194" h="994410">
                  <a:moveTo>
                    <a:pt x="35763" y="0"/>
                  </a:moveTo>
                  <a:lnTo>
                    <a:pt x="0" y="1270"/>
                  </a:lnTo>
                  <a:lnTo>
                    <a:pt x="0" y="993813"/>
                  </a:lnTo>
                  <a:lnTo>
                    <a:pt x="35763" y="99253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3155232" y="2104791"/>
              <a:ext cx="36195" cy="994410"/>
            </a:xfrm>
            <a:custGeom>
              <a:avLst/>
              <a:gdLst/>
              <a:ahLst/>
              <a:cxnLst/>
              <a:rect l="l" t="t" r="r" b="b"/>
              <a:pathLst>
                <a:path w="36194" h="994410">
                  <a:moveTo>
                    <a:pt x="0" y="993813"/>
                  </a:moveTo>
                  <a:lnTo>
                    <a:pt x="35770" y="992535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9938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3153359" y="20807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3153364" y="208074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3295180" y="3055340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0" y="0"/>
                  </a:moveTo>
                  <a:lnTo>
                    <a:pt x="0" y="21170"/>
                  </a:lnTo>
                  <a:lnTo>
                    <a:pt x="1879" y="45567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3295185" y="3055373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19">
                  <a:moveTo>
                    <a:pt x="1869" y="45508"/>
                  </a:moveTo>
                  <a:lnTo>
                    <a:pt x="0" y="21179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55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3297326" y="3078416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5" h="22860">
                  <a:moveTo>
                    <a:pt x="35763" y="0"/>
                  </a:moveTo>
                  <a:lnTo>
                    <a:pt x="0" y="1270"/>
                  </a:lnTo>
                  <a:lnTo>
                    <a:pt x="0" y="22453"/>
                  </a:lnTo>
                  <a:lnTo>
                    <a:pt x="35763" y="211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3297337" y="3078412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5" h="22860">
                  <a:moveTo>
                    <a:pt x="0" y="22456"/>
                  </a:moveTo>
                  <a:lnTo>
                    <a:pt x="35756" y="2117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24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3295459" y="30539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3295457" y="305393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3008972" y="2620670"/>
              <a:ext cx="1905" cy="493395"/>
            </a:xfrm>
            <a:custGeom>
              <a:avLst/>
              <a:gdLst/>
              <a:ahLst/>
              <a:cxnLst/>
              <a:rect l="l" t="t" r="r" b="b"/>
              <a:pathLst>
                <a:path w="1905" h="493394">
                  <a:moveTo>
                    <a:pt x="0" y="0"/>
                  </a:moveTo>
                  <a:lnTo>
                    <a:pt x="0" y="468668"/>
                  </a:lnTo>
                  <a:lnTo>
                    <a:pt x="1866" y="493064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3008963" y="2620581"/>
              <a:ext cx="1905" cy="493395"/>
            </a:xfrm>
            <a:custGeom>
              <a:avLst/>
              <a:gdLst/>
              <a:ahLst/>
              <a:cxnLst/>
              <a:rect l="l" t="t" r="r" b="b"/>
              <a:pathLst>
                <a:path w="1905" h="493394">
                  <a:moveTo>
                    <a:pt x="1878" y="493183"/>
                  </a:moveTo>
                  <a:lnTo>
                    <a:pt x="0" y="468736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93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3010649" y="2643822"/>
              <a:ext cx="36195" cy="470534"/>
            </a:xfrm>
            <a:custGeom>
              <a:avLst/>
              <a:gdLst/>
              <a:ahLst/>
              <a:cxnLst/>
              <a:rect l="l" t="t" r="r" b="b"/>
              <a:pathLst>
                <a:path w="36194" h="470535">
                  <a:moveTo>
                    <a:pt x="35775" y="0"/>
                  </a:moveTo>
                  <a:lnTo>
                    <a:pt x="0" y="1282"/>
                  </a:lnTo>
                  <a:lnTo>
                    <a:pt x="0" y="469963"/>
                  </a:lnTo>
                  <a:lnTo>
                    <a:pt x="35775" y="468693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3010655" y="2643827"/>
              <a:ext cx="36195" cy="470534"/>
            </a:xfrm>
            <a:custGeom>
              <a:avLst/>
              <a:gdLst/>
              <a:ahLst/>
              <a:cxnLst/>
              <a:rect l="l" t="t" r="r" b="b"/>
              <a:pathLst>
                <a:path w="36194" h="470535">
                  <a:moveTo>
                    <a:pt x="0" y="469960"/>
                  </a:moveTo>
                  <a:lnTo>
                    <a:pt x="35770" y="46868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699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3008782" y="261965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3008776" y="26196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5752846" y="2205100"/>
              <a:ext cx="1905" cy="918844"/>
            </a:xfrm>
            <a:custGeom>
              <a:avLst/>
              <a:gdLst/>
              <a:ahLst/>
              <a:cxnLst/>
              <a:rect l="l" t="t" r="r" b="b"/>
              <a:pathLst>
                <a:path w="1904" h="918844">
                  <a:moveTo>
                    <a:pt x="0" y="0"/>
                  </a:moveTo>
                  <a:lnTo>
                    <a:pt x="0" y="893889"/>
                  </a:lnTo>
                  <a:lnTo>
                    <a:pt x="1866" y="918286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5752841" y="2205132"/>
              <a:ext cx="1905" cy="918210"/>
            </a:xfrm>
            <a:custGeom>
              <a:avLst/>
              <a:gdLst/>
              <a:ahLst/>
              <a:cxnLst/>
              <a:rect l="l" t="t" r="r" b="b"/>
              <a:pathLst>
                <a:path w="1904" h="918210">
                  <a:moveTo>
                    <a:pt x="1869" y="918174"/>
                  </a:moveTo>
                  <a:lnTo>
                    <a:pt x="0" y="893845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9181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5754547" y="2228214"/>
              <a:ext cx="36195" cy="895350"/>
            </a:xfrm>
            <a:custGeom>
              <a:avLst/>
              <a:gdLst/>
              <a:ahLst/>
              <a:cxnLst/>
              <a:rect l="l" t="t" r="r" b="b"/>
              <a:pathLst>
                <a:path w="36195" h="895350">
                  <a:moveTo>
                    <a:pt x="35763" y="0"/>
                  </a:moveTo>
                  <a:lnTo>
                    <a:pt x="0" y="1270"/>
                  </a:lnTo>
                  <a:lnTo>
                    <a:pt x="0" y="895172"/>
                  </a:lnTo>
                  <a:lnTo>
                    <a:pt x="35763" y="89388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5754553" y="2228204"/>
              <a:ext cx="36195" cy="895350"/>
            </a:xfrm>
            <a:custGeom>
              <a:avLst/>
              <a:gdLst/>
              <a:ahLst/>
              <a:cxnLst/>
              <a:rect l="l" t="t" r="r" b="b"/>
              <a:pathLst>
                <a:path w="36195" h="895350">
                  <a:moveTo>
                    <a:pt x="0" y="895181"/>
                  </a:moveTo>
                  <a:lnTo>
                    <a:pt x="35770" y="893902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8951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5752668" y="22037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5752676" y="220376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4024109" y="3068878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80">
                  <a:moveTo>
                    <a:pt x="0" y="0"/>
                  </a:moveTo>
                  <a:lnTo>
                    <a:pt x="0" y="44030"/>
                  </a:lnTo>
                  <a:lnTo>
                    <a:pt x="1866" y="68427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4024100" y="3068836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80">
                  <a:moveTo>
                    <a:pt x="1878" y="68454"/>
                  </a:moveTo>
                  <a:lnTo>
                    <a:pt x="0" y="440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684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4025798" y="3092132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35763" y="0"/>
                  </a:moveTo>
                  <a:lnTo>
                    <a:pt x="0" y="1270"/>
                  </a:lnTo>
                  <a:lnTo>
                    <a:pt x="0" y="45300"/>
                  </a:lnTo>
                  <a:lnTo>
                    <a:pt x="35763" y="440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4025795" y="3092123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0" y="45308"/>
                  </a:moveTo>
                  <a:lnTo>
                    <a:pt x="35770" y="44029"/>
                  </a:lnTo>
                  <a:lnTo>
                    <a:pt x="35770" y="0"/>
                  </a:lnTo>
                  <a:lnTo>
                    <a:pt x="0" y="1289"/>
                  </a:lnTo>
                  <a:lnTo>
                    <a:pt x="0" y="453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4023906" y="306745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4023908" y="306745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75"/>
                  </a:moveTo>
                  <a:lnTo>
                    <a:pt x="37646" y="24396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873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3711003" y="3100768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0" y="0"/>
                  </a:moveTo>
                  <a:lnTo>
                    <a:pt x="0" y="22288"/>
                  </a:lnTo>
                  <a:lnTo>
                    <a:pt x="1866" y="46685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3710996" y="3100710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1878" y="46767"/>
                  </a:moveTo>
                  <a:lnTo>
                    <a:pt x="0" y="22320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7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3712959" y="3123907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35763" y="0"/>
                  </a:moveTo>
                  <a:lnTo>
                    <a:pt x="0" y="1282"/>
                  </a:lnTo>
                  <a:lnTo>
                    <a:pt x="0" y="23571"/>
                  </a:lnTo>
                  <a:lnTo>
                    <a:pt x="35763" y="2228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3712967" y="3123915"/>
              <a:ext cx="36195" cy="24130"/>
            </a:xfrm>
            <a:custGeom>
              <a:avLst/>
              <a:gdLst/>
              <a:ahLst/>
              <a:cxnLst/>
              <a:rect l="l" t="t" r="r" b="b"/>
              <a:pathLst>
                <a:path w="36195" h="24130">
                  <a:moveTo>
                    <a:pt x="0" y="23561"/>
                  </a:moveTo>
                  <a:lnTo>
                    <a:pt x="35756" y="22283"/>
                  </a:lnTo>
                  <a:lnTo>
                    <a:pt x="35756" y="0"/>
                  </a:lnTo>
                  <a:lnTo>
                    <a:pt x="0" y="1267"/>
                  </a:lnTo>
                  <a:lnTo>
                    <a:pt x="0" y="2356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3711079" y="309929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3711087" y="30992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3084144" y="2955226"/>
              <a:ext cx="2540" cy="194945"/>
            </a:xfrm>
            <a:custGeom>
              <a:avLst/>
              <a:gdLst/>
              <a:ahLst/>
              <a:cxnLst/>
              <a:rect l="l" t="t" r="r" b="b"/>
              <a:pathLst>
                <a:path w="2539" h="194944">
                  <a:moveTo>
                    <a:pt x="0" y="0"/>
                  </a:moveTo>
                  <a:lnTo>
                    <a:pt x="0" y="169418"/>
                  </a:lnTo>
                  <a:lnTo>
                    <a:pt x="1917" y="194322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3084153" y="2955303"/>
              <a:ext cx="1905" cy="194310"/>
            </a:xfrm>
            <a:custGeom>
              <a:avLst/>
              <a:gdLst/>
              <a:ahLst/>
              <a:cxnLst/>
              <a:rect l="l" t="t" r="r" b="b"/>
              <a:pathLst>
                <a:path w="1905" h="194310">
                  <a:moveTo>
                    <a:pt x="1905" y="194236"/>
                  </a:moveTo>
                  <a:lnTo>
                    <a:pt x="0" y="169434"/>
                  </a:lnTo>
                  <a:lnTo>
                    <a:pt x="0" y="0"/>
                  </a:lnTo>
                  <a:lnTo>
                    <a:pt x="1905" y="24801"/>
                  </a:lnTo>
                  <a:lnTo>
                    <a:pt x="1905" y="1942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3085871" y="2978619"/>
              <a:ext cx="36195" cy="170815"/>
            </a:xfrm>
            <a:custGeom>
              <a:avLst/>
              <a:gdLst/>
              <a:ahLst/>
              <a:cxnLst/>
              <a:rect l="l" t="t" r="r" b="b"/>
              <a:pathLst>
                <a:path w="36194" h="170814">
                  <a:moveTo>
                    <a:pt x="35763" y="0"/>
                  </a:moveTo>
                  <a:lnTo>
                    <a:pt x="0" y="1270"/>
                  </a:lnTo>
                  <a:lnTo>
                    <a:pt x="0" y="170688"/>
                  </a:lnTo>
                  <a:lnTo>
                    <a:pt x="35763" y="1694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3085888" y="2978615"/>
              <a:ext cx="36195" cy="170815"/>
            </a:xfrm>
            <a:custGeom>
              <a:avLst/>
              <a:gdLst/>
              <a:ahLst/>
              <a:cxnLst/>
              <a:rect l="l" t="t" r="r" b="b"/>
              <a:pathLst>
                <a:path w="36194" h="170814">
                  <a:moveTo>
                    <a:pt x="0" y="170694"/>
                  </a:moveTo>
                  <a:lnTo>
                    <a:pt x="35756" y="169416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06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3083979" y="295381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3083979" y="2953819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1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5583237" y="2899651"/>
              <a:ext cx="1905" cy="250190"/>
            </a:xfrm>
            <a:custGeom>
              <a:avLst/>
              <a:gdLst/>
              <a:ahLst/>
              <a:cxnLst/>
              <a:rect l="l" t="t" r="r" b="b"/>
              <a:pathLst>
                <a:path w="1904" h="250189">
                  <a:moveTo>
                    <a:pt x="0" y="0"/>
                  </a:moveTo>
                  <a:lnTo>
                    <a:pt x="0" y="225704"/>
                  </a:lnTo>
                  <a:lnTo>
                    <a:pt x="1879" y="250088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5583238" y="2899745"/>
              <a:ext cx="1905" cy="250190"/>
            </a:xfrm>
            <a:custGeom>
              <a:avLst/>
              <a:gdLst/>
              <a:ahLst/>
              <a:cxnLst/>
              <a:rect l="l" t="t" r="r" b="b"/>
              <a:pathLst>
                <a:path w="1904" h="250189">
                  <a:moveTo>
                    <a:pt x="1869" y="249946"/>
                  </a:moveTo>
                  <a:lnTo>
                    <a:pt x="0" y="225617"/>
                  </a:lnTo>
                  <a:lnTo>
                    <a:pt x="0" y="0"/>
                  </a:lnTo>
                  <a:lnTo>
                    <a:pt x="1869" y="24202"/>
                  </a:lnTo>
                  <a:lnTo>
                    <a:pt x="1869" y="2499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5584901" y="2922968"/>
              <a:ext cx="36830" cy="227329"/>
            </a:xfrm>
            <a:custGeom>
              <a:avLst/>
              <a:gdLst/>
              <a:ahLst/>
              <a:cxnLst/>
              <a:rect l="l" t="t" r="r" b="b"/>
              <a:pathLst>
                <a:path w="36829" h="227330">
                  <a:moveTo>
                    <a:pt x="36525" y="0"/>
                  </a:moveTo>
                  <a:lnTo>
                    <a:pt x="0" y="1308"/>
                  </a:lnTo>
                  <a:lnTo>
                    <a:pt x="0" y="227012"/>
                  </a:lnTo>
                  <a:lnTo>
                    <a:pt x="36525" y="2257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5584908" y="2922976"/>
              <a:ext cx="36830" cy="227329"/>
            </a:xfrm>
            <a:custGeom>
              <a:avLst/>
              <a:gdLst/>
              <a:ahLst/>
              <a:cxnLst/>
              <a:rect l="l" t="t" r="r" b="b"/>
              <a:pathLst>
                <a:path w="36829" h="227330">
                  <a:moveTo>
                    <a:pt x="0" y="227009"/>
                  </a:moveTo>
                  <a:lnTo>
                    <a:pt x="36532" y="225703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270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5583008" y="2898482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392" y="2439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5583013" y="289848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3" y="2439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3391293" y="3051479"/>
              <a:ext cx="2540" cy="99695"/>
            </a:xfrm>
            <a:custGeom>
              <a:avLst/>
              <a:gdLst/>
              <a:ahLst/>
              <a:cxnLst/>
              <a:rect l="l" t="t" r="r" b="b"/>
              <a:pathLst>
                <a:path w="2539" h="99694">
                  <a:moveTo>
                    <a:pt x="0" y="0"/>
                  </a:moveTo>
                  <a:lnTo>
                    <a:pt x="0" y="74676"/>
                  </a:lnTo>
                  <a:lnTo>
                    <a:pt x="1917" y="99593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3391294" y="3051416"/>
              <a:ext cx="2540" cy="99695"/>
            </a:xfrm>
            <a:custGeom>
              <a:avLst/>
              <a:gdLst/>
              <a:ahLst/>
              <a:cxnLst/>
              <a:rect l="l" t="t" r="r" b="b"/>
              <a:pathLst>
                <a:path w="2539" h="99694">
                  <a:moveTo>
                    <a:pt x="1914" y="99617"/>
                  </a:moveTo>
                  <a:lnTo>
                    <a:pt x="0" y="7469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996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3393503" y="3074860"/>
              <a:ext cx="36195" cy="76200"/>
            </a:xfrm>
            <a:custGeom>
              <a:avLst/>
              <a:gdLst/>
              <a:ahLst/>
              <a:cxnLst/>
              <a:rect l="l" t="t" r="r" b="b"/>
              <a:pathLst>
                <a:path w="36195" h="76200">
                  <a:moveTo>
                    <a:pt x="35763" y="0"/>
                  </a:moveTo>
                  <a:lnTo>
                    <a:pt x="0" y="1282"/>
                  </a:lnTo>
                  <a:lnTo>
                    <a:pt x="0" y="75958"/>
                  </a:lnTo>
                  <a:lnTo>
                    <a:pt x="35763" y="7467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3393501" y="3074859"/>
              <a:ext cx="36195" cy="76200"/>
            </a:xfrm>
            <a:custGeom>
              <a:avLst/>
              <a:gdLst/>
              <a:ahLst/>
              <a:cxnLst/>
              <a:rect l="l" t="t" r="r" b="b"/>
              <a:pathLst>
                <a:path w="36195" h="76200">
                  <a:moveTo>
                    <a:pt x="0" y="75955"/>
                  </a:moveTo>
                  <a:lnTo>
                    <a:pt x="35770" y="74676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759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3391598" y="3050235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17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3391605" y="3050236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84"/>
                  </a:moveTo>
                  <a:lnTo>
                    <a:pt x="37686" y="24905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913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3546132" y="3119551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0" y="0"/>
                  </a:moveTo>
                  <a:lnTo>
                    <a:pt x="0" y="8356"/>
                  </a:lnTo>
                  <a:lnTo>
                    <a:pt x="1866" y="32753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3546131" y="3119498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19">
                  <a:moveTo>
                    <a:pt x="1869" y="32826"/>
                  </a:moveTo>
                  <a:lnTo>
                    <a:pt x="0" y="8370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328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3547770" y="3142843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36512" y="0"/>
                  </a:moveTo>
                  <a:lnTo>
                    <a:pt x="0" y="1295"/>
                  </a:lnTo>
                  <a:lnTo>
                    <a:pt x="0" y="9664"/>
                  </a:lnTo>
                  <a:lnTo>
                    <a:pt x="36512" y="8356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3547775" y="3142838"/>
              <a:ext cx="36830" cy="10160"/>
            </a:xfrm>
            <a:custGeom>
              <a:avLst/>
              <a:gdLst/>
              <a:ahLst/>
              <a:cxnLst/>
              <a:rect l="l" t="t" r="r" b="b"/>
              <a:pathLst>
                <a:path w="36829" h="10160">
                  <a:moveTo>
                    <a:pt x="0" y="9658"/>
                  </a:moveTo>
                  <a:lnTo>
                    <a:pt x="36517" y="835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96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3545878" y="31180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3545881" y="311802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3239757" y="1387474"/>
              <a:ext cx="1905" cy="1765935"/>
            </a:xfrm>
            <a:custGeom>
              <a:avLst/>
              <a:gdLst/>
              <a:ahLst/>
              <a:cxnLst/>
              <a:rect l="l" t="t" r="r" b="b"/>
              <a:pathLst>
                <a:path w="1905" h="1765935">
                  <a:moveTo>
                    <a:pt x="0" y="0"/>
                  </a:moveTo>
                  <a:lnTo>
                    <a:pt x="0" y="1740979"/>
                  </a:lnTo>
                  <a:lnTo>
                    <a:pt x="1879" y="1765363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3239761" y="1387521"/>
              <a:ext cx="1905" cy="1765300"/>
            </a:xfrm>
            <a:custGeom>
              <a:avLst/>
              <a:gdLst/>
              <a:ahLst/>
              <a:cxnLst/>
              <a:rect l="l" t="t" r="r" b="b"/>
              <a:pathLst>
                <a:path w="1905" h="1765300">
                  <a:moveTo>
                    <a:pt x="1869" y="1765222"/>
                  </a:moveTo>
                  <a:lnTo>
                    <a:pt x="0" y="1741020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176522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3241814" y="1410703"/>
              <a:ext cx="36195" cy="1742439"/>
            </a:xfrm>
            <a:custGeom>
              <a:avLst/>
              <a:gdLst/>
              <a:ahLst/>
              <a:cxnLst/>
              <a:rect l="l" t="t" r="r" b="b"/>
              <a:pathLst>
                <a:path w="36195" h="1742439">
                  <a:moveTo>
                    <a:pt x="35763" y="0"/>
                  </a:moveTo>
                  <a:lnTo>
                    <a:pt x="0" y="1282"/>
                  </a:lnTo>
                  <a:lnTo>
                    <a:pt x="0" y="1742262"/>
                  </a:lnTo>
                  <a:lnTo>
                    <a:pt x="35763" y="1740979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3241828" y="1410698"/>
              <a:ext cx="36195" cy="1742439"/>
            </a:xfrm>
            <a:custGeom>
              <a:avLst/>
              <a:gdLst/>
              <a:ahLst/>
              <a:cxnLst/>
              <a:rect l="l" t="t" r="r" b="b"/>
              <a:pathLst>
                <a:path w="36195" h="1742439">
                  <a:moveTo>
                    <a:pt x="0" y="1742265"/>
                  </a:moveTo>
                  <a:lnTo>
                    <a:pt x="35756" y="174098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7422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3239935" y="138603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35763" y="0"/>
                  </a:moveTo>
                  <a:lnTo>
                    <a:pt x="0" y="1282"/>
                  </a:lnTo>
                  <a:lnTo>
                    <a:pt x="1879" y="25679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3239937" y="138604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4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5430773" y="2711945"/>
              <a:ext cx="1905" cy="448309"/>
            </a:xfrm>
            <a:custGeom>
              <a:avLst/>
              <a:gdLst/>
              <a:ahLst/>
              <a:cxnLst/>
              <a:rect l="l" t="t" r="r" b="b"/>
              <a:pathLst>
                <a:path w="1904" h="448310">
                  <a:moveTo>
                    <a:pt x="0" y="0"/>
                  </a:moveTo>
                  <a:lnTo>
                    <a:pt x="0" y="423545"/>
                  </a:lnTo>
                  <a:lnTo>
                    <a:pt x="1866" y="44792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5430770" y="2711948"/>
              <a:ext cx="1905" cy="448309"/>
            </a:xfrm>
            <a:custGeom>
              <a:avLst/>
              <a:gdLst/>
              <a:ahLst/>
              <a:cxnLst/>
              <a:rect l="l" t="t" r="r" b="b"/>
              <a:pathLst>
                <a:path w="1904" h="448310">
                  <a:moveTo>
                    <a:pt x="1869" y="447916"/>
                  </a:moveTo>
                  <a:lnTo>
                    <a:pt x="0" y="423587"/>
                  </a:lnTo>
                  <a:lnTo>
                    <a:pt x="0" y="0"/>
                  </a:lnTo>
                  <a:lnTo>
                    <a:pt x="1869" y="24328"/>
                  </a:lnTo>
                  <a:lnTo>
                    <a:pt x="1869" y="44791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5432297" y="2735147"/>
              <a:ext cx="36830" cy="425450"/>
            </a:xfrm>
            <a:custGeom>
              <a:avLst/>
              <a:gdLst/>
              <a:ahLst/>
              <a:cxnLst/>
              <a:rect l="l" t="t" r="r" b="b"/>
              <a:pathLst>
                <a:path w="36829" h="425450">
                  <a:moveTo>
                    <a:pt x="36525" y="0"/>
                  </a:moveTo>
                  <a:lnTo>
                    <a:pt x="0" y="1308"/>
                  </a:lnTo>
                  <a:lnTo>
                    <a:pt x="0" y="424853"/>
                  </a:lnTo>
                  <a:lnTo>
                    <a:pt x="36525" y="423545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5432315" y="2735142"/>
              <a:ext cx="36830" cy="425450"/>
            </a:xfrm>
            <a:custGeom>
              <a:avLst/>
              <a:gdLst/>
              <a:ahLst/>
              <a:cxnLst/>
              <a:rect l="l" t="t" r="r" b="b"/>
              <a:pathLst>
                <a:path w="36829" h="425450">
                  <a:moveTo>
                    <a:pt x="0" y="424852"/>
                  </a:moveTo>
                  <a:lnTo>
                    <a:pt x="36517" y="423547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4248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5430418" y="27104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66" y="25692"/>
                  </a:lnTo>
                  <a:lnTo>
                    <a:pt x="38392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5430422" y="2710484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7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5279504" y="2938741"/>
              <a:ext cx="1905" cy="232410"/>
            </a:xfrm>
            <a:custGeom>
              <a:avLst/>
              <a:gdLst/>
              <a:ahLst/>
              <a:cxnLst/>
              <a:rect l="l" t="t" r="r" b="b"/>
              <a:pathLst>
                <a:path w="1904" h="232410">
                  <a:moveTo>
                    <a:pt x="0" y="0"/>
                  </a:moveTo>
                  <a:lnTo>
                    <a:pt x="0" y="207873"/>
                  </a:lnTo>
                  <a:lnTo>
                    <a:pt x="1879" y="23227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5279501" y="2938725"/>
              <a:ext cx="1905" cy="232410"/>
            </a:xfrm>
            <a:custGeom>
              <a:avLst/>
              <a:gdLst/>
              <a:ahLst/>
              <a:cxnLst/>
              <a:rect l="l" t="t" r="r" b="b"/>
              <a:pathLst>
                <a:path w="1904" h="232410">
                  <a:moveTo>
                    <a:pt x="1878" y="232309"/>
                  </a:moveTo>
                  <a:lnTo>
                    <a:pt x="0" y="20786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323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5281307" y="2961944"/>
              <a:ext cx="36195" cy="209550"/>
            </a:xfrm>
            <a:custGeom>
              <a:avLst/>
              <a:gdLst/>
              <a:ahLst/>
              <a:cxnLst/>
              <a:rect l="l" t="t" r="r" b="b"/>
              <a:pathLst>
                <a:path w="36195" h="209550">
                  <a:moveTo>
                    <a:pt x="35763" y="0"/>
                  </a:moveTo>
                  <a:lnTo>
                    <a:pt x="0" y="1282"/>
                  </a:lnTo>
                  <a:lnTo>
                    <a:pt x="0" y="209156"/>
                  </a:lnTo>
                  <a:lnTo>
                    <a:pt x="35763" y="20787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5281317" y="2961946"/>
              <a:ext cx="36195" cy="209550"/>
            </a:xfrm>
            <a:custGeom>
              <a:avLst/>
              <a:gdLst/>
              <a:ahLst/>
              <a:cxnLst/>
              <a:rect l="l" t="t" r="r" b="b"/>
              <a:pathLst>
                <a:path w="36195" h="209550">
                  <a:moveTo>
                    <a:pt x="0" y="209148"/>
                  </a:moveTo>
                  <a:lnTo>
                    <a:pt x="35756" y="207870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2091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5279428" y="293752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79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5279435" y="293752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5124780" y="2733369"/>
              <a:ext cx="1905" cy="454659"/>
            </a:xfrm>
            <a:custGeom>
              <a:avLst/>
              <a:gdLst/>
              <a:ahLst/>
              <a:cxnLst/>
              <a:rect l="l" t="t" r="r" b="b"/>
              <a:pathLst>
                <a:path w="1904" h="454660">
                  <a:moveTo>
                    <a:pt x="0" y="0"/>
                  </a:moveTo>
                  <a:lnTo>
                    <a:pt x="0" y="430225"/>
                  </a:lnTo>
                  <a:lnTo>
                    <a:pt x="1866" y="454621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5124773" y="2733316"/>
              <a:ext cx="1905" cy="454659"/>
            </a:xfrm>
            <a:custGeom>
              <a:avLst/>
              <a:gdLst/>
              <a:ahLst/>
              <a:cxnLst/>
              <a:rect l="l" t="t" r="r" b="b"/>
              <a:pathLst>
                <a:path w="1904" h="454660">
                  <a:moveTo>
                    <a:pt x="1878" y="454629"/>
                  </a:moveTo>
                  <a:lnTo>
                    <a:pt x="0" y="430182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546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5126939" y="2756496"/>
              <a:ext cx="36195" cy="431800"/>
            </a:xfrm>
            <a:custGeom>
              <a:avLst/>
              <a:gdLst/>
              <a:ahLst/>
              <a:cxnLst/>
              <a:rect l="l" t="t" r="r" b="b"/>
              <a:pathLst>
                <a:path w="36195" h="431800">
                  <a:moveTo>
                    <a:pt x="35775" y="0"/>
                  </a:moveTo>
                  <a:lnTo>
                    <a:pt x="0" y="1282"/>
                  </a:lnTo>
                  <a:lnTo>
                    <a:pt x="0" y="431507"/>
                  </a:lnTo>
                  <a:lnTo>
                    <a:pt x="35775" y="430225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5126957" y="2756499"/>
              <a:ext cx="36195" cy="431800"/>
            </a:xfrm>
            <a:custGeom>
              <a:avLst/>
              <a:gdLst/>
              <a:ahLst/>
              <a:cxnLst/>
              <a:rect l="l" t="t" r="r" b="b"/>
              <a:pathLst>
                <a:path w="36195" h="431800">
                  <a:moveTo>
                    <a:pt x="0" y="431506"/>
                  </a:moveTo>
                  <a:lnTo>
                    <a:pt x="35756" y="430217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315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5125059" y="2732125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5125076" y="273213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3160801" y="3058248"/>
              <a:ext cx="1905" cy="144780"/>
            </a:xfrm>
            <a:custGeom>
              <a:avLst/>
              <a:gdLst/>
              <a:ahLst/>
              <a:cxnLst/>
              <a:rect l="l" t="t" r="r" b="b"/>
              <a:pathLst>
                <a:path w="1905" h="144780">
                  <a:moveTo>
                    <a:pt x="0" y="0"/>
                  </a:moveTo>
                  <a:lnTo>
                    <a:pt x="0" y="120383"/>
                  </a:lnTo>
                  <a:lnTo>
                    <a:pt x="1879" y="14478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3160795" y="3058194"/>
              <a:ext cx="1905" cy="145415"/>
            </a:xfrm>
            <a:custGeom>
              <a:avLst/>
              <a:gdLst/>
              <a:ahLst/>
              <a:cxnLst/>
              <a:rect l="l" t="t" r="r" b="b"/>
              <a:pathLst>
                <a:path w="1905" h="145414">
                  <a:moveTo>
                    <a:pt x="1878" y="144801"/>
                  </a:moveTo>
                  <a:lnTo>
                    <a:pt x="0" y="12035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1448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3162490" y="3081362"/>
              <a:ext cx="36195" cy="121920"/>
            </a:xfrm>
            <a:custGeom>
              <a:avLst/>
              <a:gdLst/>
              <a:ahLst/>
              <a:cxnLst/>
              <a:rect l="l" t="t" r="r" b="b"/>
              <a:pathLst>
                <a:path w="36194" h="121919">
                  <a:moveTo>
                    <a:pt x="35763" y="0"/>
                  </a:moveTo>
                  <a:lnTo>
                    <a:pt x="0" y="1270"/>
                  </a:lnTo>
                  <a:lnTo>
                    <a:pt x="0" y="121640"/>
                  </a:lnTo>
                  <a:lnTo>
                    <a:pt x="35763" y="1203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3162501" y="3081359"/>
              <a:ext cx="36195" cy="121920"/>
            </a:xfrm>
            <a:custGeom>
              <a:avLst/>
              <a:gdLst/>
              <a:ahLst/>
              <a:cxnLst/>
              <a:rect l="l" t="t" r="r" b="b"/>
              <a:pathLst>
                <a:path w="36194" h="121919">
                  <a:moveTo>
                    <a:pt x="0" y="121646"/>
                  </a:moveTo>
                  <a:lnTo>
                    <a:pt x="35756" y="120379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216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3160623" y="3056940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3160623" y="30569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4" y="256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3311842" y="3163201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4" h="42544">
                  <a:moveTo>
                    <a:pt x="0" y="0"/>
                  </a:moveTo>
                  <a:lnTo>
                    <a:pt x="0" y="17830"/>
                  </a:lnTo>
                  <a:lnTo>
                    <a:pt x="1879" y="42227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3311838" y="3163149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4" h="42544">
                  <a:moveTo>
                    <a:pt x="1878" y="42329"/>
                  </a:moveTo>
                  <a:lnTo>
                    <a:pt x="0" y="1788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23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3313747" y="3186201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35763" y="0"/>
                  </a:moveTo>
                  <a:lnTo>
                    <a:pt x="0" y="1282"/>
                  </a:lnTo>
                  <a:lnTo>
                    <a:pt x="0" y="19113"/>
                  </a:lnTo>
                  <a:lnTo>
                    <a:pt x="35763" y="17843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3313757" y="3186211"/>
              <a:ext cx="36195" cy="19685"/>
            </a:xfrm>
            <a:custGeom>
              <a:avLst/>
              <a:gdLst/>
              <a:ahLst/>
              <a:cxnLst/>
              <a:rect l="l" t="t" r="r" b="b"/>
              <a:pathLst>
                <a:path w="36195" h="19685">
                  <a:moveTo>
                    <a:pt x="0" y="19111"/>
                  </a:moveTo>
                  <a:lnTo>
                    <a:pt x="35770" y="17832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91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3311893" y="316217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66" y="25666"/>
                  </a:lnTo>
                  <a:lnTo>
                    <a:pt x="37630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3311890" y="316217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1" y="2438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2466517" y="3209213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0" y="7239"/>
                  </a:lnTo>
                  <a:lnTo>
                    <a:pt x="1879" y="31635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2466513" y="3209169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878" y="31675"/>
                  </a:moveTo>
                  <a:lnTo>
                    <a:pt x="0" y="7228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31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2468727" y="3232264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75" y="0"/>
                  </a:moveTo>
                  <a:lnTo>
                    <a:pt x="0" y="1282"/>
                  </a:lnTo>
                  <a:lnTo>
                    <a:pt x="0" y="8521"/>
                  </a:lnTo>
                  <a:lnTo>
                    <a:pt x="35775" y="7251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2468736" y="3232268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527"/>
                  </a:moveTo>
                  <a:lnTo>
                    <a:pt x="35770" y="724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5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2466860" y="320766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2466866" y="3207667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2615387" y="322359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2615387" y="322350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878" y="25081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2617381" y="324695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35763" y="0"/>
                  </a:moveTo>
                  <a:lnTo>
                    <a:pt x="0" y="1270"/>
                  </a:lnTo>
                  <a:lnTo>
                    <a:pt x="0" y="1828"/>
                  </a:lnTo>
                  <a:lnTo>
                    <a:pt x="35763" y="54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2617379" y="3246956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4" h="1905">
                  <a:moveTo>
                    <a:pt x="0" y="1836"/>
                  </a:moveTo>
                  <a:lnTo>
                    <a:pt x="35770" y="557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1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2615488" y="322257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66" y="25666"/>
                  </a:lnTo>
                  <a:lnTo>
                    <a:pt x="37630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2615494" y="3222579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4"/>
                  </a:moveTo>
                  <a:lnTo>
                    <a:pt x="37632" y="24386"/>
                  </a:lnTo>
                  <a:lnTo>
                    <a:pt x="35758" y="0"/>
                  </a:lnTo>
                  <a:lnTo>
                    <a:pt x="0" y="1268"/>
                  </a:lnTo>
                  <a:lnTo>
                    <a:pt x="1874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3726980" y="322912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66" y="24955"/>
                  </a:lnTo>
                  <a:lnTo>
                    <a:pt x="1866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3726969" y="322905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69" y="24963"/>
                  </a:moveTo>
                  <a:lnTo>
                    <a:pt x="0" y="634"/>
                  </a:lnTo>
                  <a:lnTo>
                    <a:pt x="0" y="0"/>
                  </a:lnTo>
                  <a:lnTo>
                    <a:pt x="1869" y="24455"/>
                  </a:lnTo>
                  <a:lnTo>
                    <a:pt x="1869" y="2496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3728783" y="3252380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0" y="1828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3728798" y="325237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3726903" y="3227996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70"/>
                  </a:lnTo>
                  <a:lnTo>
                    <a:pt x="1879" y="25666"/>
                  </a:lnTo>
                  <a:lnTo>
                    <a:pt x="37642" y="2438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3726905" y="322799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65"/>
                  </a:moveTo>
                  <a:lnTo>
                    <a:pt x="37647" y="24386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874" y="2566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3247402" y="2793263"/>
              <a:ext cx="1905" cy="461645"/>
            </a:xfrm>
            <a:custGeom>
              <a:avLst/>
              <a:gdLst/>
              <a:ahLst/>
              <a:cxnLst/>
              <a:rect l="l" t="t" r="r" b="b"/>
              <a:pathLst>
                <a:path w="1905" h="461645">
                  <a:moveTo>
                    <a:pt x="0" y="0"/>
                  </a:moveTo>
                  <a:lnTo>
                    <a:pt x="0" y="436918"/>
                  </a:lnTo>
                  <a:lnTo>
                    <a:pt x="1879" y="46130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3247403" y="2793235"/>
              <a:ext cx="1905" cy="461645"/>
            </a:xfrm>
            <a:custGeom>
              <a:avLst/>
              <a:gdLst/>
              <a:ahLst/>
              <a:cxnLst/>
              <a:rect l="l" t="t" r="r" b="b"/>
              <a:pathLst>
                <a:path w="1905" h="461645">
                  <a:moveTo>
                    <a:pt x="1878" y="461350"/>
                  </a:moveTo>
                  <a:lnTo>
                    <a:pt x="0" y="436903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461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3249637" y="2816567"/>
              <a:ext cx="36195" cy="438784"/>
            </a:xfrm>
            <a:custGeom>
              <a:avLst/>
              <a:gdLst/>
              <a:ahLst/>
              <a:cxnLst/>
              <a:rect l="l" t="t" r="r" b="b"/>
              <a:pathLst>
                <a:path w="36195" h="438785">
                  <a:moveTo>
                    <a:pt x="35763" y="0"/>
                  </a:moveTo>
                  <a:lnTo>
                    <a:pt x="0" y="1282"/>
                  </a:lnTo>
                  <a:lnTo>
                    <a:pt x="0" y="438200"/>
                  </a:lnTo>
                  <a:lnTo>
                    <a:pt x="35763" y="43691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3249643" y="2816570"/>
              <a:ext cx="36195" cy="438784"/>
            </a:xfrm>
            <a:custGeom>
              <a:avLst/>
              <a:gdLst/>
              <a:ahLst/>
              <a:cxnLst/>
              <a:rect l="l" t="t" r="r" b="b"/>
              <a:pathLst>
                <a:path w="36195" h="438785">
                  <a:moveTo>
                    <a:pt x="0" y="438198"/>
                  </a:moveTo>
                  <a:lnTo>
                    <a:pt x="35770" y="436919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4381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3247745" y="27922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3247750" y="2792234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3097758" y="3229203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0" y="0"/>
                  </a:moveTo>
                  <a:lnTo>
                    <a:pt x="0" y="1117"/>
                  </a:lnTo>
                  <a:lnTo>
                    <a:pt x="1879" y="25514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3097757" y="3229104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5">
                  <a:moveTo>
                    <a:pt x="1878" y="25588"/>
                  </a:moveTo>
                  <a:lnTo>
                    <a:pt x="0" y="1141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5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3099333" y="325249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36525" y="0"/>
                  </a:moveTo>
                  <a:lnTo>
                    <a:pt x="0" y="1308"/>
                  </a:lnTo>
                  <a:lnTo>
                    <a:pt x="0" y="2425"/>
                  </a:lnTo>
                  <a:lnTo>
                    <a:pt x="36525" y="11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3099334" y="3252501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20"/>
                  </a:moveTo>
                  <a:lnTo>
                    <a:pt x="36532" y="111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3097441" y="3227907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295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3097447" y="3227906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692"/>
                  </a:moveTo>
                  <a:lnTo>
                    <a:pt x="38392" y="24386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873" y="256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5451106" y="2830867"/>
              <a:ext cx="1905" cy="433070"/>
            </a:xfrm>
            <a:custGeom>
              <a:avLst/>
              <a:gdLst/>
              <a:ahLst/>
              <a:cxnLst/>
              <a:rect l="l" t="t" r="r" b="b"/>
              <a:pathLst>
                <a:path w="1904" h="433070">
                  <a:moveTo>
                    <a:pt x="0" y="0"/>
                  </a:moveTo>
                  <a:lnTo>
                    <a:pt x="0" y="408495"/>
                  </a:lnTo>
                  <a:lnTo>
                    <a:pt x="1866" y="432879"/>
                  </a:lnTo>
                  <a:lnTo>
                    <a:pt x="1866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5451099" y="2830904"/>
              <a:ext cx="1905" cy="433070"/>
            </a:xfrm>
            <a:custGeom>
              <a:avLst/>
              <a:gdLst/>
              <a:ahLst/>
              <a:cxnLst/>
              <a:rect l="l" t="t" r="r" b="b"/>
              <a:pathLst>
                <a:path w="1904" h="433070">
                  <a:moveTo>
                    <a:pt x="1878" y="432815"/>
                  </a:moveTo>
                  <a:lnTo>
                    <a:pt x="0" y="408368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4328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5453253" y="2854070"/>
              <a:ext cx="36195" cy="410209"/>
            </a:xfrm>
            <a:custGeom>
              <a:avLst/>
              <a:gdLst/>
              <a:ahLst/>
              <a:cxnLst/>
              <a:rect l="l" t="t" r="r" b="b"/>
              <a:pathLst>
                <a:path w="36195" h="410210">
                  <a:moveTo>
                    <a:pt x="35763" y="0"/>
                  </a:moveTo>
                  <a:lnTo>
                    <a:pt x="0" y="1282"/>
                  </a:lnTo>
                  <a:lnTo>
                    <a:pt x="0" y="409778"/>
                  </a:lnTo>
                  <a:lnTo>
                    <a:pt x="35763" y="408495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5453260" y="2854074"/>
              <a:ext cx="36195" cy="410209"/>
            </a:xfrm>
            <a:custGeom>
              <a:avLst/>
              <a:gdLst/>
              <a:ahLst/>
              <a:cxnLst/>
              <a:rect l="l" t="t" r="r" b="b"/>
              <a:pathLst>
                <a:path w="36195" h="410210">
                  <a:moveTo>
                    <a:pt x="0" y="409770"/>
                  </a:moveTo>
                  <a:lnTo>
                    <a:pt x="35756" y="408492"/>
                  </a:lnTo>
                  <a:lnTo>
                    <a:pt x="35756" y="0"/>
                  </a:lnTo>
                  <a:lnTo>
                    <a:pt x="0" y="1278"/>
                  </a:lnTo>
                  <a:lnTo>
                    <a:pt x="0" y="4097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5451360" y="28296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75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7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5451376" y="2829648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3" y="25664"/>
                  </a:moveTo>
                  <a:lnTo>
                    <a:pt x="37632" y="24396"/>
                  </a:lnTo>
                  <a:lnTo>
                    <a:pt x="35757" y="0"/>
                  </a:lnTo>
                  <a:lnTo>
                    <a:pt x="0" y="1278"/>
                  </a:lnTo>
                  <a:lnTo>
                    <a:pt x="1873" y="256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5285168" y="2431389"/>
              <a:ext cx="2540" cy="850265"/>
            </a:xfrm>
            <a:custGeom>
              <a:avLst/>
              <a:gdLst/>
              <a:ahLst/>
              <a:cxnLst/>
              <a:rect l="l" t="t" r="r" b="b"/>
              <a:pathLst>
                <a:path w="2539" h="850264">
                  <a:moveTo>
                    <a:pt x="0" y="0"/>
                  </a:moveTo>
                  <a:lnTo>
                    <a:pt x="0" y="825347"/>
                  </a:lnTo>
                  <a:lnTo>
                    <a:pt x="1917" y="850265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5285163" y="2431320"/>
              <a:ext cx="2540" cy="850900"/>
            </a:xfrm>
            <a:custGeom>
              <a:avLst/>
              <a:gdLst/>
              <a:ahLst/>
              <a:cxnLst/>
              <a:rect l="l" t="t" r="r" b="b"/>
              <a:pathLst>
                <a:path w="2539" h="850900">
                  <a:moveTo>
                    <a:pt x="1914" y="850280"/>
                  </a:moveTo>
                  <a:lnTo>
                    <a:pt x="0" y="825361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502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5286730" y="2454782"/>
              <a:ext cx="36830" cy="826769"/>
            </a:xfrm>
            <a:custGeom>
              <a:avLst/>
              <a:gdLst/>
              <a:ahLst/>
              <a:cxnLst/>
              <a:rect l="l" t="t" r="r" b="b"/>
              <a:pathLst>
                <a:path w="36829" h="826770">
                  <a:moveTo>
                    <a:pt x="36525" y="0"/>
                  </a:moveTo>
                  <a:lnTo>
                    <a:pt x="0" y="1308"/>
                  </a:lnTo>
                  <a:lnTo>
                    <a:pt x="0" y="826643"/>
                  </a:lnTo>
                  <a:lnTo>
                    <a:pt x="36525" y="82534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5286747" y="2454778"/>
              <a:ext cx="36830" cy="826769"/>
            </a:xfrm>
            <a:custGeom>
              <a:avLst/>
              <a:gdLst/>
              <a:ahLst/>
              <a:cxnLst/>
              <a:rect l="l" t="t" r="r" b="b"/>
              <a:pathLst>
                <a:path w="36829" h="826770">
                  <a:moveTo>
                    <a:pt x="0" y="826654"/>
                  </a:moveTo>
                  <a:lnTo>
                    <a:pt x="36517" y="825348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8266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5284838" y="2430055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36525" y="0"/>
                  </a:moveTo>
                  <a:lnTo>
                    <a:pt x="0" y="1308"/>
                  </a:lnTo>
                  <a:lnTo>
                    <a:pt x="1905" y="26212"/>
                  </a:lnTo>
                  <a:lnTo>
                    <a:pt x="38430" y="2490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5284844" y="2430054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69">
                  <a:moveTo>
                    <a:pt x="1913" y="26210"/>
                  </a:moveTo>
                  <a:lnTo>
                    <a:pt x="38433" y="24915"/>
                  </a:lnTo>
                  <a:lnTo>
                    <a:pt x="36518" y="0"/>
                  </a:lnTo>
                  <a:lnTo>
                    <a:pt x="0" y="1305"/>
                  </a:lnTo>
                  <a:lnTo>
                    <a:pt x="1913" y="262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5139893" y="2460180"/>
              <a:ext cx="1905" cy="832485"/>
            </a:xfrm>
            <a:custGeom>
              <a:avLst/>
              <a:gdLst/>
              <a:ahLst/>
              <a:cxnLst/>
              <a:rect l="l" t="t" r="r" b="b"/>
              <a:pathLst>
                <a:path w="1904" h="832485">
                  <a:moveTo>
                    <a:pt x="0" y="0"/>
                  </a:moveTo>
                  <a:lnTo>
                    <a:pt x="0" y="806958"/>
                  </a:lnTo>
                  <a:lnTo>
                    <a:pt x="1905" y="831862"/>
                  </a:lnTo>
                  <a:lnTo>
                    <a:pt x="1905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5139883" y="2460078"/>
              <a:ext cx="2540" cy="832485"/>
            </a:xfrm>
            <a:custGeom>
              <a:avLst/>
              <a:gdLst/>
              <a:ahLst/>
              <a:cxnLst/>
              <a:rect l="l" t="t" r="r" b="b"/>
              <a:pathLst>
                <a:path w="2539" h="832485">
                  <a:moveTo>
                    <a:pt x="1914" y="831891"/>
                  </a:moveTo>
                  <a:lnTo>
                    <a:pt x="0" y="806972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8318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5141798" y="2483662"/>
              <a:ext cx="36195" cy="808355"/>
            </a:xfrm>
            <a:custGeom>
              <a:avLst/>
              <a:gdLst/>
              <a:ahLst/>
              <a:cxnLst/>
              <a:rect l="l" t="t" r="r" b="b"/>
              <a:pathLst>
                <a:path w="36195" h="808354">
                  <a:moveTo>
                    <a:pt x="35763" y="0"/>
                  </a:moveTo>
                  <a:lnTo>
                    <a:pt x="0" y="1282"/>
                  </a:lnTo>
                  <a:lnTo>
                    <a:pt x="0" y="808240"/>
                  </a:lnTo>
                  <a:lnTo>
                    <a:pt x="35763" y="806970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5141797" y="2483668"/>
              <a:ext cx="36195" cy="808355"/>
            </a:xfrm>
            <a:custGeom>
              <a:avLst/>
              <a:gdLst/>
              <a:ahLst/>
              <a:cxnLst/>
              <a:rect l="l" t="t" r="r" b="b"/>
              <a:pathLst>
                <a:path w="36195" h="808354">
                  <a:moveTo>
                    <a:pt x="0" y="808236"/>
                  </a:moveTo>
                  <a:lnTo>
                    <a:pt x="35770" y="806958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8082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5139893" y="2458757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80" y="24904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5139896" y="2458763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4" y="26184"/>
                  </a:moveTo>
                  <a:lnTo>
                    <a:pt x="37686" y="24905"/>
                  </a:lnTo>
                  <a:lnTo>
                    <a:pt x="35773" y="0"/>
                  </a:lnTo>
                  <a:lnTo>
                    <a:pt x="0" y="1268"/>
                  </a:lnTo>
                  <a:lnTo>
                    <a:pt x="1914" y="26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3411702" y="332901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0" y="0"/>
                  </a:moveTo>
                  <a:lnTo>
                    <a:pt x="0" y="6134"/>
                  </a:lnTo>
                  <a:lnTo>
                    <a:pt x="1879" y="30530"/>
                  </a:lnTo>
                  <a:lnTo>
                    <a:pt x="1879" y="24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3411705" y="3329075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4">
                  <a:moveTo>
                    <a:pt x="1878" y="30534"/>
                  </a:moveTo>
                  <a:lnTo>
                    <a:pt x="0" y="6087"/>
                  </a:lnTo>
                  <a:lnTo>
                    <a:pt x="0" y="0"/>
                  </a:lnTo>
                  <a:lnTo>
                    <a:pt x="1878" y="24320"/>
                  </a:lnTo>
                  <a:lnTo>
                    <a:pt x="1878" y="305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3413379" y="335234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20">
                  <a:moveTo>
                    <a:pt x="36512" y="0"/>
                  </a:moveTo>
                  <a:lnTo>
                    <a:pt x="0" y="1308"/>
                  </a:lnTo>
                  <a:lnTo>
                    <a:pt x="0" y="7429"/>
                  </a:lnTo>
                  <a:lnTo>
                    <a:pt x="36512" y="6121"/>
                  </a:lnTo>
                  <a:lnTo>
                    <a:pt x="36512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3413384" y="335234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20">
                  <a:moveTo>
                    <a:pt x="0" y="7428"/>
                  </a:moveTo>
                  <a:lnTo>
                    <a:pt x="36517" y="6123"/>
                  </a:lnTo>
                  <a:lnTo>
                    <a:pt x="36517" y="0"/>
                  </a:lnTo>
                  <a:lnTo>
                    <a:pt x="0" y="1305"/>
                  </a:lnTo>
                  <a:lnTo>
                    <a:pt x="0" y="74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3411473" y="3327780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36525" y="0"/>
                  </a:moveTo>
                  <a:lnTo>
                    <a:pt x="0" y="1308"/>
                  </a:lnTo>
                  <a:lnTo>
                    <a:pt x="1879" y="25692"/>
                  </a:lnTo>
                  <a:lnTo>
                    <a:pt x="38404" y="24384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3411482" y="3327773"/>
              <a:ext cx="38735" cy="26034"/>
            </a:xfrm>
            <a:custGeom>
              <a:avLst/>
              <a:gdLst/>
              <a:ahLst/>
              <a:cxnLst/>
              <a:rect l="l" t="t" r="r" b="b"/>
              <a:pathLst>
                <a:path w="38735" h="26035">
                  <a:moveTo>
                    <a:pt x="1873" y="25702"/>
                  </a:moveTo>
                  <a:lnTo>
                    <a:pt x="38406" y="24396"/>
                  </a:lnTo>
                  <a:lnTo>
                    <a:pt x="36532" y="0"/>
                  </a:lnTo>
                  <a:lnTo>
                    <a:pt x="0" y="1315"/>
                  </a:lnTo>
                  <a:lnTo>
                    <a:pt x="1873" y="257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5141074" y="3096424"/>
              <a:ext cx="2540" cy="299720"/>
            </a:xfrm>
            <a:custGeom>
              <a:avLst/>
              <a:gdLst/>
              <a:ahLst/>
              <a:cxnLst/>
              <a:rect l="l" t="t" r="r" b="b"/>
              <a:pathLst>
                <a:path w="2539" h="299720">
                  <a:moveTo>
                    <a:pt x="0" y="0"/>
                  </a:moveTo>
                  <a:lnTo>
                    <a:pt x="0" y="274739"/>
                  </a:lnTo>
                  <a:lnTo>
                    <a:pt x="1917" y="299656"/>
                  </a:lnTo>
                  <a:lnTo>
                    <a:pt x="1917" y="24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5141072" y="3096473"/>
              <a:ext cx="2540" cy="299720"/>
            </a:xfrm>
            <a:custGeom>
              <a:avLst/>
              <a:gdLst/>
              <a:ahLst/>
              <a:cxnLst/>
              <a:rect l="l" t="t" r="r" b="b"/>
              <a:pathLst>
                <a:path w="2539" h="299720">
                  <a:moveTo>
                    <a:pt x="1914" y="299617"/>
                  </a:moveTo>
                  <a:lnTo>
                    <a:pt x="0" y="274697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996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5142928" y="3119919"/>
              <a:ext cx="36195" cy="276225"/>
            </a:xfrm>
            <a:custGeom>
              <a:avLst/>
              <a:gdLst/>
              <a:ahLst/>
              <a:cxnLst/>
              <a:rect l="l" t="t" r="r" b="b"/>
              <a:pathLst>
                <a:path w="36195" h="276225">
                  <a:moveTo>
                    <a:pt x="35763" y="0"/>
                  </a:moveTo>
                  <a:lnTo>
                    <a:pt x="0" y="1282"/>
                  </a:lnTo>
                  <a:lnTo>
                    <a:pt x="0" y="276021"/>
                  </a:lnTo>
                  <a:lnTo>
                    <a:pt x="35763" y="274751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5142932" y="3119927"/>
              <a:ext cx="36195" cy="276225"/>
            </a:xfrm>
            <a:custGeom>
              <a:avLst/>
              <a:gdLst/>
              <a:ahLst/>
              <a:cxnLst/>
              <a:rect l="l" t="t" r="r" b="b"/>
              <a:pathLst>
                <a:path w="36195" h="276225">
                  <a:moveTo>
                    <a:pt x="0" y="276019"/>
                  </a:moveTo>
                  <a:lnTo>
                    <a:pt x="35770" y="274741"/>
                  </a:lnTo>
                  <a:lnTo>
                    <a:pt x="35770" y="0"/>
                  </a:lnTo>
                  <a:lnTo>
                    <a:pt x="0" y="1278"/>
                  </a:lnTo>
                  <a:lnTo>
                    <a:pt x="0" y="2760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3865152" y="2841854"/>
              <a:ext cx="1179013" cy="10178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5141023" y="3095231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35763" y="0"/>
                  </a:moveTo>
                  <a:lnTo>
                    <a:pt x="0" y="1282"/>
                  </a:lnTo>
                  <a:lnTo>
                    <a:pt x="1905" y="26187"/>
                  </a:lnTo>
                  <a:lnTo>
                    <a:pt x="37668" y="24917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5141022" y="3095228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69">
                  <a:moveTo>
                    <a:pt x="1913" y="26193"/>
                  </a:moveTo>
                  <a:lnTo>
                    <a:pt x="37686" y="24915"/>
                  </a:lnTo>
                  <a:lnTo>
                    <a:pt x="35771" y="0"/>
                  </a:lnTo>
                  <a:lnTo>
                    <a:pt x="0" y="1288"/>
                  </a:lnTo>
                  <a:lnTo>
                    <a:pt x="1913" y="2619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3755085" y="3540886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0" y="558"/>
                  </a:lnTo>
                  <a:lnTo>
                    <a:pt x="1879" y="24942"/>
                  </a:lnTo>
                  <a:lnTo>
                    <a:pt x="1879" y="24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3755084" y="354090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878" y="24954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1878" y="24447"/>
                  </a:lnTo>
                  <a:lnTo>
                    <a:pt x="1878" y="24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3757320" y="3564051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5763" y="0"/>
                  </a:moveTo>
                  <a:lnTo>
                    <a:pt x="0" y="1282"/>
                  </a:lnTo>
                  <a:lnTo>
                    <a:pt x="0" y="1841"/>
                  </a:lnTo>
                  <a:lnTo>
                    <a:pt x="35763" y="558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3757328" y="356404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1835"/>
                  </a:moveTo>
                  <a:lnTo>
                    <a:pt x="35756" y="568"/>
                  </a:lnTo>
                  <a:lnTo>
                    <a:pt x="35756" y="0"/>
                  </a:lnTo>
                  <a:lnTo>
                    <a:pt x="0" y="1288"/>
                  </a:lnTo>
                  <a:lnTo>
                    <a:pt x="0" y="18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3755440" y="3539743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35763" y="0"/>
                  </a:moveTo>
                  <a:lnTo>
                    <a:pt x="0" y="1282"/>
                  </a:lnTo>
                  <a:lnTo>
                    <a:pt x="1879" y="25666"/>
                  </a:lnTo>
                  <a:lnTo>
                    <a:pt x="37642" y="24396"/>
                  </a:lnTo>
                  <a:lnTo>
                    <a:pt x="35763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3755437" y="3539742"/>
              <a:ext cx="38100" cy="26034"/>
            </a:xfrm>
            <a:custGeom>
              <a:avLst/>
              <a:gdLst/>
              <a:ahLst/>
              <a:cxnLst/>
              <a:rect l="l" t="t" r="r" b="b"/>
              <a:pathLst>
                <a:path w="38100" h="26035">
                  <a:moveTo>
                    <a:pt x="1874" y="25675"/>
                  </a:moveTo>
                  <a:lnTo>
                    <a:pt x="37647" y="24396"/>
                  </a:lnTo>
                  <a:lnTo>
                    <a:pt x="35772" y="0"/>
                  </a:lnTo>
                  <a:lnTo>
                    <a:pt x="0" y="1278"/>
                  </a:lnTo>
                  <a:lnTo>
                    <a:pt x="1874" y="2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3592499" y="354142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70">
                  <a:moveTo>
                    <a:pt x="0" y="0"/>
                  </a:moveTo>
                  <a:lnTo>
                    <a:pt x="0" y="1676"/>
                  </a:lnTo>
                  <a:lnTo>
                    <a:pt x="1917" y="26581"/>
                  </a:lnTo>
                  <a:lnTo>
                    <a:pt x="1917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0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3592497" y="354139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70">
                  <a:moveTo>
                    <a:pt x="1914" y="2656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14" y="24919"/>
                  </a:lnTo>
                  <a:lnTo>
                    <a:pt x="1914" y="265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3594176" y="356482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36525" y="0"/>
                  </a:moveTo>
                  <a:lnTo>
                    <a:pt x="0" y="1308"/>
                  </a:lnTo>
                  <a:lnTo>
                    <a:pt x="0" y="2984"/>
                  </a:lnTo>
                  <a:lnTo>
                    <a:pt x="36525" y="1676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97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3594177" y="356483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2978"/>
                  </a:moveTo>
                  <a:lnTo>
                    <a:pt x="36532" y="1672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0" y="29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3592271" y="354027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36525" y="0"/>
                  </a:moveTo>
                  <a:lnTo>
                    <a:pt x="0" y="1308"/>
                  </a:lnTo>
                  <a:lnTo>
                    <a:pt x="1917" y="26225"/>
                  </a:lnTo>
                  <a:lnTo>
                    <a:pt x="38442" y="24917"/>
                  </a:lnTo>
                  <a:lnTo>
                    <a:pt x="36525" y="0"/>
                  </a:lnTo>
                  <a:close/>
                </a:path>
              </a:pathLst>
            </a:custGeom>
            <a:solidFill>
              <a:srgbClr val="C372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3592272" y="3540287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1913" y="26211"/>
                  </a:moveTo>
                  <a:lnTo>
                    <a:pt x="38446" y="24905"/>
                  </a:lnTo>
                  <a:lnTo>
                    <a:pt x="36532" y="0"/>
                  </a:lnTo>
                  <a:lnTo>
                    <a:pt x="0" y="1305"/>
                  </a:lnTo>
                  <a:lnTo>
                    <a:pt x="1913" y="262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1266893" y="1482193"/>
              <a:ext cx="2555875" cy="2197100"/>
            </a:xfrm>
            <a:custGeom>
              <a:avLst/>
              <a:gdLst/>
              <a:ahLst/>
              <a:cxnLst/>
              <a:rect l="l" t="t" r="r" b="b"/>
              <a:pathLst>
                <a:path w="2555875" h="2197100">
                  <a:moveTo>
                    <a:pt x="522090" y="846739"/>
                  </a:moveTo>
                  <a:lnTo>
                    <a:pt x="531421" y="863314"/>
                  </a:lnTo>
                  <a:lnTo>
                    <a:pt x="557407" y="862385"/>
                  </a:lnTo>
                  <a:lnTo>
                    <a:pt x="537186" y="873549"/>
                  </a:lnTo>
                  <a:lnTo>
                    <a:pt x="546502" y="890113"/>
                  </a:lnTo>
                  <a:lnTo>
                    <a:pt x="524680" y="880452"/>
                  </a:lnTo>
                  <a:lnTo>
                    <a:pt x="504459" y="891616"/>
                  </a:lnTo>
                  <a:lnTo>
                    <a:pt x="511200" y="874477"/>
                  </a:lnTo>
                  <a:lnTo>
                    <a:pt x="489378" y="864816"/>
                  </a:lnTo>
                  <a:lnTo>
                    <a:pt x="515364" y="863888"/>
                  </a:lnTo>
                  <a:lnTo>
                    <a:pt x="522090" y="846739"/>
                  </a:lnTo>
                  <a:close/>
                </a:path>
                <a:path w="2555875" h="2197100">
                  <a:moveTo>
                    <a:pt x="510479" y="625991"/>
                  </a:moveTo>
                  <a:lnTo>
                    <a:pt x="519796" y="642565"/>
                  </a:lnTo>
                  <a:lnTo>
                    <a:pt x="545781" y="641627"/>
                  </a:lnTo>
                  <a:lnTo>
                    <a:pt x="525561" y="652800"/>
                  </a:lnTo>
                  <a:lnTo>
                    <a:pt x="534891" y="669365"/>
                  </a:lnTo>
                  <a:lnTo>
                    <a:pt x="513070" y="659704"/>
                  </a:lnTo>
                  <a:lnTo>
                    <a:pt x="492848" y="670867"/>
                  </a:lnTo>
                  <a:lnTo>
                    <a:pt x="499575" y="653729"/>
                  </a:lnTo>
                  <a:lnTo>
                    <a:pt x="477753" y="644068"/>
                  </a:lnTo>
                  <a:lnTo>
                    <a:pt x="503738" y="643130"/>
                  </a:lnTo>
                  <a:lnTo>
                    <a:pt x="510479" y="625991"/>
                  </a:lnTo>
                  <a:close/>
                </a:path>
                <a:path w="2555875" h="2197100">
                  <a:moveTo>
                    <a:pt x="342142" y="510759"/>
                  </a:moveTo>
                  <a:lnTo>
                    <a:pt x="351472" y="527323"/>
                  </a:lnTo>
                  <a:lnTo>
                    <a:pt x="377444" y="526395"/>
                  </a:lnTo>
                  <a:lnTo>
                    <a:pt x="357223" y="537559"/>
                  </a:lnTo>
                  <a:lnTo>
                    <a:pt x="366553" y="554123"/>
                  </a:lnTo>
                  <a:lnTo>
                    <a:pt x="344732" y="544462"/>
                  </a:lnTo>
                  <a:lnTo>
                    <a:pt x="324511" y="555636"/>
                  </a:lnTo>
                  <a:lnTo>
                    <a:pt x="331251" y="538487"/>
                  </a:lnTo>
                  <a:lnTo>
                    <a:pt x="309415" y="528827"/>
                  </a:lnTo>
                  <a:lnTo>
                    <a:pt x="335401" y="527898"/>
                  </a:lnTo>
                  <a:lnTo>
                    <a:pt x="342142" y="510759"/>
                  </a:lnTo>
                  <a:close/>
                </a:path>
                <a:path w="2555875" h="2197100">
                  <a:moveTo>
                    <a:pt x="482826" y="415177"/>
                  </a:moveTo>
                  <a:lnTo>
                    <a:pt x="492156" y="431741"/>
                  </a:lnTo>
                  <a:lnTo>
                    <a:pt x="518143" y="430822"/>
                  </a:lnTo>
                  <a:lnTo>
                    <a:pt x="497922" y="441986"/>
                  </a:lnTo>
                  <a:lnTo>
                    <a:pt x="507238" y="458551"/>
                  </a:lnTo>
                  <a:lnTo>
                    <a:pt x="485417" y="448890"/>
                  </a:lnTo>
                  <a:lnTo>
                    <a:pt x="465195" y="460054"/>
                  </a:lnTo>
                  <a:lnTo>
                    <a:pt x="471936" y="442915"/>
                  </a:lnTo>
                  <a:lnTo>
                    <a:pt x="450114" y="433254"/>
                  </a:lnTo>
                  <a:lnTo>
                    <a:pt x="476100" y="432325"/>
                  </a:lnTo>
                  <a:lnTo>
                    <a:pt x="482826" y="415177"/>
                  </a:lnTo>
                  <a:close/>
                </a:path>
                <a:path w="2555875" h="2197100">
                  <a:moveTo>
                    <a:pt x="473890" y="308820"/>
                  </a:moveTo>
                  <a:lnTo>
                    <a:pt x="483221" y="325384"/>
                  </a:lnTo>
                  <a:lnTo>
                    <a:pt x="509207" y="324456"/>
                  </a:lnTo>
                  <a:lnTo>
                    <a:pt x="488986" y="335619"/>
                  </a:lnTo>
                  <a:lnTo>
                    <a:pt x="498303" y="352194"/>
                  </a:lnTo>
                  <a:lnTo>
                    <a:pt x="476480" y="342523"/>
                  </a:lnTo>
                  <a:lnTo>
                    <a:pt x="456260" y="353697"/>
                  </a:lnTo>
                  <a:lnTo>
                    <a:pt x="463000" y="336548"/>
                  </a:lnTo>
                  <a:lnTo>
                    <a:pt x="441178" y="326887"/>
                  </a:lnTo>
                  <a:lnTo>
                    <a:pt x="467164" y="325958"/>
                  </a:lnTo>
                  <a:lnTo>
                    <a:pt x="473890" y="308820"/>
                  </a:lnTo>
                  <a:close/>
                </a:path>
                <a:path w="2555875" h="2197100">
                  <a:moveTo>
                    <a:pt x="644978" y="320918"/>
                  </a:moveTo>
                  <a:lnTo>
                    <a:pt x="654309" y="337482"/>
                  </a:lnTo>
                  <a:lnTo>
                    <a:pt x="680295" y="336553"/>
                  </a:lnTo>
                  <a:lnTo>
                    <a:pt x="660075" y="347727"/>
                  </a:lnTo>
                  <a:lnTo>
                    <a:pt x="669391" y="364292"/>
                  </a:lnTo>
                  <a:lnTo>
                    <a:pt x="647568" y="354621"/>
                  </a:lnTo>
                  <a:lnTo>
                    <a:pt x="627348" y="365794"/>
                  </a:lnTo>
                  <a:lnTo>
                    <a:pt x="634088" y="348646"/>
                  </a:lnTo>
                  <a:lnTo>
                    <a:pt x="612266" y="338985"/>
                  </a:lnTo>
                  <a:lnTo>
                    <a:pt x="638252" y="338056"/>
                  </a:lnTo>
                  <a:lnTo>
                    <a:pt x="644978" y="320918"/>
                  </a:lnTo>
                  <a:close/>
                </a:path>
                <a:path w="2555875" h="2197100">
                  <a:moveTo>
                    <a:pt x="1567922" y="465377"/>
                  </a:moveTo>
                  <a:lnTo>
                    <a:pt x="1577253" y="481951"/>
                  </a:lnTo>
                  <a:lnTo>
                    <a:pt x="1603240" y="481022"/>
                  </a:lnTo>
                  <a:lnTo>
                    <a:pt x="1583018" y="492186"/>
                  </a:lnTo>
                  <a:lnTo>
                    <a:pt x="1592334" y="508751"/>
                  </a:lnTo>
                  <a:lnTo>
                    <a:pt x="1570513" y="499090"/>
                  </a:lnTo>
                  <a:lnTo>
                    <a:pt x="1550292" y="510254"/>
                  </a:lnTo>
                  <a:lnTo>
                    <a:pt x="1557032" y="493115"/>
                  </a:lnTo>
                  <a:lnTo>
                    <a:pt x="1535210" y="483454"/>
                  </a:lnTo>
                  <a:lnTo>
                    <a:pt x="1561197" y="482525"/>
                  </a:lnTo>
                  <a:lnTo>
                    <a:pt x="1567922" y="465377"/>
                  </a:lnTo>
                  <a:close/>
                </a:path>
                <a:path w="2555875" h="2197100">
                  <a:moveTo>
                    <a:pt x="951811" y="441091"/>
                  </a:moveTo>
                  <a:lnTo>
                    <a:pt x="961127" y="457656"/>
                  </a:lnTo>
                  <a:lnTo>
                    <a:pt x="987113" y="456727"/>
                  </a:lnTo>
                  <a:lnTo>
                    <a:pt x="966892" y="467900"/>
                  </a:lnTo>
                  <a:lnTo>
                    <a:pt x="976223" y="484465"/>
                  </a:lnTo>
                  <a:lnTo>
                    <a:pt x="954386" y="474795"/>
                  </a:lnTo>
                  <a:lnTo>
                    <a:pt x="934166" y="485968"/>
                  </a:lnTo>
                  <a:lnTo>
                    <a:pt x="940906" y="468829"/>
                  </a:lnTo>
                  <a:lnTo>
                    <a:pt x="919084" y="459158"/>
                  </a:lnTo>
                  <a:lnTo>
                    <a:pt x="945070" y="458230"/>
                  </a:lnTo>
                  <a:lnTo>
                    <a:pt x="951811" y="441091"/>
                  </a:lnTo>
                  <a:close/>
                </a:path>
                <a:path w="2555875" h="2197100">
                  <a:moveTo>
                    <a:pt x="953246" y="549276"/>
                  </a:moveTo>
                  <a:lnTo>
                    <a:pt x="962577" y="565841"/>
                  </a:lnTo>
                  <a:lnTo>
                    <a:pt x="988564" y="564921"/>
                  </a:lnTo>
                  <a:lnTo>
                    <a:pt x="968342" y="576085"/>
                  </a:lnTo>
                  <a:lnTo>
                    <a:pt x="977659" y="592650"/>
                  </a:lnTo>
                  <a:lnTo>
                    <a:pt x="955837" y="582989"/>
                  </a:lnTo>
                  <a:lnTo>
                    <a:pt x="935616" y="594153"/>
                  </a:lnTo>
                  <a:lnTo>
                    <a:pt x="942356" y="577014"/>
                  </a:lnTo>
                  <a:lnTo>
                    <a:pt x="920535" y="567353"/>
                  </a:lnTo>
                  <a:lnTo>
                    <a:pt x="946521" y="566424"/>
                  </a:lnTo>
                  <a:lnTo>
                    <a:pt x="953246" y="549276"/>
                  </a:lnTo>
                  <a:close/>
                </a:path>
                <a:path w="2555875" h="2197100">
                  <a:moveTo>
                    <a:pt x="1326423" y="1304565"/>
                  </a:moveTo>
                  <a:lnTo>
                    <a:pt x="1335754" y="1321129"/>
                  </a:lnTo>
                  <a:lnTo>
                    <a:pt x="1361740" y="1320201"/>
                  </a:lnTo>
                  <a:lnTo>
                    <a:pt x="1341519" y="1331374"/>
                  </a:lnTo>
                  <a:lnTo>
                    <a:pt x="1350835" y="1347939"/>
                  </a:lnTo>
                  <a:lnTo>
                    <a:pt x="1329014" y="1338278"/>
                  </a:lnTo>
                  <a:lnTo>
                    <a:pt x="1308793" y="1349442"/>
                  </a:lnTo>
                  <a:lnTo>
                    <a:pt x="1315533" y="1332303"/>
                  </a:lnTo>
                  <a:lnTo>
                    <a:pt x="1293711" y="1322632"/>
                  </a:lnTo>
                  <a:lnTo>
                    <a:pt x="1319698" y="1321713"/>
                  </a:lnTo>
                  <a:lnTo>
                    <a:pt x="1326423" y="1304565"/>
                  </a:lnTo>
                  <a:close/>
                </a:path>
                <a:path w="2555875" h="2197100">
                  <a:moveTo>
                    <a:pt x="1179253" y="1405060"/>
                  </a:moveTo>
                  <a:lnTo>
                    <a:pt x="1188584" y="1421624"/>
                  </a:lnTo>
                  <a:lnTo>
                    <a:pt x="1214556" y="1420696"/>
                  </a:lnTo>
                  <a:lnTo>
                    <a:pt x="1194335" y="1431869"/>
                  </a:lnTo>
                  <a:lnTo>
                    <a:pt x="1203666" y="1448433"/>
                  </a:lnTo>
                  <a:lnTo>
                    <a:pt x="1181843" y="1438763"/>
                  </a:lnTo>
                  <a:lnTo>
                    <a:pt x="1161623" y="1449936"/>
                  </a:lnTo>
                  <a:lnTo>
                    <a:pt x="1168349" y="1432798"/>
                  </a:lnTo>
                  <a:lnTo>
                    <a:pt x="1146541" y="1423127"/>
                  </a:lnTo>
                  <a:lnTo>
                    <a:pt x="1172513" y="1422198"/>
                  </a:lnTo>
                  <a:lnTo>
                    <a:pt x="1179253" y="1405060"/>
                  </a:lnTo>
                  <a:close/>
                </a:path>
                <a:path w="2555875" h="2197100">
                  <a:moveTo>
                    <a:pt x="536720" y="1056979"/>
                  </a:moveTo>
                  <a:lnTo>
                    <a:pt x="546051" y="1073543"/>
                  </a:lnTo>
                  <a:lnTo>
                    <a:pt x="572038" y="1072624"/>
                  </a:lnTo>
                  <a:lnTo>
                    <a:pt x="551816" y="1083788"/>
                  </a:lnTo>
                  <a:lnTo>
                    <a:pt x="561133" y="1100353"/>
                  </a:lnTo>
                  <a:lnTo>
                    <a:pt x="539311" y="1090692"/>
                  </a:lnTo>
                  <a:lnTo>
                    <a:pt x="519090" y="1101855"/>
                  </a:lnTo>
                  <a:lnTo>
                    <a:pt x="525830" y="1084716"/>
                  </a:lnTo>
                  <a:lnTo>
                    <a:pt x="504009" y="1075055"/>
                  </a:lnTo>
                  <a:lnTo>
                    <a:pt x="529995" y="1074127"/>
                  </a:lnTo>
                  <a:lnTo>
                    <a:pt x="536720" y="1056979"/>
                  </a:lnTo>
                  <a:close/>
                </a:path>
                <a:path w="2555875" h="2197100">
                  <a:moveTo>
                    <a:pt x="513176" y="949063"/>
                  </a:moveTo>
                  <a:lnTo>
                    <a:pt x="522492" y="965628"/>
                  </a:lnTo>
                  <a:lnTo>
                    <a:pt x="548478" y="964700"/>
                  </a:lnTo>
                  <a:lnTo>
                    <a:pt x="528257" y="975863"/>
                  </a:lnTo>
                  <a:lnTo>
                    <a:pt x="537588" y="992437"/>
                  </a:lnTo>
                  <a:lnTo>
                    <a:pt x="515766" y="982767"/>
                  </a:lnTo>
                  <a:lnTo>
                    <a:pt x="495545" y="993940"/>
                  </a:lnTo>
                  <a:lnTo>
                    <a:pt x="502271" y="976792"/>
                  </a:lnTo>
                  <a:lnTo>
                    <a:pt x="480449" y="967131"/>
                  </a:lnTo>
                  <a:lnTo>
                    <a:pt x="506435" y="966202"/>
                  </a:lnTo>
                  <a:lnTo>
                    <a:pt x="513176" y="949063"/>
                  </a:lnTo>
                  <a:close/>
                </a:path>
                <a:path w="2555875" h="2197100">
                  <a:moveTo>
                    <a:pt x="378814" y="1047530"/>
                  </a:moveTo>
                  <a:lnTo>
                    <a:pt x="388131" y="1064105"/>
                  </a:lnTo>
                  <a:lnTo>
                    <a:pt x="414117" y="1063176"/>
                  </a:lnTo>
                  <a:lnTo>
                    <a:pt x="393896" y="1074340"/>
                  </a:lnTo>
                  <a:lnTo>
                    <a:pt x="403226" y="1090904"/>
                  </a:lnTo>
                  <a:lnTo>
                    <a:pt x="381405" y="1081243"/>
                  </a:lnTo>
                  <a:lnTo>
                    <a:pt x="361184" y="1092407"/>
                  </a:lnTo>
                  <a:lnTo>
                    <a:pt x="367910" y="1075269"/>
                  </a:lnTo>
                  <a:lnTo>
                    <a:pt x="346088" y="1065608"/>
                  </a:lnTo>
                  <a:lnTo>
                    <a:pt x="372074" y="1064679"/>
                  </a:lnTo>
                  <a:lnTo>
                    <a:pt x="378814" y="1047530"/>
                  </a:lnTo>
                  <a:close/>
                </a:path>
                <a:path w="2555875" h="2197100">
                  <a:moveTo>
                    <a:pt x="56201" y="592790"/>
                  </a:moveTo>
                  <a:lnTo>
                    <a:pt x="65531" y="609354"/>
                  </a:lnTo>
                  <a:lnTo>
                    <a:pt x="91517" y="608426"/>
                  </a:lnTo>
                  <a:lnTo>
                    <a:pt x="71282" y="619600"/>
                  </a:lnTo>
                  <a:lnTo>
                    <a:pt x="80613" y="636164"/>
                  </a:lnTo>
                  <a:lnTo>
                    <a:pt x="58790" y="626493"/>
                  </a:lnTo>
                  <a:lnTo>
                    <a:pt x="38570" y="637667"/>
                  </a:lnTo>
                  <a:lnTo>
                    <a:pt x="45310" y="620528"/>
                  </a:lnTo>
                  <a:lnTo>
                    <a:pt x="23488" y="610857"/>
                  </a:lnTo>
                  <a:lnTo>
                    <a:pt x="49474" y="609928"/>
                  </a:lnTo>
                  <a:lnTo>
                    <a:pt x="56201" y="592790"/>
                  </a:lnTo>
                  <a:close/>
                </a:path>
                <a:path w="2555875" h="2197100">
                  <a:moveTo>
                    <a:pt x="189400" y="499046"/>
                  </a:moveTo>
                  <a:lnTo>
                    <a:pt x="198716" y="515610"/>
                  </a:lnTo>
                  <a:lnTo>
                    <a:pt x="224702" y="514682"/>
                  </a:lnTo>
                  <a:lnTo>
                    <a:pt x="204482" y="525855"/>
                  </a:lnTo>
                  <a:lnTo>
                    <a:pt x="213812" y="542420"/>
                  </a:lnTo>
                  <a:lnTo>
                    <a:pt x="191990" y="532749"/>
                  </a:lnTo>
                  <a:lnTo>
                    <a:pt x="171769" y="543922"/>
                  </a:lnTo>
                  <a:lnTo>
                    <a:pt x="178495" y="526774"/>
                  </a:lnTo>
                  <a:lnTo>
                    <a:pt x="156673" y="517113"/>
                  </a:lnTo>
                  <a:lnTo>
                    <a:pt x="182659" y="516184"/>
                  </a:lnTo>
                  <a:lnTo>
                    <a:pt x="189400" y="499046"/>
                  </a:lnTo>
                  <a:close/>
                </a:path>
                <a:path w="2555875" h="2197100">
                  <a:moveTo>
                    <a:pt x="32726" y="376626"/>
                  </a:moveTo>
                  <a:lnTo>
                    <a:pt x="42042" y="393191"/>
                  </a:lnTo>
                  <a:lnTo>
                    <a:pt x="68029" y="392262"/>
                  </a:lnTo>
                  <a:lnTo>
                    <a:pt x="47807" y="403426"/>
                  </a:lnTo>
                  <a:lnTo>
                    <a:pt x="57138" y="420000"/>
                  </a:lnTo>
                  <a:lnTo>
                    <a:pt x="35303" y="410339"/>
                  </a:lnTo>
                  <a:lnTo>
                    <a:pt x="15081" y="421503"/>
                  </a:lnTo>
                  <a:lnTo>
                    <a:pt x="21822" y="404364"/>
                  </a:lnTo>
                  <a:lnTo>
                    <a:pt x="0" y="394694"/>
                  </a:lnTo>
                  <a:lnTo>
                    <a:pt x="25986" y="393765"/>
                  </a:lnTo>
                  <a:lnTo>
                    <a:pt x="32726" y="376626"/>
                  </a:lnTo>
                  <a:close/>
                </a:path>
                <a:path w="2555875" h="2197100">
                  <a:moveTo>
                    <a:pt x="185027" y="392516"/>
                  </a:moveTo>
                  <a:lnTo>
                    <a:pt x="194357" y="409080"/>
                  </a:lnTo>
                  <a:lnTo>
                    <a:pt x="220344" y="408161"/>
                  </a:lnTo>
                  <a:lnTo>
                    <a:pt x="200108" y="419325"/>
                  </a:lnTo>
                  <a:lnTo>
                    <a:pt x="209439" y="435890"/>
                  </a:lnTo>
                  <a:lnTo>
                    <a:pt x="187617" y="426229"/>
                  </a:lnTo>
                  <a:lnTo>
                    <a:pt x="167396" y="437392"/>
                  </a:lnTo>
                  <a:lnTo>
                    <a:pt x="174137" y="420254"/>
                  </a:lnTo>
                  <a:lnTo>
                    <a:pt x="152314" y="410583"/>
                  </a:lnTo>
                  <a:lnTo>
                    <a:pt x="178287" y="409664"/>
                  </a:lnTo>
                  <a:lnTo>
                    <a:pt x="185027" y="392516"/>
                  </a:lnTo>
                  <a:close/>
                </a:path>
                <a:path w="2555875" h="2197100">
                  <a:moveTo>
                    <a:pt x="179734" y="283948"/>
                  </a:moveTo>
                  <a:lnTo>
                    <a:pt x="189065" y="300513"/>
                  </a:lnTo>
                  <a:lnTo>
                    <a:pt x="215051" y="299584"/>
                  </a:lnTo>
                  <a:lnTo>
                    <a:pt x="194830" y="310748"/>
                  </a:lnTo>
                  <a:lnTo>
                    <a:pt x="204146" y="327322"/>
                  </a:lnTo>
                  <a:lnTo>
                    <a:pt x="182324" y="317651"/>
                  </a:lnTo>
                  <a:lnTo>
                    <a:pt x="162104" y="328825"/>
                  </a:lnTo>
                  <a:lnTo>
                    <a:pt x="168843" y="311676"/>
                  </a:lnTo>
                  <a:lnTo>
                    <a:pt x="147022" y="302015"/>
                  </a:lnTo>
                  <a:lnTo>
                    <a:pt x="172994" y="301087"/>
                  </a:lnTo>
                  <a:lnTo>
                    <a:pt x="179734" y="283948"/>
                  </a:lnTo>
                  <a:close/>
                </a:path>
                <a:path w="2555875" h="2197100">
                  <a:moveTo>
                    <a:pt x="321710" y="294486"/>
                  </a:moveTo>
                  <a:lnTo>
                    <a:pt x="331026" y="311051"/>
                  </a:lnTo>
                  <a:lnTo>
                    <a:pt x="357012" y="310122"/>
                  </a:lnTo>
                  <a:lnTo>
                    <a:pt x="336791" y="321286"/>
                  </a:lnTo>
                  <a:lnTo>
                    <a:pt x="346122" y="337860"/>
                  </a:lnTo>
                  <a:lnTo>
                    <a:pt x="324299" y="328189"/>
                  </a:lnTo>
                  <a:lnTo>
                    <a:pt x="304079" y="339363"/>
                  </a:lnTo>
                  <a:lnTo>
                    <a:pt x="310804" y="322215"/>
                  </a:lnTo>
                  <a:lnTo>
                    <a:pt x="288983" y="312554"/>
                  </a:lnTo>
                  <a:lnTo>
                    <a:pt x="314969" y="311625"/>
                  </a:lnTo>
                  <a:lnTo>
                    <a:pt x="321710" y="294486"/>
                  </a:lnTo>
                  <a:close/>
                </a:path>
                <a:path w="2555875" h="2197100">
                  <a:moveTo>
                    <a:pt x="344207" y="190116"/>
                  </a:moveTo>
                  <a:lnTo>
                    <a:pt x="353538" y="206681"/>
                  </a:lnTo>
                  <a:lnTo>
                    <a:pt x="379524" y="205752"/>
                  </a:lnTo>
                  <a:lnTo>
                    <a:pt x="359303" y="216925"/>
                  </a:lnTo>
                  <a:lnTo>
                    <a:pt x="368620" y="233490"/>
                  </a:lnTo>
                  <a:lnTo>
                    <a:pt x="346798" y="223829"/>
                  </a:lnTo>
                  <a:lnTo>
                    <a:pt x="326577" y="234993"/>
                  </a:lnTo>
                  <a:lnTo>
                    <a:pt x="333317" y="217854"/>
                  </a:lnTo>
                  <a:lnTo>
                    <a:pt x="311495" y="208183"/>
                  </a:lnTo>
                  <a:lnTo>
                    <a:pt x="337481" y="207255"/>
                  </a:lnTo>
                  <a:lnTo>
                    <a:pt x="344207" y="190116"/>
                  </a:lnTo>
                  <a:close/>
                </a:path>
                <a:path w="2555875" h="2197100">
                  <a:moveTo>
                    <a:pt x="491706" y="203057"/>
                  </a:moveTo>
                  <a:lnTo>
                    <a:pt x="501036" y="219622"/>
                  </a:lnTo>
                  <a:lnTo>
                    <a:pt x="527023" y="218703"/>
                  </a:lnTo>
                  <a:lnTo>
                    <a:pt x="506802" y="229866"/>
                  </a:lnTo>
                  <a:lnTo>
                    <a:pt x="516118" y="246431"/>
                  </a:lnTo>
                  <a:lnTo>
                    <a:pt x="494296" y="236770"/>
                  </a:lnTo>
                  <a:lnTo>
                    <a:pt x="474075" y="247934"/>
                  </a:lnTo>
                  <a:lnTo>
                    <a:pt x="480815" y="230795"/>
                  </a:lnTo>
                  <a:lnTo>
                    <a:pt x="458994" y="221134"/>
                  </a:lnTo>
                  <a:lnTo>
                    <a:pt x="484980" y="220205"/>
                  </a:lnTo>
                  <a:lnTo>
                    <a:pt x="491706" y="203057"/>
                  </a:lnTo>
                  <a:close/>
                </a:path>
                <a:path w="2555875" h="2197100">
                  <a:moveTo>
                    <a:pt x="618701" y="107974"/>
                  </a:moveTo>
                  <a:lnTo>
                    <a:pt x="628017" y="124539"/>
                  </a:lnTo>
                  <a:lnTo>
                    <a:pt x="654004" y="123610"/>
                  </a:lnTo>
                  <a:lnTo>
                    <a:pt x="633783" y="134784"/>
                  </a:lnTo>
                  <a:lnTo>
                    <a:pt x="643113" y="151348"/>
                  </a:lnTo>
                  <a:lnTo>
                    <a:pt x="621291" y="141678"/>
                  </a:lnTo>
                  <a:lnTo>
                    <a:pt x="601071" y="152851"/>
                  </a:lnTo>
                  <a:lnTo>
                    <a:pt x="607796" y="135703"/>
                  </a:lnTo>
                  <a:lnTo>
                    <a:pt x="585975" y="126042"/>
                  </a:lnTo>
                  <a:lnTo>
                    <a:pt x="611961" y="125113"/>
                  </a:lnTo>
                  <a:lnTo>
                    <a:pt x="618701" y="107974"/>
                  </a:lnTo>
                  <a:close/>
                </a:path>
                <a:path w="2555875" h="2197100">
                  <a:moveTo>
                    <a:pt x="625656" y="0"/>
                  </a:moveTo>
                  <a:lnTo>
                    <a:pt x="634987" y="16574"/>
                  </a:lnTo>
                  <a:lnTo>
                    <a:pt x="660973" y="15645"/>
                  </a:lnTo>
                  <a:lnTo>
                    <a:pt x="640752" y="26809"/>
                  </a:lnTo>
                  <a:lnTo>
                    <a:pt x="650068" y="43373"/>
                  </a:lnTo>
                  <a:lnTo>
                    <a:pt x="628246" y="33712"/>
                  </a:lnTo>
                  <a:lnTo>
                    <a:pt x="608025" y="44876"/>
                  </a:lnTo>
                  <a:lnTo>
                    <a:pt x="614766" y="27737"/>
                  </a:lnTo>
                  <a:lnTo>
                    <a:pt x="592944" y="18076"/>
                  </a:lnTo>
                  <a:lnTo>
                    <a:pt x="618930" y="17138"/>
                  </a:lnTo>
                  <a:lnTo>
                    <a:pt x="625656" y="0"/>
                  </a:lnTo>
                  <a:close/>
                </a:path>
                <a:path w="2555875" h="2197100">
                  <a:moveTo>
                    <a:pt x="768352" y="9992"/>
                  </a:moveTo>
                  <a:lnTo>
                    <a:pt x="777683" y="26566"/>
                  </a:lnTo>
                  <a:lnTo>
                    <a:pt x="803669" y="25637"/>
                  </a:lnTo>
                  <a:lnTo>
                    <a:pt x="783448" y="36801"/>
                  </a:lnTo>
                  <a:lnTo>
                    <a:pt x="792764" y="53365"/>
                  </a:lnTo>
                  <a:lnTo>
                    <a:pt x="770943" y="43704"/>
                  </a:lnTo>
                  <a:lnTo>
                    <a:pt x="750721" y="54868"/>
                  </a:lnTo>
                  <a:lnTo>
                    <a:pt x="757462" y="37729"/>
                  </a:lnTo>
                  <a:lnTo>
                    <a:pt x="735640" y="28068"/>
                  </a:lnTo>
                  <a:lnTo>
                    <a:pt x="761626" y="27130"/>
                  </a:lnTo>
                  <a:lnTo>
                    <a:pt x="768352" y="9992"/>
                  </a:lnTo>
                  <a:close/>
                </a:path>
                <a:path w="2555875" h="2197100">
                  <a:moveTo>
                    <a:pt x="916733" y="14580"/>
                  </a:moveTo>
                  <a:lnTo>
                    <a:pt x="926064" y="31144"/>
                  </a:lnTo>
                  <a:lnTo>
                    <a:pt x="952050" y="30215"/>
                  </a:lnTo>
                  <a:lnTo>
                    <a:pt x="931829" y="41389"/>
                  </a:lnTo>
                  <a:lnTo>
                    <a:pt x="941146" y="57953"/>
                  </a:lnTo>
                  <a:lnTo>
                    <a:pt x="919323" y="48283"/>
                  </a:lnTo>
                  <a:lnTo>
                    <a:pt x="899103" y="59456"/>
                  </a:lnTo>
                  <a:lnTo>
                    <a:pt x="905843" y="42317"/>
                  </a:lnTo>
                  <a:lnTo>
                    <a:pt x="884021" y="32647"/>
                  </a:lnTo>
                  <a:lnTo>
                    <a:pt x="910007" y="31718"/>
                  </a:lnTo>
                  <a:lnTo>
                    <a:pt x="916733" y="14580"/>
                  </a:lnTo>
                  <a:close/>
                </a:path>
                <a:path w="2555875" h="2197100">
                  <a:moveTo>
                    <a:pt x="1087551" y="132323"/>
                  </a:moveTo>
                  <a:lnTo>
                    <a:pt x="1096882" y="148897"/>
                  </a:lnTo>
                  <a:lnTo>
                    <a:pt x="1122869" y="147968"/>
                  </a:lnTo>
                  <a:lnTo>
                    <a:pt x="1102647" y="159132"/>
                  </a:lnTo>
                  <a:lnTo>
                    <a:pt x="1111963" y="175697"/>
                  </a:lnTo>
                  <a:lnTo>
                    <a:pt x="1090142" y="166036"/>
                  </a:lnTo>
                  <a:lnTo>
                    <a:pt x="1069921" y="177200"/>
                  </a:lnTo>
                  <a:lnTo>
                    <a:pt x="1076661" y="160061"/>
                  </a:lnTo>
                  <a:lnTo>
                    <a:pt x="1054840" y="150400"/>
                  </a:lnTo>
                  <a:lnTo>
                    <a:pt x="1080811" y="149472"/>
                  </a:lnTo>
                  <a:lnTo>
                    <a:pt x="1087551" y="132323"/>
                  </a:lnTo>
                  <a:close/>
                </a:path>
                <a:path w="2555875" h="2197100">
                  <a:moveTo>
                    <a:pt x="1020176" y="1291057"/>
                  </a:moveTo>
                  <a:lnTo>
                    <a:pt x="1029492" y="1307622"/>
                  </a:lnTo>
                  <a:lnTo>
                    <a:pt x="1055478" y="1306693"/>
                  </a:lnTo>
                  <a:lnTo>
                    <a:pt x="1035257" y="1317857"/>
                  </a:lnTo>
                  <a:lnTo>
                    <a:pt x="1044588" y="1334431"/>
                  </a:lnTo>
                  <a:lnTo>
                    <a:pt x="1022766" y="1324760"/>
                  </a:lnTo>
                  <a:lnTo>
                    <a:pt x="1002546" y="1335934"/>
                  </a:lnTo>
                  <a:lnTo>
                    <a:pt x="1009272" y="1318795"/>
                  </a:lnTo>
                  <a:lnTo>
                    <a:pt x="987449" y="1309125"/>
                  </a:lnTo>
                  <a:lnTo>
                    <a:pt x="1013436" y="1308196"/>
                  </a:lnTo>
                  <a:lnTo>
                    <a:pt x="1020176" y="1291057"/>
                  </a:lnTo>
                  <a:close/>
                </a:path>
                <a:path w="2555875" h="2197100">
                  <a:moveTo>
                    <a:pt x="1029593" y="1393756"/>
                  </a:moveTo>
                  <a:lnTo>
                    <a:pt x="1038909" y="1410321"/>
                  </a:lnTo>
                  <a:lnTo>
                    <a:pt x="1064895" y="1409392"/>
                  </a:lnTo>
                  <a:lnTo>
                    <a:pt x="1044674" y="1420556"/>
                  </a:lnTo>
                  <a:lnTo>
                    <a:pt x="1054005" y="1437130"/>
                  </a:lnTo>
                  <a:lnTo>
                    <a:pt x="1032184" y="1427469"/>
                  </a:lnTo>
                  <a:lnTo>
                    <a:pt x="1011963" y="1438633"/>
                  </a:lnTo>
                  <a:lnTo>
                    <a:pt x="1018689" y="1421495"/>
                  </a:lnTo>
                  <a:lnTo>
                    <a:pt x="996866" y="1411824"/>
                  </a:lnTo>
                  <a:lnTo>
                    <a:pt x="1022853" y="1410895"/>
                  </a:lnTo>
                  <a:lnTo>
                    <a:pt x="1029593" y="1393756"/>
                  </a:lnTo>
                  <a:close/>
                </a:path>
                <a:path w="2555875" h="2197100">
                  <a:moveTo>
                    <a:pt x="1047824" y="1611148"/>
                  </a:moveTo>
                  <a:lnTo>
                    <a:pt x="1057141" y="1627722"/>
                  </a:lnTo>
                  <a:lnTo>
                    <a:pt x="1083126" y="1626784"/>
                  </a:lnTo>
                  <a:lnTo>
                    <a:pt x="1062905" y="1637957"/>
                  </a:lnTo>
                  <a:lnTo>
                    <a:pt x="1072236" y="1654522"/>
                  </a:lnTo>
                  <a:lnTo>
                    <a:pt x="1050414" y="1644861"/>
                  </a:lnTo>
                  <a:lnTo>
                    <a:pt x="1030193" y="1656024"/>
                  </a:lnTo>
                  <a:lnTo>
                    <a:pt x="1036919" y="1638886"/>
                  </a:lnTo>
                  <a:lnTo>
                    <a:pt x="1015098" y="1629225"/>
                  </a:lnTo>
                  <a:lnTo>
                    <a:pt x="1041083" y="1628287"/>
                  </a:lnTo>
                  <a:lnTo>
                    <a:pt x="1047824" y="1611148"/>
                  </a:lnTo>
                  <a:close/>
                </a:path>
                <a:path w="2555875" h="2197100">
                  <a:moveTo>
                    <a:pt x="1200968" y="1618166"/>
                  </a:moveTo>
                  <a:lnTo>
                    <a:pt x="1210298" y="1634730"/>
                  </a:lnTo>
                  <a:lnTo>
                    <a:pt x="1236284" y="1633802"/>
                  </a:lnTo>
                  <a:lnTo>
                    <a:pt x="1216064" y="1644975"/>
                  </a:lnTo>
                  <a:lnTo>
                    <a:pt x="1225380" y="1661540"/>
                  </a:lnTo>
                  <a:lnTo>
                    <a:pt x="1203557" y="1651869"/>
                  </a:lnTo>
                  <a:lnTo>
                    <a:pt x="1183337" y="1663043"/>
                  </a:lnTo>
                  <a:lnTo>
                    <a:pt x="1190077" y="1645904"/>
                  </a:lnTo>
                  <a:lnTo>
                    <a:pt x="1168255" y="1636233"/>
                  </a:lnTo>
                  <a:lnTo>
                    <a:pt x="1194241" y="1635304"/>
                  </a:lnTo>
                  <a:lnTo>
                    <a:pt x="1200968" y="1618166"/>
                  </a:lnTo>
                  <a:close/>
                </a:path>
                <a:path w="2555875" h="2197100">
                  <a:moveTo>
                    <a:pt x="2520076" y="2151787"/>
                  </a:moveTo>
                  <a:lnTo>
                    <a:pt x="2529406" y="2168351"/>
                  </a:lnTo>
                  <a:lnTo>
                    <a:pt x="2555392" y="2167422"/>
                  </a:lnTo>
                  <a:lnTo>
                    <a:pt x="2535171" y="2178586"/>
                  </a:lnTo>
                  <a:lnTo>
                    <a:pt x="2544488" y="2195161"/>
                  </a:lnTo>
                  <a:lnTo>
                    <a:pt x="2522665" y="2185490"/>
                  </a:lnTo>
                  <a:lnTo>
                    <a:pt x="2502444" y="2196654"/>
                  </a:lnTo>
                  <a:lnTo>
                    <a:pt x="2509185" y="2179515"/>
                  </a:lnTo>
                  <a:lnTo>
                    <a:pt x="2487363" y="2169854"/>
                  </a:lnTo>
                  <a:lnTo>
                    <a:pt x="2513349" y="2168925"/>
                  </a:lnTo>
                  <a:lnTo>
                    <a:pt x="2520076" y="2151787"/>
                  </a:lnTo>
                  <a:close/>
                </a:path>
                <a:path w="2555875" h="2197100">
                  <a:moveTo>
                    <a:pt x="1357769" y="1622973"/>
                  </a:moveTo>
                  <a:lnTo>
                    <a:pt x="1367085" y="1639538"/>
                  </a:lnTo>
                  <a:lnTo>
                    <a:pt x="1393071" y="1638609"/>
                  </a:lnTo>
                  <a:lnTo>
                    <a:pt x="1372850" y="1649773"/>
                  </a:lnTo>
                  <a:lnTo>
                    <a:pt x="1382181" y="1666347"/>
                  </a:lnTo>
                  <a:lnTo>
                    <a:pt x="1360359" y="1656676"/>
                  </a:lnTo>
                  <a:lnTo>
                    <a:pt x="1340138" y="1667850"/>
                  </a:lnTo>
                  <a:lnTo>
                    <a:pt x="1346864" y="1650702"/>
                  </a:lnTo>
                  <a:lnTo>
                    <a:pt x="1325042" y="1641041"/>
                  </a:lnTo>
                  <a:lnTo>
                    <a:pt x="1351028" y="1640112"/>
                  </a:lnTo>
                  <a:lnTo>
                    <a:pt x="1357769" y="1622973"/>
                  </a:lnTo>
                  <a:close/>
                </a:path>
                <a:path w="2555875" h="2197100">
                  <a:moveTo>
                    <a:pt x="894201" y="704380"/>
                  </a:moveTo>
                  <a:lnTo>
                    <a:pt x="903532" y="720954"/>
                  </a:lnTo>
                  <a:lnTo>
                    <a:pt x="929518" y="720025"/>
                  </a:lnTo>
                  <a:lnTo>
                    <a:pt x="909297" y="731189"/>
                  </a:lnTo>
                  <a:lnTo>
                    <a:pt x="918613" y="747754"/>
                  </a:lnTo>
                  <a:lnTo>
                    <a:pt x="896792" y="738093"/>
                  </a:lnTo>
                  <a:lnTo>
                    <a:pt x="876570" y="749257"/>
                  </a:lnTo>
                  <a:lnTo>
                    <a:pt x="883311" y="732118"/>
                  </a:lnTo>
                  <a:lnTo>
                    <a:pt x="861489" y="722457"/>
                  </a:lnTo>
                  <a:lnTo>
                    <a:pt x="887476" y="721528"/>
                  </a:lnTo>
                  <a:lnTo>
                    <a:pt x="894201" y="704380"/>
                  </a:lnTo>
                  <a:close/>
                </a:path>
                <a:path w="2555875" h="2197100">
                  <a:moveTo>
                    <a:pt x="882343" y="599688"/>
                  </a:moveTo>
                  <a:lnTo>
                    <a:pt x="891674" y="616262"/>
                  </a:lnTo>
                  <a:lnTo>
                    <a:pt x="917661" y="615333"/>
                  </a:lnTo>
                  <a:lnTo>
                    <a:pt x="897439" y="626497"/>
                  </a:lnTo>
                  <a:lnTo>
                    <a:pt x="906755" y="643062"/>
                  </a:lnTo>
                  <a:lnTo>
                    <a:pt x="884934" y="633401"/>
                  </a:lnTo>
                  <a:lnTo>
                    <a:pt x="864712" y="644564"/>
                  </a:lnTo>
                  <a:lnTo>
                    <a:pt x="871453" y="627425"/>
                  </a:lnTo>
                  <a:lnTo>
                    <a:pt x="849631" y="617764"/>
                  </a:lnTo>
                  <a:lnTo>
                    <a:pt x="875618" y="616836"/>
                  </a:lnTo>
                  <a:lnTo>
                    <a:pt x="882343" y="599688"/>
                  </a:lnTo>
                  <a:close/>
                </a:path>
                <a:path w="2555875" h="2197100">
                  <a:moveTo>
                    <a:pt x="1779302" y="1101040"/>
                  </a:moveTo>
                  <a:lnTo>
                    <a:pt x="1788618" y="1117604"/>
                  </a:lnTo>
                  <a:lnTo>
                    <a:pt x="1814604" y="1116676"/>
                  </a:lnTo>
                  <a:lnTo>
                    <a:pt x="1794384" y="1127849"/>
                  </a:lnTo>
                  <a:lnTo>
                    <a:pt x="1803714" y="1144414"/>
                  </a:lnTo>
                  <a:lnTo>
                    <a:pt x="1781892" y="1134743"/>
                  </a:lnTo>
                  <a:lnTo>
                    <a:pt x="1761671" y="1145916"/>
                  </a:lnTo>
                  <a:lnTo>
                    <a:pt x="1768412" y="1128777"/>
                  </a:lnTo>
                  <a:lnTo>
                    <a:pt x="1746575" y="1119107"/>
                  </a:lnTo>
                  <a:lnTo>
                    <a:pt x="1772561" y="1118178"/>
                  </a:lnTo>
                  <a:lnTo>
                    <a:pt x="1779302" y="1101040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2903569" y="3104561"/>
              <a:ext cx="153979" cy="1604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2754019" y="3109255"/>
              <a:ext cx="1042035" cy="366395"/>
            </a:xfrm>
            <a:custGeom>
              <a:avLst/>
              <a:gdLst/>
              <a:ahLst/>
              <a:cxnLst/>
              <a:rect l="l" t="t" r="r" b="b"/>
              <a:pathLst>
                <a:path w="1042035" h="366395">
                  <a:moveTo>
                    <a:pt x="206106" y="210815"/>
                  </a:moveTo>
                  <a:lnTo>
                    <a:pt x="215437" y="227380"/>
                  </a:lnTo>
                  <a:lnTo>
                    <a:pt x="241423" y="226451"/>
                  </a:lnTo>
                  <a:lnTo>
                    <a:pt x="221187" y="237615"/>
                  </a:lnTo>
                  <a:lnTo>
                    <a:pt x="230519" y="254189"/>
                  </a:lnTo>
                  <a:lnTo>
                    <a:pt x="208696" y="244519"/>
                  </a:lnTo>
                  <a:lnTo>
                    <a:pt x="188475" y="255682"/>
                  </a:lnTo>
                  <a:lnTo>
                    <a:pt x="195201" y="238544"/>
                  </a:lnTo>
                  <a:lnTo>
                    <a:pt x="173394" y="228882"/>
                  </a:lnTo>
                  <a:lnTo>
                    <a:pt x="199366" y="227954"/>
                  </a:lnTo>
                  <a:lnTo>
                    <a:pt x="206106" y="210815"/>
                  </a:lnTo>
                  <a:close/>
                </a:path>
                <a:path w="1042035" h="366395">
                  <a:moveTo>
                    <a:pt x="526381" y="208210"/>
                  </a:moveTo>
                  <a:lnTo>
                    <a:pt x="535712" y="224774"/>
                  </a:lnTo>
                  <a:lnTo>
                    <a:pt x="561698" y="223845"/>
                  </a:lnTo>
                  <a:lnTo>
                    <a:pt x="541477" y="235019"/>
                  </a:lnTo>
                  <a:lnTo>
                    <a:pt x="550793" y="251584"/>
                  </a:lnTo>
                  <a:lnTo>
                    <a:pt x="528971" y="241913"/>
                  </a:lnTo>
                  <a:lnTo>
                    <a:pt x="508751" y="253086"/>
                  </a:lnTo>
                  <a:lnTo>
                    <a:pt x="515491" y="235947"/>
                  </a:lnTo>
                  <a:lnTo>
                    <a:pt x="493669" y="226277"/>
                  </a:lnTo>
                  <a:lnTo>
                    <a:pt x="519655" y="225348"/>
                  </a:lnTo>
                  <a:lnTo>
                    <a:pt x="526381" y="208210"/>
                  </a:lnTo>
                  <a:close/>
                </a:path>
                <a:path w="1042035" h="366395">
                  <a:moveTo>
                    <a:pt x="361893" y="212528"/>
                  </a:moveTo>
                  <a:lnTo>
                    <a:pt x="371223" y="229093"/>
                  </a:lnTo>
                  <a:lnTo>
                    <a:pt x="397209" y="228164"/>
                  </a:lnTo>
                  <a:lnTo>
                    <a:pt x="376988" y="239328"/>
                  </a:lnTo>
                  <a:lnTo>
                    <a:pt x="386305" y="255902"/>
                  </a:lnTo>
                  <a:lnTo>
                    <a:pt x="364483" y="246232"/>
                  </a:lnTo>
                  <a:lnTo>
                    <a:pt x="344262" y="257405"/>
                  </a:lnTo>
                  <a:lnTo>
                    <a:pt x="351002" y="240257"/>
                  </a:lnTo>
                  <a:lnTo>
                    <a:pt x="329180" y="230596"/>
                  </a:lnTo>
                  <a:lnTo>
                    <a:pt x="355167" y="229667"/>
                  </a:lnTo>
                  <a:lnTo>
                    <a:pt x="361893" y="212528"/>
                  </a:lnTo>
                  <a:close/>
                </a:path>
                <a:path w="1042035" h="366395">
                  <a:moveTo>
                    <a:pt x="666561" y="105884"/>
                  </a:moveTo>
                  <a:lnTo>
                    <a:pt x="675878" y="122449"/>
                  </a:lnTo>
                  <a:lnTo>
                    <a:pt x="701864" y="121521"/>
                  </a:lnTo>
                  <a:lnTo>
                    <a:pt x="681643" y="132694"/>
                  </a:lnTo>
                  <a:lnTo>
                    <a:pt x="690974" y="149258"/>
                  </a:lnTo>
                  <a:lnTo>
                    <a:pt x="669138" y="139598"/>
                  </a:lnTo>
                  <a:lnTo>
                    <a:pt x="648917" y="150762"/>
                  </a:lnTo>
                  <a:lnTo>
                    <a:pt x="655657" y="133623"/>
                  </a:lnTo>
                  <a:lnTo>
                    <a:pt x="633835" y="123952"/>
                  </a:lnTo>
                  <a:lnTo>
                    <a:pt x="659822" y="123033"/>
                  </a:lnTo>
                  <a:lnTo>
                    <a:pt x="666561" y="105884"/>
                  </a:lnTo>
                  <a:close/>
                </a:path>
                <a:path w="1042035" h="366395">
                  <a:moveTo>
                    <a:pt x="837368" y="213747"/>
                  </a:moveTo>
                  <a:lnTo>
                    <a:pt x="846699" y="230311"/>
                  </a:lnTo>
                  <a:lnTo>
                    <a:pt x="872685" y="229382"/>
                  </a:lnTo>
                  <a:lnTo>
                    <a:pt x="852450" y="240556"/>
                  </a:lnTo>
                  <a:lnTo>
                    <a:pt x="861781" y="257121"/>
                  </a:lnTo>
                  <a:lnTo>
                    <a:pt x="839958" y="247450"/>
                  </a:lnTo>
                  <a:lnTo>
                    <a:pt x="819738" y="258623"/>
                  </a:lnTo>
                  <a:lnTo>
                    <a:pt x="826464" y="241485"/>
                  </a:lnTo>
                  <a:lnTo>
                    <a:pt x="804656" y="231814"/>
                  </a:lnTo>
                  <a:lnTo>
                    <a:pt x="830628" y="230886"/>
                  </a:lnTo>
                  <a:lnTo>
                    <a:pt x="837368" y="213747"/>
                  </a:lnTo>
                  <a:close/>
                </a:path>
                <a:path w="1042035" h="366395">
                  <a:moveTo>
                    <a:pt x="848665" y="321060"/>
                  </a:moveTo>
                  <a:lnTo>
                    <a:pt x="857996" y="337634"/>
                  </a:lnTo>
                  <a:lnTo>
                    <a:pt x="883982" y="336705"/>
                  </a:lnTo>
                  <a:lnTo>
                    <a:pt x="863761" y="347869"/>
                  </a:lnTo>
                  <a:lnTo>
                    <a:pt x="873077" y="364434"/>
                  </a:lnTo>
                  <a:lnTo>
                    <a:pt x="851256" y="354772"/>
                  </a:lnTo>
                  <a:lnTo>
                    <a:pt x="831034" y="365936"/>
                  </a:lnTo>
                  <a:lnTo>
                    <a:pt x="837775" y="348797"/>
                  </a:lnTo>
                  <a:lnTo>
                    <a:pt x="815953" y="339136"/>
                  </a:lnTo>
                  <a:lnTo>
                    <a:pt x="841940" y="338208"/>
                  </a:lnTo>
                  <a:lnTo>
                    <a:pt x="848665" y="321060"/>
                  </a:lnTo>
                  <a:close/>
                </a:path>
                <a:path w="1042035" h="366395">
                  <a:moveTo>
                    <a:pt x="1006189" y="315429"/>
                  </a:moveTo>
                  <a:lnTo>
                    <a:pt x="1015506" y="332004"/>
                  </a:lnTo>
                  <a:lnTo>
                    <a:pt x="1041492" y="331075"/>
                  </a:lnTo>
                  <a:lnTo>
                    <a:pt x="1021271" y="342239"/>
                  </a:lnTo>
                  <a:lnTo>
                    <a:pt x="1030602" y="358803"/>
                  </a:lnTo>
                  <a:lnTo>
                    <a:pt x="1008780" y="349142"/>
                  </a:lnTo>
                  <a:lnTo>
                    <a:pt x="988559" y="360306"/>
                  </a:lnTo>
                  <a:lnTo>
                    <a:pt x="995285" y="343168"/>
                  </a:lnTo>
                  <a:lnTo>
                    <a:pt x="973463" y="333507"/>
                  </a:lnTo>
                  <a:lnTo>
                    <a:pt x="999450" y="332578"/>
                  </a:lnTo>
                  <a:lnTo>
                    <a:pt x="1006189" y="315429"/>
                  </a:lnTo>
                  <a:close/>
                </a:path>
                <a:path w="1042035" h="366395">
                  <a:moveTo>
                    <a:pt x="991876" y="208744"/>
                  </a:moveTo>
                  <a:lnTo>
                    <a:pt x="1001207" y="225309"/>
                  </a:lnTo>
                  <a:lnTo>
                    <a:pt x="1027193" y="224380"/>
                  </a:lnTo>
                  <a:lnTo>
                    <a:pt x="1006972" y="235554"/>
                  </a:lnTo>
                  <a:lnTo>
                    <a:pt x="1016303" y="252118"/>
                  </a:lnTo>
                  <a:lnTo>
                    <a:pt x="994467" y="242457"/>
                  </a:lnTo>
                  <a:lnTo>
                    <a:pt x="974246" y="253621"/>
                  </a:lnTo>
                  <a:lnTo>
                    <a:pt x="980986" y="236482"/>
                  </a:lnTo>
                  <a:lnTo>
                    <a:pt x="959164" y="226812"/>
                  </a:lnTo>
                  <a:lnTo>
                    <a:pt x="985150" y="225883"/>
                  </a:lnTo>
                  <a:lnTo>
                    <a:pt x="991876" y="208744"/>
                  </a:lnTo>
                  <a:close/>
                </a:path>
                <a:path w="1042035" h="366395">
                  <a:moveTo>
                    <a:pt x="35284" y="102944"/>
                  </a:moveTo>
                  <a:lnTo>
                    <a:pt x="44616" y="119518"/>
                  </a:lnTo>
                  <a:lnTo>
                    <a:pt x="70602" y="118589"/>
                  </a:lnTo>
                  <a:lnTo>
                    <a:pt x="50381" y="129753"/>
                  </a:lnTo>
                  <a:lnTo>
                    <a:pt x="59697" y="146318"/>
                  </a:lnTo>
                  <a:lnTo>
                    <a:pt x="37875" y="136657"/>
                  </a:lnTo>
                  <a:lnTo>
                    <a:pt x="17654" y="147820"/>
                  </a:lnTo>
                  <a:lnTo>
                    <a:pt x="24394" y="130682"/>
                  </a:lnTo>
                  <a:lnTo>
                    <a:pt x="2573" y="121021"/>
                  </a:lnTo>
                  <a:lnTo>
                    <a:pt x="28559" y="120092"/>
                  </a:lnTo>
                  <a:lnTo>
                    <a:pt x="35284" y="102944"/>
                  </a:lnTo>
                  <a:close/>
                </a:path>
                <a:path w="1042035" h="366395">
                  <a:moveTo>
                    <a:pt x="32726" y="0"/>
                  </a:moveTo>
                  <a:lnTo>
                    <a:pt x="42043" y="16574"/>
                  </a:lnTo>
                  <a:lnTo>
                    <a:pt x="68029" y="15636"/>
                  </a:lnTo>
                  <a:lnTo>
                    <a:pt x="47808" y="26809"/>
                  </a:lnTo>
                  <a:lnTo>
                    <a:pt x="57138" y="43373"/>
                  </a:lnTo>
                  <a:lnTo>
                    <a:pt x="35303" y="33713"/>
                  </a:lnTo>
                  <a:lnTo>
                    <a:pt x="15081" y="44877"/>
                  </a:lnTo>
                  <a:lnTo>
                    <a:pt x="21822" y="27738"/>
                  </a:lnTo>
                  <a:lnTo>
                    <a:pt x="0" y="18067"/>
                  </a:lnTo>
                  <a:lnTo>
                    <a:pt x="25986" y="17138"/>
                  </a:lnTo>
                  <a:lnTo>
                    <a:pt x="32726" y="0"/>
                  </a:lnTo>
                  <a:close/>
                </a:path>
                <a:path w="1042035" h="366395">
                  <a:moveTo>
                    <a:pt x="738305" y="56483"/>
                  </a:moveTo>
                  <a:lnTo>
                    <a:pt x="747621" y="73048"/>
                  </a:lnTo>
                  <a:lnTo>
                    <a:pt x="773608" y="72129"/>
                  </a:lnTo>
                  <a:lnTo>
                    <a:pt x="753387" y="83293"/>
                  </a:lnTo>
                  <a:lnTo>
                    <a:pt x="762717" y="99857"/>
                  </a:lnTo>
                  <a:lnTo>
                    <a:pt x="740896" y="90196"/>
                  </a:lnTo>
                  <a:lnTo>
                    <a:pt x="720674" y="101360"/>
                  </a:lnTo>
                  <a:lnTo>
                    <a:pt x="727400" y="84222"/>
                  </a:lnTo>
                  <a:lnTo>
                    <a:pt x="705578" y="74551"/>
                  </a:lnTo>
                  <a:lnTo>
                    <a:pt x="731565" y="73632"/>
                  </a:lnTo>
                  <a:lnTo>
                    <a:pt x="738305" y="56483"/>
                  </a:lnTo>
                  <a:close/>
                </a:path>
                <a:path w="1042035" h="366395">
                  <a:moveTo>
                    <a:pt x="822548" y="110201"/>
                  </a:moveTo>
                  <a:lnTo>
                    <a:pt x="831864" y="126766"/>
                  </a:lnTo>
                  <a:lnTo>
                    <a:pt x="857850" y="125837"/>
                  </a:lnTo>
                  <a:lnTo>
                    <a:pt x="837629" y="137000"/>
                  </a:lnTo>
                  <a:lnTo>
                    <a:pt x="846960" y="153575"/>
                  </a:lnTo>
                  <a:lnTo>
                    <a:pt x="825138" y="143904"/>
                  </a:lnTo>
                  <a:lnTo>
                    <a:pt x="804917" y="155067"/>
                  </a:lnTo>
                  <a:lnTo>
                    <a:pt x="811643" y="137929"/>
                  </a:lnTo>
                  <a:lnTo>
                    <a:pt x="789821" y="128268"/>
                  </a:lnTo>
                  <a:lnTo>
                    <a:pt x="815807" y="127339"/>
                  </a:lnTo>
                  <a:lnTo>
                    <a:pt x="822548" y="110201"/>
                  </a:lnTo>
                  <a:close/>
                </a:path>
              </a:pathLst>
            </a:custGeom>
            <a:ln w="108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7" name="object 1317"/>
          <p:cNvSpPr txBox="1"/>
          <p:nvPr/>
        </p:nvSpPr>
        <p:spPr>
          <a:xfrm rot="21480000">
            <a:off x="1240803" y="685568"/>
            <a:ext cx="944647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150" spc="580" dirty="0">
                <a:solidFill>
                  <a:srgbClr val="A42A2A"/>
                </a:solidFill>
                <a:latin typeface="Helvetica"/>
                <a:cs typeface="Helvetica"/>
              </a:rPr>
              <a:t>2011</a:t>
            </a:r>
            <a:endParaRPr sz="2150">
              <a:latin typeface="Helvetica"/>
              <a:cs typeface="Helvetica"/>
            </a:endParaRPr>
          </a:p>
        </p:txBody>
      </p:sp>
      <p:sp>
        <p:nvSpPr>
          <p:cNvPr id="1318" name="object 13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pc="240" dirty="0"/>
              <a:t>170°W</a:t>
            </a:r>
          </a:p>
        </p:txBody>
      </p:sp>
      <p:pic>
        <p:nvPicPr>
          <p:cNvPr id="1319" name="Picture 1318">
            <a:extLst>
              <a:ext uri="{FF2B5EF4-FFF2-40B4-BE49-F238E27FC236}">
                <a16:creationId xmlns:a16="http://schemas.microsoft.com/office/drawing/2014/main" id="{6E0A9F87-034A-9845-88AD-FECA80A43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549" y="3859786"/>
            <a:ext cx="3529291" cy="16243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1330</Words>
  <Application>Microsoft Macintosh PowerPoint</Application>
  <PresentationFormat>Custom</PresentationFormat>
  <Paragraphs>494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GMT v6.1.1 [64-bit] [MP] Document from grdview</dc:title>
  <dc:creator>unknown</dc:creator>
  <cp:lastModifiedBy>Jim Ianelli</cp:lastModifiedBy>
  <cp:revision>1</cp:revision>
  <dcterms:created xsi:type="dcterms:W3CDTF">2020-10-26T05:02:36Z</dcterms:created>
  <dcterms:modified xsi:type="dcterms:W3CDTF">2020-10-26T05:06:31Z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2020-10-25T00:00:00Z</vt:filetime>
  </property>
  <property fmtid="{D5CDD505-2E9C-101B-9397-08002B2CF9AE}" pid="3" name="Creator">
    <vt:lpwstr>GMT6</vt:lpwstr>
  </property>
  <property fmtid="{D5CDD505-2E9C-101B-9397-08002B2CF9AE}" pid="4" name="LastSaved">
    <vt:filetime>2020-10-26T00:00:00Z</vt:filetime>
  </property>
</Properties>
</file>